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23" r:id="rId4"/>
    <p:sldMasterId id="2147483724" r:id="rId5"/>
    <p:sldMasterId id="2147483725" r:id="rId6"/>
    <p:sldMasterId id="2147483726" r:id="rId7"/>
    <p:sldMasterId id="2147483727" r:id="rId8"/>
    <p:sldMasterId id="2147483728" r:id="rId9"/>
    <p:sldMasterId id="2147483729"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notesMaster" Target="notesMasters/notesMaster1.xml"/><Relationship Id="rId10" Type="http://schemas.openxmlformats.org/officeDocument/2006/relationships/slideMaster" Target="slideMasters/slideMaster7.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de72202211_0_0: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sz="1200">
                <a:solidFill>
                  <a:srgbClr val="FF00FF"/>
                </a:solidFill>
              </a:rPr>
              <a:t>Speaker = Hayley</a:t>
            </a:r>
            <a:endParaRPr b="1" sz="1200">
              <a:solidFill>
                <a:srgbClr val="FF00FF"/>
              </a:solidFill>
            </a:endParaRPr>
          </a:p>
        </p:txBody>
      </p:sp>
      <p:sp>
        <p:nvSpPr>
          <p:cNvPr id="544" name="Google Shape;544;gde72202211_0_0: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e43a422424_0_11: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https://www.nhsx.nhs.uk/covid-19-response/technology-nhs/the-nhsx-national-innovation-collaborative-podcast/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rgbClr val="222222"/>
              </a:solidFill>
              <a:highlight>
                <a:srgbClr val="FFFFFF"/>
              </a:highlight>
            </a:endParaRPr>
          </a:p>
        </p:txBody>
      </p:sp>
      <p:sp>
        <p:nvSpPr>
          <p:cNvPr id="894" name="Google Shape;894;ge43a422424_0_11:notes"/>
          <p:cNvSpPr/>
          <p:nvPr>
            <p:ph idx="2" type="sldImg"/>
          </p:nvPr>
        </p:nvSpPr>
        <p:spPr>
          <a:xfrm>
            <a:off x="381000"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b833faad32_0_67:notes"/>
          <p:cNvSpPr/>
          <p:nvPr>
            <p:ph idx="2" type="sldImg"/>
          </p:nvPr>
        </p:nvSpPr>
        <p:spPr>
          <a:xfrm>
            <a:off x="91291" y="685837"/>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b833faad32_0_67:notes"/>
          <p:cNvSpPr txBox="1"/>
          <p:nvPr>
            <p:ph idx="1" type="body"/>
          </p:nvPr>
        </p:nvSpPr>
        <p:spPr>
          <a:xfrm>
            <a:off x="685801" y="4343405"/>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2" name="Google Shape;552;gb833faad32_0_67:notes"/>
          <p:cNvSpPr txBox="1"/>
          <p:nvPr>
            <p:ph idx="12" type="sldNum"/>
          </p:nvPr>
        </p:nvSpPr>
        <p:spPr>
          <a:xfrm>
            <a:off x="3884613" y="8685224"/>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e4b8bb91d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ge4b8bb91d9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GB" sz="1200">
                <a:solidFill>
                  <a:srgbClr val="FF00FF"/>
                </a:solidFill>
              </a:rPr>
              <a:t>Speaker = Breid</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e4b8bb91d9_0_198:notes"/>
          <p:cNvSpPr txBox="1"/>
          <p:nvPr>
            <p:ph idx="1" type="body"/>
          </p:nvPr>
        </p:nvSpPr>
        <p:spPr>
          <a:xfrm>
            <a:off x="72073" y="1520786"/>
            <a:ext cx="6692100" cy="72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FF00FF"/>
                </a:solidFill>
              </a:rPr>
              <a:t>Speaker = Breid</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GB">
                <a:solidFill>
                  <a:schemeClr val="dk1"/>
                </a:solidFill>
              </a:rPr>
              <a:t>There is a huge amount of work underway in NHSX to support digitisation in the sector and join up health and care, in addition to the partnership approach we’ve seen. What is important is to ensure the individual and their needs are at the centre, and then use this to build services out with an understanding of how innovation can contribute to improved outcomes.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584" name="Google Shape;584;ge4b8bb91d9_0_198:notes"/>
          <p:cNvSpPr/>
          <p:nvPr>
            <p:ph idx="2" type="sldImg"/>
          </p:nvPr>
        </p:nvSpPr>
        <p:spPr>
          <a:xfrm>
            <a:off x="157163" y="261938"/>
            <a:ext cx="1779600" cy="1000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e4c93ec96f_0_77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e4c93ec96f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FF00FF"/>
                </a:solidFill>
              </a:rPr>
              <a:t>Speaker = Breid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e4c93ec96f_0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FF00FF"/>
                </a:solidFill>
              </a:rPr>
              <a:t>Speaker = Breid</a:t>
            </a:r>
            <a:endParaRPr b="1" sz="1200">
              <a:solidFill>
                <a:srgbClr val="FF00FF"/>
              </a:solidFill>
            </a:endParaRPr>
          </a:p>
          <a:p>
            <a:pPr indent="0" lvl="0" marL="0" rtl="0" algn="l">
              <a:spcBef>
                <a:spcPts val="0"/>
              </a:spcBef>
              <a:spcAft>
                <a:spcPts val="0"/>
              </a:spcAft>
              <a:buClr>
                <a:schemeClr val="dk1"/>
              </a:buClr>
              <a:buSzPts val="1100"/>
              <a:buFont typeface="Arial"/>
              <a:buNone/>
            </a:pPr>
            <a:r>
              <a:rPr lang="en-GB" sz="1050">
                <a:solidFill>
                  <a:srgbClr val="202124"/>
                </a:solidFill>
                <a:highlight>
                  <a:srgbClr val="F8F9FA"/>
                </a:highlight>
                <a:latin typeface="Roboto"/>
                <a:ea typeface="Roboto"/>
                <a:cs typeface="Roboto"/>
                <a:sym typeface="Roboto"/>
              </a:rPr>
              <a:t>30,791 residents and 1,204 care homes (Nov-Apr)</a:t>
            </a:r>
            <a:endParaRPr b="1" sz="1200">
              <a:solidFill>
                <a:srgbClr val="FF00FF"/>
              </a:solidFill>
            </a:endParaRPr>
          </a:p>
        </p:txBody>
      </p:sp>
      <p:sp>
        <p:nvSpPr>
          <p:cNvPr id="649" name="Google Shape;649;ge4c93ec96f_0_785: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e2ea4f714f_0_0: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
        <p:nvSpPr>
          <p:cNvPr id="772" name="Google Shape;772;ge2ea4f714f_0_0: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e4c93ec96f_0_9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ge4c93ec96f_0_907: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1200">
              <a:solidFill>
                <a:srgbClr val="FF00FF"/>
              </a:solidFill>
            </a:endParaRPr>
          </a:p>
        </p:txBody>
      </p:sp>
      <p:sp>
        <p:nvSpPr>
          <p:cNvPr id="788" name="Google Shape;788;ge4c93ec96f_0_9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e649acaa44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ge649acaa4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12844" y="870394"/>
            <a:ext cx="9156900" cy="436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 name="Google Shape;52;p13"/>
          <p:cNvSpPr txBox="1"/>
          <p:nvPr>
            <p:ph type="title"/>
          </p:nvPr>
        </p:nvSpPr>
        <p:spPr>
          <a:xfrm>
            <a:off x="467544" y="267494"/>
            <a:ext cx="7632000" cy="5295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3"/>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54" name="Google Shape;54;p13"/>
          <p:cNvPicPr preferRelativeResize="0"/>
          <p:nvPr/>
        </p:nvPicPr>
        <p:blipFill rotWithShape="1">
          <a:blip r:embed="rId2">
            <a:alphaModFix/>
          </a:blip>
          <a:srcRect b="0" l="0" r="0" t="0"/>
          <a:stretch/>
        </p:blipFill>
        <p:spPr>
          <a:xfrm>
            <a:off x="7452320" y="188792"/>
            <a:ext cx="1444877" cy="6645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61" name="Shape 61"/>
        <p:cNvGrpSpPr/>
        <p:nvPr/>
      </p:nvGrpSpPr>
      <p:grpSpPr>
        <a:xfrm>
          <a:off x="0" y="0"/>
          <a:ext cx="0" cy="0"/>
          <a:chOff x="0" y="0"/>
          <a:chExt cx="0" cy="0"/>
        </a:xfrm>
      </p:grpSpPr>
      <p:sp>
        <p:nvSpPr>
          <p:cNvPr id="62" name="Google Shape;62;p15"/>
          <p:cNvSpPr/>
          <p:nvPr/>
        </p:nvSpPr>
        <p:spPr>
          <a:xfrm>
            <a:off x="-12844" y="870394"/>
            <a:ext cx="9156900" cy="436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 name="Google Shape;63;p1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p15"/>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65" name="Google Shape;65;p15"/>
          <p:cNvPicPr preferRelativeResize="0"/>
          <p:nvPr/>
        </p:nvPicPr>
        <p:blipFill rotWithShape="1">
          <a:blip r:embed="rId2">
            <a:alphaModFix/>
          </a:blip>
          <a:srcRect b="0" l="0" r="0" t="0"/>
          <a:stretch/>
        </p:blipFill>
        <p:spPr>
          <a:xfrm>
            <a:off x="7452320" y="188792"/>
            <a:ext cx="1444877" cy="6645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gradFill>
          <a:gsLst>
            <a:gs pos="0">
              <a:schemeClr val="dk1"/>
            </a:gs>
            <a:gs pos="100000">
              <a:schemeClr val="dk1"/>
            </a:gs>
          </a:gsLst>
          <a:lin ang="8100019" scaled="0"/>
        </a:gradFill>
      </p:bgPr>
    </p:bg>
    <p:spTree>
      <p:nvGrpSpPr>
        <p:cNvPr id="66" name="Shape 66"/>
        <p:cNvGrpSpPr/>
        <p:nvPr/>
      </p:nvGrpSpPr>
      <p:grpSpPr>
        <a:xfrm>
          <a:off x="0" y="0"/>
          <a:ext cx="0" cy="0"/>
          <a:chOff x="0" y="0"/>
          <a:chExt cx="0" cy="0"/>
        </a:xfrm>
      </p:grpSpPr>
      <p:sp>
        <p:nvSpPr>
          <p:cNvPr id="67" name="Google Shape;67;p16"/>
          <p:cNvSpPr/>
          <p:nvPr/>
        </p:nvSpPr>
        <p:spPr>
          <a:xfrm>
            <a:off x="-36512" y="4358647"/>
            <a:ext cx="9200400" cy="79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 name="Google Shape;68;p16"/>
          <p:cNvSpPr txBox="1"/>
          <p:nvPr>
            <p:ph idx="1" type="body"/>
          </p:nvPr>
        </p:nvSpPr>
        <p:spPr>
          <a:xfrm>
            <a:off x="1224056" y="1707654"/>
            <a:ext cx="6660300" cy="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rgbClr val="003087"/>
              </a:buClr>
              <a:buSzPts val="4000"/>
              <a:buNone/>
              <a:defRPr b="1" sz="4000">
                <a:solidFill>
                  <a:srgbClr val="003087"/>
                </a:solidFill>
                <a:latin typeface="Arial"/>
                <a:ea typeface="Arial"/>
                <a:cs typeface="Arial"/>
                <a:sym typeface="Aria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69" name="Google Shape;69;p16"/>
          <p:cNvSpPr txBox="1"/>
          <p:nvPr>
            <p:ph idx="2" type="body"/>
          </p:nvPr>
        </p:nvSpPr>
        <p:spPr>
          <a:xfrm>
            <a:off x="1209725" y="2487237"/>
            <a:ext cx="6660300" cy="444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420"/>
              </a:spcBef>
              <a:spcAft>
                <a:spcPts val="0"/>
              </a:spcAft>
              <a:buClr>
                <a:srgbClr val="FFFFFF"/>
              </a:buClr>
              <a:buSzPts val="2100"/>
              <a:buNone/>
              <a:defRPr b="1" sz="21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
        <p:nvSpPr>
          <p:cNvPr id="70" name="Google Shape;70;p16"/>
          <p:cNvSpPr txBox="1"/>
          <p:nvPr>
            <p:ph idx="3" type="body"/>
          </p:nvPr>
        </p:nvSpPr>
        <p:spPr>
          <a:xfrm>
            <a:off x="4644008" y="4464000"/>
            <a:ext cx="3924000" cy="540000"/>
          </a:xfrm>
          <a:prstGeom prst="rect">
            <a:avLst/>
          </a:prstGeom>
          <a:noFill/>
          <a:ln>
            <a:noFill/>
          </a:ln>
        </p:spPr>
        <p:txBody>
          <a:bodyPr anchorCtr="0" anchor="t" bIns="0" lIns="0" spcFirstLastPara="1" rIns="0" wrap="square" tIns="0">
            <a:noAutofit/>
          </a:bodyPr>
          <a:lstStyle>
            <a:lvl1pPr indent="-228600" lvl="0" marL="457200" rtl="0" algn="r">
              <a:lnSpc>
                <a:spcPct val="100000"/>
              </a:lnSpc>
              <a:spcBef>
                <a:spcPts val="300"/>
              </a:spcBef>
              <a:spcAft>
                <a:spcPts val="0"/>
              </a:spcAft>
              <a:buClr>
                <a:srgbClr val="003087"/>
              </a:buClr>
              <a:buSzPts val="1500"/>
              <a:buNone/>
              <a:defRPr b="1" sz="1500">
                <a:solidFill>
                  <a:srgbClr val="003087"/>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71" name="Google Shape;71;p16"/>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4644008" y="0"/>
            <a:ext cx="4509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4" name="Google Shape;74;p17"/>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7"/>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1"/>
              </a:buClr>
              <a:buSzPts val="1800"/>
              <a:buFont typeface="Arial"/>
              <a:buChar char="•"/>
              <a:defRPr sz="1800">
                <a:solidFill>
                  <a:schemeClr val="accent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76" name="Google Shape;76;p17"/>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1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1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rgbClr val="FFFFFF"/>
        </a:solidFill>
      </p:bgPr>
    </p:bg>
    <p:spTree>
      <p:nvGrpSpPr>
        <p:cNvPr id="80" name="Shape 80"/>
        <p:cNvGrpSpPr/>
        <p:nvPr/>
      </p:nvGrpSpPr>
      <p:grpSpPr>
        <a:xfrm>
          <a:off x="0" y="0"/>
          <a:ext cx="0" cy="0"/>
          <a:chOff x="0" y="0"/>
          <a:chExt cx="0" cy="0"/>
        </a:xfrm>
      </p:grpSpPr>
      <p:sp>
        <p:nvSpPr>
          <p:cNvPr id="81" name="Google Shape;81;p19"/>
          <p:cNvSpPr/>
          <p:nvPr/>
        </p:nvSpPr>
        <p:spPr>
          <a:xfrm>
            <a:off x="4788024" y="0"/>
            <a:ext cx="4356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p19"/>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19"/>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19"/>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lt2"/>
        </a:solidFill>
      </p:bgPr>
    </p:bg>
    <p:spTree>
      <p:nvGrpSpPr>
        <p:cNvPr id="85" name="Shape 85"/>
        <p:cNvGrpSpPr/>
        <p:nvPr/>
      </p:nvGrpSpPr>
      <p:grpSpPr>
        <a:xfrm>
          <a:off x="0" y="0"/>
          <a:ext cx="0" cy="0"/>
          <a:chOff x="0" y="0"/>
          <a:chExt cx="0" cy="0"/>
        </a:xfrm>
      </p:grpSpPr>
      <p:sp>
        <p:nvSpPr>
          <p:cNvPr id="86" name="Google Shape;86;p20"/>
          <p:cNvSpPr/>
          <p:nvPr/>
        </p:nvSpPr>
        <p:spPr>
          <a:xfrm>
            <a:off x="4754880" y="0"/>
            <a:ext cx="4389000" cy="5163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20"/>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8" name="Google Shape;88;p20"/>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20"/>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90" name="Google Shape;90;p20"/>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rgbClr val="FFFFFF"/>
        </a:solidFill>
      </p:bgPr>
    </p:bg>
    <p:spTree>
      <p:nvGrpSpPr>
        <p:cNvPr id="91" name="Shape 91"/>
        <p:cNvGrpSpPr/>
        <p:nvPr/>
      </p:nvGrpSpPr>
      <p:grpSpPr>
        <a:xfrm>
          <a:off x="0" y="0"/>
          <a:ext cx="0" cy="0"/>
          <a:chOff x="0" y="0"/>
          <a:chExt cx="0" cy="0"/>
        </a:xfrm>
      </p:grpSpPr>
      <p:sp>
        <p:nvSpPr>
          <p:cNvPr id="92" name="Google Shape;92;p21"/>
          <p:cNvSpPr/>
          <p:nvPr/>
        </p:nvSpPr>
        <p:spPr>
          <a:xfrm>
            <a:off x="-12844" y="870394"/>
            <a:ext cx="9156900" cy="4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21"/>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21"/>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360"/>
              </a:spcBef>
              <a:spcAft>
                <a:spcPts val="0"/>
              </a:spcAft>
              <a:buClr>
                <a:schemeClr val="accent1"/>
              </a:buClr>
              <a:buSzPts val="1800"/>
              <a:buChar char="–"/>
              <a:defRPr/>
            </a:lvl2pPr>
            <a:lvl3pPr indent="-342900" lvl="2" marL="1371600" rtl="0" algn="l">
              <a:lnSpc>
                <a:spcPct val="100000"/>
              </a:lnSpc>
              <a:spcBef>
                <a:spcPts val="360"/>
              </a:spcBef>
              <a:spcAft>
                <a:spcPts val="0"/>
              </a:spcAft>
              <a:buClr>
                <a:schemeClr val="accent1"/>
              </a:buClr>
              <a:buSzPts val="1800"/>
              <a:buChar char="•"/>
              <a:defRPr/>
            </a:lvl3pPr>
            <a:lvl4pPr indent="-342900" lvl="3" marL="1828800" rtl="0" algn="l">
              <a:lnSpc>
                <a:spcPct val="100000"/>
              </a:lnSpc>
              <a:spcBef>
                <a:spcPts val="360"/>
              </a:spcBef>
              <a:spcAft>
                <a:spcPts val="0"/>
              </a:spcAft>
              <a:buClr>
                <a:schemeClr val="accent1"/>
              </a:buClr>
              <a:buSzPts val="1800"/>
              <a:buChar char="–"/>
              <a:defRPr/>
            </a:lvl4pPr>
            <a:lvl5pPr indent="-342900" lvl="4" marL="2286000" rtl="0" algn="l">
              <a:lnSpc>
                <a:spcPct val="100000"/>
              </a:lnSpc>
              <a:spcBef>
                <a:spcPts val="360"/>
              </a:spcBef>
              <a:spcAft>
                <a:spcPts val="0"/>
              </a:spcAft>
              <a:buClr>
                <a:schemeClr val="accent1"/>
              </a:buClr>
              <a:buSzPts val="1800"/>
              <a:buChar char="»"/>
              <a:defRPr/>
            </a:lvl5pPr>
            <a:lvl6pPr indent="-342900" lvl="5" marL="2743200" rtl="0" algn="l">
              <a:lnSpc>
                <a:spcPct val="100000"/>
              </a:lnSpc>
              <a:spcBef>
                <a:spcPts val="360"/>
              </a:spcBef>
              <a:spcAft>
                <a:spcPts val="0"/>
              </a:spcAft>
              <a:buClr>
                <a:schemeClr val="lt1"/>
              </a:buClr>
              <a:buSzPts val="1800"/>
              <a:buChar char="•"/>
              <a:defRPr/>
            </a:lvl6pPr>
            <a:lvl7pPr indent="-342900" lvl="6" marL="3200400" rtl="0" algn="l">
              <a:lnSpc>
                <a:spcPct val="100000"/>
              </a:lnSpc>
              <a:spcBef>
                <a:spcPts val="360"/>
              </a:spcBef>
              <a:spcAft>
                <a:spcPts val="0"/>
              </a:spcAft>
              <a:buClr>
                <a:schemeClr val="lt1"/>
              </a:buClr>
              <a:buSzPts val="1800"/>
              <a:buChar char="•"/>
              <a:defRPr/>
            </a:lvl7pPr>
            <a:lvl8pPr indent="-342900" lvl="7" marL="3657600" rtl="0" algn="l">
              <a:lnSpc>
                <a:spcPct val="100000"/>
              </a:lnSpc>
              <a:spcBef>
                <a:spcPts val="360"/>
              </a:spcBef>
              <a:spcAft>
                <a:spcPts val="0"/>
              </a:spcAft>
              <a:buClr>
                <a:schemeClr val="lt1"/>
              </a:buClr>
              <a:buSzPts val="1800"/>
              <a:buChar char="•"/>
              <a:defRPr/>
            </a:lvl8pPr>
            <a:lvl9pPr indent="-342900" lvl="8" marL="4114800" rtl="0" algn="l">
              <a:lnSpc>
                <a:spcPct val="100000"/>
              </a:lnSpc>
              <a:spcBef>
                <a:spcPts val="360"/>
              </a:spcBef>
              <a:spcAft>
                <a:spcPts val="0"/>
              </a:spcAft>
              <a:buClr>
                <a:schemeClr val="lt1"/>
              </a:buClr>
              <a:buSzPts val="1800"/>
              <a:buChar char="•"/>
              <a:defRPr/>
            </a:lvl9pPr>
          </a:lstStyle>
          <a:p/>
        </p:txBody>
      </p:sp>
      <p:pic>
        <p:nvPicPr>
          <p:cNvPr id="95" name="Google Shape;95;p21"/>
          <p:cNvPicPr preferRelativeResize="0"/>
          <p:nvPr/>
        </p:nvPicPr>
        <p:blipFill rotWithShape="1">
          <a:blip r:embed="rId2">
            <a:alphaModFix/>
          </a:blip>
          <a:srcRect b="0" l="0" r="0" t="0"/>
          <a:stretch/>
        </p:blipFill>
        <p:spPr>
          <a:xfrm>
            <a:off x="7351573" y="169688"/>
            <a:ext cx="1495941" cy="6881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96" name="Shape 96"/>
        <p:cNvGrpSpPr/>
        <p:nvPr/>
      </p:nvGrpSpPr>
      <p:grpSpPr>
        <a:xfrm>
          <a:off x="0" y="0"/>
          <a:ext cx="0" cy="0"/>
          <a:chOff x="0" y="0"/>
          <a:chExt cx="0" cy="0"/>
        </a:xfrm>
      </p:grpSpPr>
      <p:sp>
        <p:nvSpPr>
          <p:cNvPr id="97" name="Google Shape;97;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p2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w/ Image">
  <p:cSld name="Stats w/ Image">
    <p:bg>
      <p:bgPr>
        <a:solidFill>
          <a:schemeClr val="accent1"/>
        </a:solidFill>
      </p:bgPr>
    </p:bg>
    <p:spTree>
      <p:nvGrpSpPr>
        <p:cNvPr id="102" name="Shape 102"/>
        <p:cNvGrpSpPr/>
        <p:nvPr/>
      </p:nvGrpSpPr>
      <p:grpSpPr>
        <a:xfrm>
          <a:off x="0" y="0"/>
          <a:ext cx="0" cy="0"/>
          <a:chOff x="0" y="0"/>
          <a:chExt cx="0" cy="0"/>
        </a:xfrm>
      </p:grpSpPr>
      <p:sp>
        <p:nvSpPr>
          <p:cNvPr id="103" name="Google Shape;103;p23"/>
          <p:cNvSpPr/>
          <p:nvPr>
            <p:ph idx="2" type="pic"/>
          </p:nvPr>
        </p:nvSpPr>
        <p:spPr>
          <a:xfrm>
            <a:off x="6096000" y="0"/>
            <a:ext cx="3048000" cy="51435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4" name="Google Shape;104;p23"/>
          <p:cNvSpPr txBox="1"/>
          <p:nvPr>
            <p:ph idx="1" type="body"/>
          </p:nvPr>
        </p:nvSpPr>
        <p:spPr>
          <a:xfrm>
            <a:off x="0" y="0"/>
            <a:ext cx="3048000" cy="2571900"/>
          </a:xfrm>
          <a:prstGeom prst="rect">
            <a:avLst/>
          </a:prstGeom>
          <a:solidFill>
            <a:schemeClr val="lt1"/>
          </a:solidFill>
          <a:ln>
            <a:noFill/>
          </a:ln>
        </p:spPr>
        <p:txBody>
          <a:bodyPr anchorCtr="0" anchor="t" bIns="34275" lIns="68575" spcFirstLastPara="1" rIns="68575" wrap="square" tIns="34275">
            <a:noAutofit/>
          </a:bodyPr>
          <a:lstStyle>
            <a:lvl1pPr indent="-323850" lvl="0" marL="457200" rtl="0" algn="l">
              <a:lnSpc>
                <a:spcPct val="100000"/>
              </a:lnSpc>
              <a:spcBef>
                <a:spcPts val="0"/>
              </a:spcBef>
              <a:spcAft>
                <a:spcPts val="0"/>
              </a:spcAft>
              <a:buClr>
                <a:schemeClr val="dk1"/>
              </a:buClr>
              <a:buSzPts val="15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 name="Google Shape;105;p23"/>
          <p:cNvSpPr txBox="1"/>
          <p:nvPr>
            <p:ph idx="3" type="body"/>
          </p:nvPr>
        </p:nvSpPr>
        <p:spPr>
          <a:xfrm>
            <a:off x="0" y="0"/>
            <a:ext cx="573900" cy="573900"/>
          </a:xfrm>
          <a:prstGeom prst="rect">
            <a:avLst/>
          </a:prstGeom>
          <a:solidFill>
            <a:schemeClr val="accent2"/>
          </a:solidFill>
          <a:ln>
            <a:noFill/>
          </a:ln>
        </p:spPr>
        <p:txBody>
          <a:bodyPr anchorCtr="0" anchor="t" bIns="34275" lIns="68575" spcFirstLastPara="1" rIns="68575" wrap="square" tIns="34275">
            <a:noAutofit/>
          </a:bodyPr>
          <a:lstStyle>
            <a:lvl1pPr indent="-323850" lvl="0" marL="457200" rtl="0" algn="l">
              <a:lnSpc>
                <a:spcPct val="100000"/>
              </a:lnSpc>
              <a:spcBef>
                <a:spcPts val="0"/>
              </a:spcBef>
              <a:spcAft>
                <a:spcPts val="0"/>
              </a:spcAft>
              <a:buClr>
                <a:schemeClr val="dk1"/>
              </a:buClr>
              <a:buSzPts val="15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3"/>
          <p:cNvSpPr txBox="1"/>
          <p:nvPr>
            <p:ph idx="4" type="body"/>
          </p:nvPr>
        </p:nvSpPr>
        <p:spPr>
          <a:xfrm>
            <a:off x="0" y="2571750"/>
            <a:ext cx="3048000" cy="2571900"/>
          </a:xfrm>
          <a:prstGeom prst="rect">
            <a:avLst/>
          </a:prstGeom>
          <a:solidFill>
            <a:schemeClr val="accent1"/>
          </a:solidFill>
          <a:ln>
            <a:noFill/>
          </a:ln>
        </p:spPr>
        <p:txBody>
          <a:bodyPr anchorCtr="0" anchor="t" bIns="34275" lIns="68575" spcFirstLastPara="1" rIns="68575" wrap="square" tIns="34275">
            <a:noAutofit/>
          </a:bodyPr>
          <a:lstStyle>
            <a:lvl1pPr indent="-323850" lvl="0" marL="457200" rtl="0" algn="l">
              <a:lnSpc>
                <a:spcPct val="100000"/>
              </a:lnSpc>
              <a:spcBef>
                <a:spcPts val="0"/>
              </a:spcBef>
              <a:spcAft>
                <a:spcPts val="0"/>
              </a:spcAft>
              <a:buClr>
                <a:schemeClr val="dk1"/>
              </a:buClr>
              <a:buSzPts val="15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3"/>
          <p:cNvSpPr txBox="1"/>
          <p:nvPr>
            <p:ph idx="5" type="body"/>
          </p:nvPr>
        </p:nvSpPr>
        <p:spPr>
          <a:xfrm>
            <a:off x="3048000" y="0"/>
            <a:ext cx="3048000" cy="1714500"/>
          </a:xfrm>
          <a:prstGeom prst="rect">
            <a:avLst/>
          </a:prstGeom>
          <a:solidFill>
            <a:schemeClr val="accent2"/>
          </a:solidFill>
          <a:ln>
            <a:noFill/>
          </a:ln>
        </p:spPr>
        <p:txBody>
          <a:bodyPr anchorCtr="0" anchor="t" bIns="34275" lIns="68575" spcFirstLastPara="1" rIns="68575" wrap="square" tIns="34275">
            <a:noAutofit/>
          </a:bodyPr>
          <a:lstStyle>
            <a:lvl1pPr indent="-323850" lvl="0" marL="457200" rtl="0" algn="l">
              <a:lnSpc>
                <a:spcPct val="100000"/>
              </a:lnSpc>
              <a:spcBef>
                <a:spcPts val="0"/>
              </a:spcBef>
              <a:spcAft>
                <a:spcPts val="0"/>
              </a:spcAft>
              <a:buClr>
                <a:schemeClr val="dk1"/>
              </a:buClr>
              <a:buSzPts val="15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 name="Google Shape;108;p23"/>
          <p:cNvSpPr txBox="1"/>
          <p:nvPr>
            <p:ph idx="6" type="body"/>
          </p:nvPr>
        </p:nvSpPr>
        <p:spPr>
          <a:xfrm>
            <a:off x="3048000" y="1714500"/>
            <a:ext cx="3048000" cy="1714500"/>
          </a:xfrm>
          <a:prstGeom prst="rect">
            <a:avLst/>
          </a:prstGeom>
          <a:solidFill>
            <a:schemeClr val="accent4"/>
          </a:solidFill>
          <a:ln>
            <a:noFill/>
          </a:ln>
        </p:spPr>
        <p:txBody>
          <a:bodyPr anchorCtr="0" anchor="t" bIns="34275" lIns="68575" spcFirstLastPara="1" rIns="68575" wrap="square" tIns="34275">
            <a:noAutofit/>
          </a:bodyPr>
          <a:lstStyle>
            <a:lvl1pPr indent="-323850" lvl="0" marL="457200" rtl="0" algn="l">
              <a:lnSpc>
                <a:spcPct val="100000"/>
              </a:lnSpc>
              <a:spcBef>
                <a:spcPts val="0"/>
              </a:spcBef>
              <a:spcAft>
                <a:spcPts val="0"/>
              </a:spcAft>
              <a:buClr>
                <a:schemeClr val="dk1"/>
              </a:buClr>
              <a:buSzPts val="15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 name="Google Shape;109;p23"/>
          <p:cNvSpPr txBox="1"/>
          <p:nvPr>
            <p:ph idx="7" type="body"/>
          </p:nvPr>
        </p:nvSpPr>
        <p:spPr>
          <a:xfrm>
            <a:off x="3048000" y="3429000"/>
            <a:ext cx="3048000" cy="1714500"/>
          </a:xfrm>
          <a:prstGeom prst="rect">
            <a:avLst/>
          </a:prstGeom>
          <a:solidFill>
            <a:schemeClr val="lt1"/>
          </a:solidFill>
          <a:ln>
            <a:noFill/>
          </a:ln>
        </p:spPr>
        <p:txBody>
          <a:bodyPr anchorCtr="0" anchor="t" bIns="34275" lIns="68575" spcFirstLastPara="1" rIns="68575" wrap="square" tIns="34275">
            <a:noAutofit/>
          </a:bodyPr>
          <a:lstStyle>
            <a:lvl1pPr indent="-323850" lvl="0" marL="457200" rtl="0" algn="l">
              <a:lnSpc>
                <a:spcPct val="100000"/>
              </a:lnSpc>
              <a:spcBef>
                <a:spcPts val="0"/>
              </a:spcBef>
              <a:spcAft>
                <a:spcPts val="0"/>
              </a:spcAft>
              <a:buClr>
                <a:schemeClr val="dk1"/>
              </a:buClr>
              <a:buSzPts val="15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0" name="Google Shape;110;p23"/>
          <p:cNvSpPr/>
          <p:nvPr>
            <p:ph idx="8" type="pic"/>
          </p:nvPr>
        </p:nvSpPr>
        <p:spPr>
          <a:xfrm>
            <a:off x="1092518" y="432370"/>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1" name="Google Shape;111;p23"/>
          <p:cNvSpPr txBox="1"/>
          <p:nvPr>
            <p:ph idx="9" type="body"/>
          </p:nvPr>
        </p:nvSpPr>
        <p:spPr>
          <a:xfrm>
            <a:off x="89535" y="1329388"/>
            <a:ext cx="2868900" cy="389100"/>
          </a:xfrm>
          <a:prstGeom prst="rect">
            <a:avLst/>
          </a:prstGeom>
          <a:noFill/>
          <a:ln>
            <a:noFill/>
          </a:ln>
        </p:spPr>
        <p:txBody>
          <a:bodyPr anchorCtr="0" anchor="ctr" bIns="34275" lIns="68575" spcFirstLastPara="1" rIns="68575" wrap="square" tIns="34275">
            <a:noAutofit/>
          </a:bodyPr>
          <a:lstStyle>
            <a:lvl1pPr indent="-419100" lvl="0" marL="457200" rtl="0" algn="ctr">
              <a:lnSpc>
                <a:spcPct val="100000"/>
              </a:lnSpc>
              <a:spcBef>
                <a:spcPts val="0"/>
              </a:spcBef>
              <a:spcAft>
                <a:spcPts val="0"/>
              </a:spcAft>
              <a:buClr>
                <a:schemeClr val="dk1"/>
              </a:buClr>
              <a:buSzPts val="3000"/>
              <a:buChar char="•"/>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23"/>
          <p:cNvSpPr txBox="1"/>
          <p:nvPr>
            <p:ph idx="13" type="body"/>
          </p:nvPr>
        </p:nvSpPr>
        <p:spPr>
          <a:xfrm>
            <a:off x="341632" y="1712768"/>
            <a:ext cx="2364600" cy="681900"/>
          </a:xfrm>
          <a:prstGeom prst="rect">
            <a:avLst/>
          </a:prstGeom>
          <a:noFill/>
          <a:ln>
            <a:noFill/>
          </a:ln>
        </p:spPr>
        <p:txBody>
          <a:bodyPr anchorCtr="0" anchor="t" bIns="34275" lIns="68575" spcFirstLastPara="1" rIns="68575" wrap="square" tIns="34275">
            <a:noAutofit/>
          </a:bodyPr>
          <a:lstStyle>
            <a:lvl1pPr indent="-323850" lvl="0" marL="457200" rtl="0" algn="ctr">
              <a:lnSpc>
                <a:spcPct val="100000"/>
              </a:lnSpc>
              <a:spcBef>
                <a:spcPts val="0"/>
              </a:spcBef>
              <a:spcAft>
                <a:spcPts val="0"/>
              </a:spcAft>
              <a:buClr>
                <a:schemeClr val="dk1"/>
              </a:buClr>
              <a:buSzPts val="1500"/>
              <a:buChar char="•"/>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3"/>
          <p:cNvSpPr/>
          <p:nvPr>
            <p:ph idx="14" type="pic"/>
          </p:nvPr>
        </p:nvSpPr>
        <p:spPr>
          <a:xfrm>
            <a:off x="1092518" y="3004120"/>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4" name="Google Shape;114;p23"/>
          <p:cNvSpPr txBox="1"/>
          <p:nvPr>
            <p:ph idx="15" type="body"/>
          </p:nvPr>
        </p:nvSpPr>
        <p:spPr>
          <a:xfrm>
            <a:off x="89535" y="3901138"/>
            <a:ext cx="2868900" cy="389100"/>
          </a:xfrm>
          <a:prstGeom prst="rect">
            <a:avLst/>
          </a:prstGeom>
          <a:noFill/>
          <a:ln>
            <a:noFill/>
          </a:ln>
        </p:spPr>
        <p:txBody>
          <a:bodyPr anchorCtr="0" anchor="ctr" bIns="34275" lIns="68575" spcFirstLastPara="1" rIns="68575" wrap="square" tIns="34275">
            <a:noAutofit/>
          </a:bodyPr>
          <a:lstStyle>
            <a:lvl1pPr indent="-419100" lvl="0" marL="457200" rtl="0" algn="ctr">
              <a:lnSpc>
                <a:spcPct val="100000"/>
              </a:lnSpc>
              <a:spcBef>
                <a:spcPts val="0"/>
              </a:spcBef>
              <a:spcAft>
                <a:spcPts val="0"/>
              </a:spcAft>
              <a:buClr>
                <a:schemeClr val="lt1"/>
              </a:buClr>
              <a:buSzPts val="3000"/>
              <a:buChar char="•"/>
              <a:defRPr b="1" sz="30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23"/>
          <p:cNvSpPr txBox="1"/>
          <p:nvPr>
            <p:ph idx="16" type="body"/>
          </p:nvPr>
        </p:nvSpPr>
        <p:spPr>
          <a:xfrm>
            <a:off x="341632" y="4284517"/>
            <a:ext cx="2364600" cy="681900"/>
          </a:xfrm>
          <a:prstGeom prst="rect">
            <a:avLst/>
          </a:prstGeom>
          <a:noFill/>
          <a:ln>
            <a:noFill/>
          </a:ln>
        </p:spPr>
        <p:txBody>
          <a:bodyPr anchorCtr="0" anchor="t" bIns="34275" lIns="68575" spcFirstLastPara="1" rIns="68575" wrap="square" tIns="34275">
            <a:noAutofit/>
          </a:bodyPr>
          <a:lstStyle>
            <a:lvl1pPr indent="-323850" lvl="0" marL="457200" rtl="0" algn="ctr">
              <a:lnSpc>
                <a:spcPct val="100000"/>
              </a:lnSpc>
              <a:spcBef>
                <a:spcPts val="0"/>
              </a:spcBef>
              <a:spcAft>
                <a:spcPts val="0"/>
              </a:spcAft>
              <a:buClr>
                <a:schemeClr val="lt1"/>
              </a:buClr>
              <a:buSzPts val="1500"/>
              <a:buChar char="•"/>
              <a:defRPr b="0" sz="15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p:nvPr>
            <p:ph idx="17" type="pic"/>
          </p:nvPr>
        </p:nvSpPr>
        <p:spPr>
          <a:xfrm>
            <a:off x="4264819" y="1840073"/>
            <a:ext cx="614400" cy="614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7" name="Google Shape;117;p23"/>
          <p:cNvSpPr txBox="1"/>
          <p:nvPr>
            <p:ph idx="18" type="body"/>
          </p:nvPr>
        </p:nvSpPr>
        <p:spPr>
          <a:xfrm>
            <a:off x="3137535" y="2488488"/>
            <a:ext cx="2868900" cy="389100"/>
          </a:xfrm>
          <a:prstGeom prst="rect">
            <a:avLst/>
          </a:prstGeom>
          <a:noFill/>
          <a:ln>
            <a:noFill/>
          </a:ln>
        </p:spPr>
        <p:txBody>
          <a:bodyPr anchorCtr="0" anchor="ctr" bIns="34275" lIns="68575" spcFirstLastPara="1" rIns="68575" wrap="square" tIns="34275">
            <a:noAutofit/>
          </a:bodyPr>
          <a:lstStyle>
            <a:lvl1pPr indent="-419100" lvl="0" marL="457200" rtl="0" algn="ctr">
              <a:lnSpc>
                <a:spcPct val="100000"/>
              </a:lnSpc>
              <a:spcBef>
                <a:spcPts val="0"/>
              </a:spcBef>
              <a:spcAft>
                <a:spcPts val="0"/>
              </a:spcAft>
              <a:buClr>
                <a:schemeClr val="dk1"/>
              </a:buClr>
              <a:buSzPts val="3000"/>
              <a:buChar char="•"/>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8" name="Google Shape;118;p23"/>
          <p:cNvSpPr txBox="1"/>
          <p:nvPr>
            <p:ph idx="19" type="body"/>
          </p:nvPr>
        </p:nvSpPr>
        <p:spPr>
          <a:xfrm>
            <a:off x="3389632" y="2871868"/>
            <a:ext cx="2364600" cy="389100"/>
          </a:xfrm>
          <a:prstGeom prst="rect">
            <a:avLst/>
          </a:prstGeom>
          <a:noFill/>
          <a:ln>
            <a:noFill/>
          </a:ln>
        </p:spPr>
        <p:txBody>
          <a:bodyPr anchorCtr="0" anchor="t" bIns="34275" lIns="68575" spcFirstLastPara="1" rIns="68575" wrap="square" tIns="34275">
            <a:noAutofit/>
          </a:bodyPr>
          <a:lstStyle>
            <a:lvl1pPr indent="-323850" lvl="0" marL="457200" rtl="0" algn="ctr">
              <a:lnSpc>
                <a:spcPct val="100000"/>
              </a:lnSpc>
              <a:spcBef>
                <a:spcPts val="0"/>
              </a:spcBef>
              <a:spcAft>
                <a:spcPts val="0"/>
              </a:spcAft>
              <a:buClr>
                <a:schemeClr val="dk1"/>
              </a:buClr>
              <a:buSzPts val="1500"/>
              <a:buChar char="•"/>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3"/>
          <p:cNvSpPr/>
          <p:nvPr>
            <p:ph idx="20" type="pic"/>
          </p:nvPr>
        </p:nvSpPr>
        <p:spPr>
          <a:xfrm>
            <a:off x="4264819" y="3546635"/>
            <a:ext cx="614400" cy="614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0" name="Google Shape;120;p23"/>
          <p:cNvSpPr txBox="1"/>
          <p:nvPr>
            <p:ph idx="21" type="body"/>
          </p:nvPr>
        </p:nvSpPr>
        <p:spPr>
          <a:xfrm>
            <a:off x="3137535" y="4195051"/>
            <a:ext cx="2868900" cy="389100"/>
          </a:xfrm>
          <a:prstGeom prst="rect">
            <a:avLst/>
          </a:prstGeom>
          <a:noFill/>
          <a:ln>
            <a:noFill/>
          </a:ln>
        </p:spPr>
        <p:txBody>
          <a:bodyPr anchorCtr="0" anchor="ctr" bIns="34275" lIns="68575" spcFirstLastPara="1" rIns="68575" wrap="square" tIns="34275">
            <a:noAutofit/>
          </a:bodyPr>
          <a:lstStyle>
            <a:lvl1pPr indent="-419100" lvl="0" marL="457200" rtl="0" algn="ctr">
              <a:lnSpc>
                <a:spcPct val="100000"/>
              </a:lnSpc>
              <a:spcBef>
                <a:spcPts val="0"/>
              </a:spcBef>
              <a:spcAft>
                <a:spcPts val="0"/>
              </a:spcAft>
              <a:buClr>
                <a:schemeClr val="dk1"/>
              </a:buClr>
              <a:buSzPts val="3000"/>
              <a:buChar char="•"/>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3"/>
          <p:cNvSpPr txBox="1"/>
          <p:nvPr>
            <p:ph idx="22" type="body"/>
          </p:nvPr>
        </p:nvSpPr>
        <p:spPr>
          <a:xfrm>
            <a:off x="3389632" y="4578431"/>
            <a:ext cx="2364600" cy="389100"/>
          </a:xfrm>
          <a:prstGeom prst="rect">
            <a:avLst/>
          </a:prstGeom>
          <a:noFill/>
          <a:ln>
            <a:noFill/>
          </a:ln>
        </p:spPr>
        <p:txBody>
          <a:bodyPr anchorCtr="0" anchor="t" bIns="34275" lIns="68575" spcFirstLastPara="1" rIns="68575" wrap="square" tIns="34275">
            <a:noAutofit/>
          </a:bodyPr>
          <a:lstStyle>
            <a:lvl1pPr indent="-323850" lvl="0" marL="457200" rtl="0" algn="ctr">
              <a:lnSpc>
                <a:spcPct val="100000"/>
              </a:lnSpc>
              <a:spcBef>
                <a:spcPts val="0"/>
              </a:spcBef>
              <a:spcAft>
                <a:spcPts val="0"/>
              </a:spcAft>
              <a:buClr>
                <a:schemeClr val="dk1"/>
              </a:buClr>
              <a:buSzPts val="1500"/>
              <a:buChar char="•"/>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3"/>
          <p:cNvSpPr/>
          <p:nvPr>
            <p:ph idx="23" type="pic"/>
          </p:nvPr>
        </p:nvSpPr>
        <p:spPr>
          <a:xfrm>
            <a:off x="4264819" y="125573"/>
            <a:ext cx="614400" cy="614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3" name="Google Shape;123;p23"/>
          <p:cNvSpPr txBox="1"/>
          <p:nvPr>
            <p:ph idx="24" type="body"/>
          </p:nvPr>
        </p:nvSpPr>
        <p:spPr>
          <a:xfrm>
            <a:off x="3137535" y="773988"/>
            <a:ext cx="2868900" cy="389100"/>
          </a:xfrm>
          <a:prstGeom prst="rect">
            <a:avLst/>
          </a:prstGeom>
          <a:noFill/>
          <a:ln>
            <a:noFill/>
          </a:ln>
        </p:spPr>
        <p:txBody>
          <a:bodyPr anchorCtr="0" anchor="ctr" bIns="34275" lIns="68575" spcFirstLastPara="1" rIns="68575" wrap="square" tIns="34275">
            <a:noAutofit/>
          </a:bodyPr>
          <a:lstStyle>
            <a:lvl1pPr indent="-419100" lvl="0" marL="457200" rtl="0" algn="ctr">
              <a:lnSpc>
                <a:spcPct val="100000"/>
              </a:lnSpc>
              <a:spcBef>
                <a:spcPts val="0"/>
              </a:spcBef>
              <a:spcAft>
                <a:spcPts val="0"/>
              </a:spcAft>
              <a:buClr>
                <a:schemeClr val="lt1"/>
              </a:buClr>
              <a:buSzPts val="3000"/>
              <a:buChar char="•"/>
              <a:defRPr b="1" sz="30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3"/>
          <p:cNvSpPr txBox="1"/>
          <p:nvPr>
            <p:ph idx="25" type="body"/>
          </p:nvPr>
        </p:nvSpPr>
        <p:spPr>
          <a:xfrm>
            <a:off x="3389632" y="1157369"/>
            <a:ext cx="2364600" cy="389100"/>
          </a:xfrm>
          <a:prstGeom prst="rect">
            <a:avLst/>
          </a:prstGeom>
          <a:noFill/>
          <a:ln>
            <a:noFill/>
          </a:ln>
        </p:spPr>
        <p:txBody>
          <a:bodyPr anchorCtr="0" anchor="t" bIns="34275" lIns="68575" spcFirstLastPara="1" rIns="68575" wrap="square" tIns="34275">
            <a:noAutofit/>
          </a:bodyPr>
          <a:lstStyle>
            <a:lvl1pPr indent="-323850" lvl="0" marL="457200" rtl="0" algn="ctr">
              <a:lnSpc>
                <a:spcPct val="100000"/>
              </a:lnSpc>
              <a:spcBef>
                <a:spcPts val="0"/>
              </a:spcBef>
              <a:spcAft>
                <a:spcPts val="0"/>
              </a:spcAft>
              <a:buClr>
                <a:schemeClr val="lt1"/>
              </a:buClr>
              <a:buSzPts val="1500"/>
              <a:buChar char="•"/>
              <a:defRPr b="0" sz="15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p23"/>
          <p:cNvSpPr txBox="1"/>
          <p:nvPr>
            <p:ph idx="26"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323850" lvl="0" marL="457200" rtl="0" algn="l">
              <a:lnSpc>
                <a:spcPct val="100000"/>
              </a:lnSpc>
              <a:spcBef>
                <a:spcPts val="0"/>
              </a:spcBef>
              <a:spcAft>
                <a:spcPts val="0"/>
              </a:spcAft>
              <a:buClr>
                <a:schemeClr val="dk1"/>
              </a:buClr>
              <a:buSzPts val="1500"/>
              <a:buChar char="•"/>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132" name="Shape 132"/>
        <p:cNvGrpSpPr/>
        <p:nvPr/>
      </p:nvGrpSpPr>
      <p:grpSpPr>
        <a:xfrm>
          <a:off x="0" y="0"/>
          <a:ext cx="0" cy="0"/>
          <a:chOff x="0" y="0"/>
          <a:chExt cx="0" cy="0"/>
        </a:xfrm>
      </p:grpSpPr>
      <p:sp>
        <p:nvSpPr>
          <p:cNvPr id="133" name="Google Shape;133;p25"/>
          <p:cNvSpPr/>
          <p:nvPr/>
        </p:nvSpPr>
        <p:spPr>
          <a:xfrm>
            <a:off x="-12844" y="870394"/>
            <a:ext cx="9156900" cy="436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4" name="Google Shape;134;p2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p25"/>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rgbClr val="FFFFFF"/>
        </a:solidFill>
      </p:bgPr>
    </p:bg>
    <p:spTree>
      <p:nvGrpSpPr>
        <p:cNvPr id="136" name="Shape 136"/>
        <p:cNvGrpSpPr/>
        <p:nvPr/>
      </p:nvGrpSpPr>
      <p:grpSpPr>
        <a:xfrm>
          <a:off x="0" y="0"/>
          <a:ext cx="0" cy="0"/>
          <a:chOff x="0" y="0"/>
          <a:chExt cx="0" cy="0"/>
        </a:xfrm>
      </p:grpSpPr>
      <p:sp>
        <p:nvSpPr>
          <p:cNvPr id="137" name="Google Shape;137;p26"/>
          <p:cNvSpPr/>
          <p:nvPr/>
        </p:nvSpPr>
        <p:spPr>
          <a:xfrm>
            <a:off x="-12844" y="870394"/>
            <a:ext cx="9156900" cy="4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p26"/>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p26"/>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140" name="Google Shape;140;p26"/>
          <p:cNvPicPr preferRelativeResize="0"/>
          <p:nvPr/>
        </p:nvPicPr>
        <p:blipFill rotWithShape="1">
          <a:blip r:embed="rId2">
            <a:alphaModFix/>
          </a:blip>
          <a:srcRect b="0" l="0" r="0" t="0"/>
          <a:stretch/>
        </p:blipFill>
        <p:spPr>
          <a:xfrm>
            <a:off x="7351573" y="169688"/>
            <a:ext cx="1495941" cy="68813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2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2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45" name="Shape 145"/>
        <p:cNvGrpSpPr/>
        <p:nvPr/>
      </p:nvGrpSpPr>
      <p:grpSpPr>
        <a:xfrm>
          <a:off x="0" y="0"/>
          <a:ext cx="0" cy="0"/>
          <a:chOff x="0" y="0"/>
          <a:chExt cx="0" cy="0"/>
        </a:xfrm>
      </p:grpSpPr>
      <p:sp>
        <p:nvSpPr>
          <p:cNvPr id="146" name="Google Shape;146;p28"/>
          <p:cNvSpPr/>
          <p:nvPr/>
        </p:nvSpPr>
        <p:spPr>
          <a:xfrm>
            <a:off x="0" y="-29954"/>
            <a:ext cx="9144000" cy="6096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7" name="Google Shape;147;p28"/>
          <p:cNvSpPr txBox="1"/>
          <p:nvPr>
            <p:ph type="title"/>
          </p:nvPr>
        </p:nvSpPr>
        <p:spPr>
          <a:xfrm>
            <a:off x="720000" y="360001"/>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1"/>
              </a:buClr>
              <a:buSzPts val="3000"/>
              <a:buFont typeface="Arial"/>
              <a:buNone/>
              <a:defRPr b="1" sz="30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28"/>
          <p:cNvSpPr txBox="1"/>
          <p:nvPr>
            <p:ph idx="1" type="body"/>
          </p:nvPr>
        </p:nvSpPr>
        <p:spPr>
          <a:xfrm>
            <a:off x="720000" y="1080000"/>
            <a:ext cx="7704000" cy="3435900"/>
          </a:xfrm>
          <a:prstGeom prst="rect">
            <a:avLst/>
          </a:prstGeom>
          <a:noFill/>
          <a:ln>
            <a:noFill/>
          </a:ln>
        </p:spPr>
        <p:txBody>
          <a:bodyPr anchorCtr="0" anchor="t" bIns="0" lIns="0" spcFirstLastPara="1" rIns="0" wrap="square" tIns="0">
            <a:noAutofit/>
          </a:bodyPr>
          <a:lstStyle>
            <a:lvl1pPr indent="-381000" lvl="0" marL="457200" rtl="0" algn="l">
              <a:lnSpc>
                <a:spcPct val="100000"/>
              </a:lnSpc>
              <a:spcBef>
                <a:spcPts val="500"/>
              </a:spcBef>
              <a:spcAft>
                <a:spcPts val="0"/>
              </a:spcAft>
              <a:buClr>
                <a:schemeClr val="lt1"/>
              </a:buClr>
              <a:buSzPts val="2400"/>
              <a:buChar char="•"/>
              <a:defRPr sz="2400">
                <a:solidFill>
                  <a:schemeClr val="lt1"/>
                </a:solidFill>
              </a:defRPr>
            </a:lvl1pPr>
            <a:lvl2pPr indent="-361950" lvl="1" marL="914400" rtl="0" algn="l">
              <a:lnSpc>
                <a:spcPct val="100000"/>
              </a:lnSpc>
              <a:spcBef>
                <a:spcPts val="500"/>
              </a:spcBef>
              <a:spcAft>
                <a:spcPts val="0"/>
              </a:spcAft>
              <a:buClr>
                <a:schemeClr val="lt1"/>
              </a:buClr>
              <a:buSzPts val="2100"/>
              <a:buChar char="–"/>
              <a:defRPr sz="2100">
                <a:solidFill>
                  <a:schemeClr val="lt1"/>
                </a:solidFill>
              </a:defRPr>
            </a:lvl2pPr>
            <a:lvl3pPr indent="-342900" lvl="2" marL="1371600" rtl="0" algn="l">
              <a:lnSpc>
                <a:spcPct val="100000"/>
              </a:lnSpc>
              <a:spcBef>
                <a:spcPts val="400"/>
              </a:spcBef>
              <a:spcAft>
                <a:spcPts val="0"/>
              </a:spcAft>
              <a:buClr>
                <a:schemeClr val="lt1"/>
              </a:buClr>
              <a:buSzPts val="1800"/>
              <a:buFont typeface="Noto Sans Symbols"/>
              <a:buChar char="▪"/>
              <a:defRPr sz="1800">
                <a:solidFill>
                  <a:schemeClr val="lt1"/>
                </a:solidFill>
              </a:defRPr>
            </a:lvl3pPr>
            <a:lvl4pPr indent="-361950" lvl="3" marL="1828800" rtl="0" algn="l">
              <a:lnSpc>
                <a:spcPct val="100000"/>
              </a:lnSpc>
              <a:spcBef>
                <a:spcPts val="500"/>
              </a:spcBef>
              <a:spcAft>
                <a:spcPts val="0"/>
              </a:spcAft>
              <a:buClr>
                <a:schemeClr val="accent1"/>
              </a:buClr>
              <a:buSzPts val="2100"/>
              <a:buChar char="–"/>
              <a:defRPr sz="2100"/>
            </a:lvl4pPr>
            <a:lvl5pPr indent="-336550" lvl="4" marL="2286000" rtl="0" algn="l">
              <a:lnSpc>
                <a:spcPct val="100000"/>
              </a:lnSpc>
              <a:spcBef>
                <a:spcPts val="400"/>
              </a:spcBef>
              <a:spcAft>
                <a:spcPts val="0"/>
              </a:spcAft>
              <a:buClr>
                <a:schemeClr val="accent1"/>
              </a:buClr>
              <a:buSzPts val="1700"/>
              <a:buChar char="»"/>
              <a:defRPr sz="1700"/>
            </a:lvl5pPr>
            <a:lvl6pPr indent="-342900" lvl="5" marL="2743200" rtl="0" algn="l">
              <a:lnSpc>
                <a:spcPct val="100000"/>
              </a:lnSpc>
              <a:spcBef>
                <a:spcPts val="400"/>
              </a:spcBef>
              <a:spcAft>
                <a:spcPts val="0"/>
              </a:spcAft>
              <a:buClr>
                <a:schemeClr val="dk1"/>
              </a:buClr>
              <a:buSzPts val="1800"/>
              <a:buChar char="•"/>
              <a:defRPr/>
            </a:lvl6pPr>
            <a:lvl7pPr indent="-342900" lvl="6" marL="3200400" rtl="0" algn="l">
              <a:lnSpc>
                <a:spcPct val="100000"/>
              </a:lnSpc>
              <a:spcBef>
                <a:spcPts val="400"/>
              </a:spcBef>
              <a:spcAft>
                <a:spcPts val="0"/>
              </a:spcAft>
              <a:buClr>
                <a:schemeClr val="dk1"/>
              </a:buClr>
              <a:buSzPts val="1800"/>
              <a:buChar char="•"/>
              <a:defRPr/>
            </a:lvl7pPr>
            <a:lvl8pPr indent="-342900" lvl="7" marL="3657600" rtl="0" algn="l">
              <a:lnSpc>
                <a:spcPct val="100000"/>
              </a:lnSpc>
              <a:spcBef>
                <a:spcPts val="400"/>
              </a:spcBef>
              <a:spcAft>
                <a:spcPts val="0"/>
              </a:spcAft>
              <a:buClr>
                <a:schemeClr val="dk1"/>
              </a:buClr>
              <a:buSzPts val="1800"/>
              <a:buChar char="•"/>
              <a:defRPr/>
            </a:lvl8pPr>
            <a:lvl9pPr indent="-342900" lvl="8" marL="4114800" rtl="0" algn="l">
              <a:lnSpc>
                <a:spcPct val="100000"/>
              </a:lnSpc>
              <a:spcBef>
                <a:spcPts val="400"/>
              </a:spcBef>
              <a:spcAft>
                <a:spcPts val="0"/>
              </a:spcAft>
              <a:buClr>
                <a:schemeClr val="dk1"/>
              </a:buClr>
              <a:buSzPts val="1800"/>
              <a:buChar char="•"/>
              <a:defRPr/>
            </a:lvl9pPr>
          </a:lstStyle>
          <a:p/>
        </p:txBody>
      </p:sp>
      <p:sp>
        <p:nvSpPr>
          <p:cNvPr id="149" name="Google Shape;149;p28"/>
          <p:cNvSpPr txBox="1"/>
          <p:nvPr>
            <p:ph idx="12" type="sldNum"/>
          </p:nvPr>
        </p:nvSpPr>
        <p:spPr>
          <a:xfrm>
            <a:off x="6300192" y="4731992"/>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0" name="Google Shape;150;p28"/>
          <p:cNvSpPr/>
          <p:nvPr/>
        </p:nvSpPr>
        <p:spPr>
          <a:xfrm>
            <a:off x="0" y="-29954"/>
            <a:ext cx="9144000" cy="1017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2"/>
        </a:solidFill>
      </p:bgPr>
    </p:bg>
    <p:spTree>
      <p:nvGrpSpPr>
        <p:cNvPr id="151" name="Shape 151"/>
        <p:cNvGrpSpPr/>
        <p:nvPr/>
      </p:nvGrpSpPr>
      <p:grpSpPr>
        <a:xfrm>
          <a:off x="0" y="0"/>
          <a:ext cx="0" cy="0"/>
          <a:chOff x="0" y="0"/>
          <a:chExt cx="0" cy="0"/>
        </a:xfrm>
      </p:grpSpPr>
      <p:sp>
        <p:nvSpPr>
          <p:cNvPr id="152" name="Google Shape;152;p29"/>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2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p2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5" name="Google Shape;155;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56" name="Shape 156"/>
        <p:cNvGrpSpPr/>
        <p:nvPr/>
      </p:nvGrpSpPr>
      <p:grpSpPr>
        <a:xfrm>
          <a:off x="0" y="0"/>
          <a:ext cx="0" cy="0"/>
          <a:chOff x="0" y="0"/>
          <a:chExt cx="0" cy="0"/>
        </a:xfrm>
      </p:grpSpPr>
      <p:sp>
        <p:nvSpPr>
          <p:cNvPr id="157" name="Google Shape;157;p30"/>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8" name="Google Shape;158;p3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3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1" name="Shape 161"/>
        <p:cNvGrpSpPr/>
        <p:nvPr/>
      </p:nvGrpSpPr>
      <p:grpSpPr>
        <a:xfrm>
          <a:off x="0" y="0"/>
          <a:ext cx="0" cy="0"/>
          <a:chOff x="0" y="0"/>
          <a:chExt cx="0" cy="0"/>
        </a:xfrm>
      </p:grpSpPr>
      <p:sp>
        <p:nvSpPr>
          <p:cNvPr id="162" name="Google Shape;162;p31"/>
          <p:cNvSpPr/>
          <p:nvPr/>
        </p:nvSpPr>
        <p:spPr>
          <a:xfrm>
            <a:off x="0" y="0"/>
            <a:ext cx="4389000" cy="5163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3" name="Google Shape;163;p31"/>
          <p:cNvSpPr txBox="1"/>
          <p:nvPr>
            <p:ph type="title"/>
          </p:nvPr>
        </p:nvSpPr>
        <p:spPr>
          <a:xfrm>
            <a:off x="323528" y="195486"/>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4" name="Google Shape;164;p31"/>
          <p:cNvSpPr txBox="1"/>
          <p:nvPr>
            <p:ph idx="1" type="body"/>
          </p:nvPr>
        </p:nvSpPr>
        <p:spPr>
          <a:xfrm>
            <a:off x="251520" y="1059582"/>
            <a:ext cx="37548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0"/>
              </a:spcBef>
              <a:spcAft>
                <a:spcPts val="0"/>
              </a:spcAft>
              <a:buClr>
                <a:srgbClr val="FFFFFF"/>
              </a:buClr>
              <a:buSzPts val="3000"/>
              <a:buFont typeface="Arial"/>
              <a:buChar char="•"/>
              <a:defRPr>
                <a:solidFill>
                  <a:srgbClr val="FFFFFF"/>
                </a:solidFill>
              </a:defRPr>
            </a:lvl1pPr>
            <a:lvl2pPr indent="-393700" lvl="1" marL="914400" rtl="0" algn="l">
              <a:lnSpc>
                <a:spcPct val="100000"/>
              </a:lnSpc>
              <a:spcBef>
                <a:spcPts val="500"/>
              </a:spcBef>
              <a:spcAft>
                <a:spcPts val="0"/>
              </a:spcAft>
              <a:buClr>
                <a:srgbClr val="FFFFFF"/>
              </a:buClr>
              <a:buSzPts val="2600"/>
              <a:buChar char="–"/>
              <a:defRPr>
                <a:solidFill>
                  <a:srgbClr val="FFFFFF"/>
                </a:solidFill>
              </a:defRPr>
            </a:lvl2pPr>
            <a:lvl3pPr indent="-368300" lvl="2" marL="1371600" rtl="0" algn="l">
              <a:lnSpc>
                <a:spcPct val="100000"/>
              </a:lnSpc>
              <a:spcBef>
                <a:spcPts val="500"/>
              </a:spcBef>
              <a:spcAft>
                <a:spcPts val="0"/>
              </a:spcAft>
              <a:buClr>
                <a:srgbClr val="FFFFFF"/>
              </a:buClr>
              <a:buSzPts val="2200"/>
              <a:buChar char="•"/>
              <a:defRPr>
                <a:solidFill>
                  <a:srgbClr val="FFFFFF"/>
                </a:solidFill>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dk1"/>
              </a:buClr>
              <a:buSzPts val="1800"/>
              <a:buChar char="•"/>
              <a:defRPr/>
            </a:lvl6pPr>
            <a:lvl7pPr indent="-342900" lvl="6" marL="3200400" rtl="0" algn="l">
              <a:lnSpc>
                <a:spcPct val="100000"/>
              </a:lnSpc>
              <a:spcBef>
                <a:spcPts val="400"/>
              </a:spcBef>
              <a:spcAft>
                <a:spcPts val="0"/>
              </a:spcAft>
              <a:buClr>
                <a:schemeClr val="dk1"/>
              </a:buClr>
              <a:buSzPts val="1800"/>
              <a:buChar char="•"/>
              <a:defRPr/>
            </a:lvl7pPr>
            <a:lvl8pPr indent="-342900" lvl="7" marL="3657600" rtl="0" algn="l">
              <a:lnSpc>
                <a:spcPct val="100000"/>
              </a:lnSpc>
              <a:spcBef>
                <a:spcPts val="400"/>
              </a:spcBef>
              <a:spcAft>
                <a:spcPts val="0"/>
              </a:spcAft>
              <a:buClr>
                <a:schemeClr val="dk1"/>
              </a:buClr>
              <a:buSzPts val="1800"/>
              <a:buChar char="•"/>
              <a:defRPr/>
            </a:lvl8pPr>
            <a:lvl9pPr indent="-342900" lvl="8" marL="4114800" rtl="0" algn="l">
              <a:lnSpc>
                <a:spcPct val="100000"/>
              </a:lnSpc>
              <a:spcBef>
                <a:spcPts val="400"/>
              </a:spcBef>
              <a:spcAft>
                <a:spcPts val="0"/>
              </a:spcAft>
              <a:buClr>
                <a:schemeClr val="dk1"/>
              </a:buClr>
              <a:buSzPts val="1800"/>
              <a:buChar char="•"/>
              <a:defRPr/>
            </a:lvl9pPr>
          </a:lstStyle>
          <a:p/>
        </p:txBody>
      </p:sp>
      <p:pic>
        <p:nvPicPr>
          <p:cNvPr id="165" name="Google Shape;165;p31"/>
          <p:cNvPicPr preferRelativeResize="0"/>
          <p:nvPr/>
        </p:nvPicPr>
        <p:blipFill rotWithShape="1">
          <a:blip r:embed="rId2">
            <a:alphaModFix/>
          </a:blip>
          <a:srcRect b="0" l="0" r="0" t="0"/>
          <a:stretch/>
        </p:blipFill>
        <p:spPr>
          <a:xfrm>
            <a:off x="7452321" y="195486"/>
            <a:ext cx="1495941" cy="68813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gradFill>
          <a:gsLst>
            <a:gs pos="0">
              <a:schemeClr val="dk1"/>
            </a:gs>
            <a:gs pos="100000">
              <a:schemeClr val="dk1"/>
            </a:gs>
          </a:gsLst>
          <a:lin ang="8100019" scaled="0"/>
        </a:gradFill>
      </p:bgPr>
    </p:bg>
    <p:spTree>
      <p:nvGrpSpPr>
        <p:cNvPr id="166" name="Shape 166"/>
        <p:cNvGrpSpPr/>
        <p:nvPr/>
      </p:nvGrpSpPr>
      <p:grpSpPr>
        <a:xfrm>
          <a:off x="0" y="0"/>
          <a:ext cx="0" cy="0"/>
          <a:chOff x="0" y="0"/>
          <a:chExt cx="0" cy="0"/>
        </a:xfrm>
      </p:grpSpPr>
      <p:sp>
        <p:nvSpPr>
          <p:cNvPr id="167" name="Google Shape;167;p32"/>
          <p:cNvSpPr/>
          <p:nvPr/>
        </p:nvSpPr>
        <p:spPr>
          <a:xfrm>
            <a:off x="-36512" y="4358647"/>
            <a:ext cx="9200400" cy="79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8" name="Google Shape;168;p32"/>
          <p:cNvSpPr txBox="1"/>
          <p:nvPr>
            <p:ph idx="1" type="body"/>
          </p:nvPr>
        </p:nvSpPr>
        <p:spPr>
          <a:xfrm>
            <a:off x="1224056" y="1707654"/>
            <a:ext cx="6660300" cy="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rgbClr val="003087"/>
              </a:buClr>
              <a:buSzPts val="4000"/>
              <a:buNone/>
              <a:defRPr b="1" sz="4000">
                <a:solidFill>
                  <a:srgbClr val="003087"/>
                </a:solidFill>
                <a:latin typeface="Arial"/>
                <a:ea typeface="Arial"/>
                <a:cs typeface="Arial"/>
                <a:sym typeface="Aria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
        <p:nvSpPr>
          <p:cNvPr id="169" name="Google Shape;169;p32"/>
          <p:cNvSpPr txBox="1"/>
          <p:nvPr>
            <p:ph idx="2" type="body"/>
          </p:nvPr>
        </p:nvSpPr>
        <p:spPr>
          <a:xfrm>
            <a:off x="1209725" y="2487237"/>
            <a:ext cx="6660300" cy="444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500"/>
              </a:spcBef>
              <a:spcAft>
                <a:spcPts val="0"/>
              </a:spcAft>
              <a:buClr>
                <a:srgbClr val="FFFFFF"/>
              </a:buClr>
              <a:buSzPts val="2100"/>
              <a:buNone/>
              <a:defRPr b="1" sz="2100">
                <a:solidFill>
                  <a:srgbClr val="FFFFFF"/>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
        <p:nvSpPr>
          <p:cNvPr id="170" name="Google Shape;170;p32"/>
          <p:cNvSpPr txBox="1"/>
          <p:nvPr>
            <p:ph idx="3" type="body"/>
          </p:nvPr>
        </p:nvSpPr>
        <p:spPr>
          <a:xfrm>
            <a:off x="4644008" y="4464000"/>
            <a:ext cx="3924000" cy="540000"/>
          </a:xfrm>
          <a:prstGeom prst="rect">
            <a:avLst/>
          </a:prstGeom>
          <a:noFill/>
          <a:ln>
            <a:noFill/>
          </a:ln>
        </p:spPr>
        <p:txBody>
          <a:bodyPr anchorCtr="0" anchor="t" bIns="0" lIns="0" spcFirstLastPara="1" rIns="0" wrap="square" tIns="0">
            <a:noAutofit/>
          </a:bodyPr>
          <a:lstStyle>
            <a:lvl1pPr indent="-228600" lvl="0" marL="457200" rtl="0" algn="r">
              <a:lnSpc>
                <a:spcPct val="100000"/>
              </a:lnSpc>
              <a:spcBef>
                <a:spcPts val="300"/>
              </a:spcBef>
              <a:spcAft>
                <a:spcPts val="0"/>
              </a:spcAft>
              <a:buClr>
                <a:srgbClr val="003087"/>
              </a:buClr>
              <a:buSzPts val="1500"/>
              <a:buNone/>
              <a:defRPr b="1" sz="1500">
                <a:solidFill>
                  <a:srgbClr val="003087"/>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171" name="Google Shape;171;p32"/>
          <p:cNvPicPr preferRelativeResize="0"/>
          <p:nvPr/>
        </p:nvPicPr>
        <p:blipFill rotWithShape="1">
          <a:blip r:embed="rId2">
            <a:alphaModFix/>
          </a:blip>
          <a:srcRect b="0" l="0" r="0" t="0"/>
          <a:stretch/>
        </p:blipFill>
        <p:spPr>
          <a:xfrm>
            <a:off x="7452321" y="195486"/>
            <a:ext cx="1495941" cy="6881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accent1"/>
        </a:solidFill>
      </p:bgPr>
    </p:bg>
    <p:spTree>
      <p:nvGrpSpPr>
        <p:cNvPr id="172" name="Shape 172"/>
        <p:cNvGrpSpPr/>
        <p:nvPr/>
      </p:nvGrpSpPr>
      <p:grpSpPr>
        <a:xfrm>
          <a:off x="0" y="0"/>
          <a:ext cx="0" cy="0"/>
          <a:chOff x="0" y="0"/>
          <a:chExt cx="0" cy="0"/>
        </a:xfrm>
      </p:grpSpPr>
      <p:sp>
        <p:nvSpPr>
          <p:cNvPr id="173" name="Google Shape;173;p33"/>
          <p:cNvSpPr/>
          <p:nvPr/>
        </p:nvSpPr>
        <p:spPr>
          <a:xfrm>
            <a:off x="4788024" y="0"/>
            <a:ext cx="4389000" cy="5163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4" name="Google Shape;174;p33"/>
          <p:cNvSpPr txBox="1"/>
          <p:nvPr>
            <p:ph idx="1" type="body"/>
          </p:nvPr>
        </p:nvSpPr>
        <p:spPr>
          <a:xfrm>
            <a:off x="457200" y="1200151"/>
            <a:ext cx="37548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0"/>
              </a:spcBef>
              <a:spcAft>
                <a:spcPts val="0"/>
              </a:spcAft>
              <a:buClr>
                <a:srgbClr val="FFFFFF"/>
              </a:buClr>
              <a:buSzPts val="3000"/>
              <a:buFont typeface="Arial"/>
              <a:buChar char="•"/>
              <a:defRPr>
                <a:solidFill>
                  <a:srgbClr val="FFFFFF"/>
                </a:solidFill>
              </a:defRPr>
            </a:lvl1pPr>
            <a:lvl2pPr indent="-393700" lvl="1" marL="914400" rtl="0" algn="l">
              <a:lnSpc>
                <a:spcPct val="100000"/>
              </a:lnSpc>
              <a:spcBef>
                <a:spcPts val="500"/>
              </a:spcBef>
              <a:spcAft>
                <a:spcPts val="0"/>
              </a:spcAft>
              <a:buClr>
                <a:srgbClr val="FFFFFF"/>
              </a:buClr>
              <a:buSzPts val="2600"/>
              <a:buChar char="–"/>
              <a:defRPr>
                <a:solidFill>
                  <a:srgbClr val="FFFFFF"/>
                </a:solidFill>
              </a:defRPr>
            </a:lvl2pPr>
            <a:lvl3pPr indent="-368300" lvl="2" marL="1371600" rtl="0" algn="l">
              <a:lnSpc>
                <a:spcPct val="100000"/>
              </a:lnSpc>
              <a:spcBef>
                <a:spcPts val="500"/>
              </a:spcBef>
              <a:spcAft>
                <a:spcPts val="0"/>
              </a:spcAft>
              <a:buClr>
                <a:srgbClr val="FFFFFF"/>
              </a:buClr>
              <a:buSzPts val="2200"/>
              <a:buChar char="•"/>
              <a:defRPr>
                <a:solidFill>
                  <a:srgbClr val="FFFFFF"/>
                </a:solidFill>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
        <p:nvSpPr>
          <p:cNvPr id="175" name="Google Shape;175;p33"/>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76" name="Google Shape;176;p33"/>
          <p:cNvPicPr preferRelativeResize="0"/>
          <p:nvPr/>
        </p:nvPicPr>
        <p:blipFill rotWithShape="1">
          <a:blip r:embed="rId2">
            <a:alphaModFix/>
          </a:blip>
          <a:srcRect b="0" l="0" r="0" t="0"/>
          <a:stretch/>
        </p:blipFill>
        <p:spPr>
          <a:xfrm>
            <a:off x="7452321" y="195486"/>
            <a:ext cx="1495941" cy="68813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lt2"/>
        </a:solidFill>
      </p:bgPr>
    </p:bg>
    <p:spTree>
      <p:nvGrpSpPr>
        <p:cNvPr id="177" name="Shape 177"/>
        <p:cNvGrpSpPr/>
        <p:nvPr/>
      </p:nvGrpSpPr>
      <p:grpSpPr>
        <a:xfrm>
          <a:off x="0" y="0"/>
          <a:ext cx="0" cy="0"/>
          <a:chOff x="0" y="0"/>
          <a:chExt cx="0" cy="0"/>
        </a:xfrm>
      </p:grpSpPr>
      <p:sp>
        <p:nvSpPr>
          <p:cNvPr id="178" name="Google Shape;178;p34"/>
          <p:cNvSpPr/>
          <p:nvPr/>
        </p:nvSpPr>
        <p:spPr>
          <a:xfrm>
            <a:off x="4754880" y="0"/>
            <a:ext cx="4389000" cy="5163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9" name="Google Shape;179;p34"/>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0" name="Google Shape;180;p34"/>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1" name="Google Shape;181;p34"/>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182" name="Google Shape;182;p34"/>
          <p:cNvPicPr preferRelativeResize="0"/>
          <p:nvPr/>
        </p:nvPicPr>
        <p:blipFill rotWithShape="1">
          <a:blip r:embed="rId2">
            <a:alphaModFix/>
          </a:blip>
          <a:srcRect b="0" l="0" r="0" t="0"/>
          <a:stretch/>
        </p:blipFill>
        <p:spPr>
          <a:xfrm>
            <a:off x="7452321" y="195486"/>
            <a:ext cx="1495941" cy="68813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rgbClr val="FFFFFF"/>
        </a:solidFill>
      </p:bgPr>
    </p:bg>
    <p:spTree>
      <p:nvGrpSpPr>
        <p:cNvPr id="183" name="Shape 183"/>
        <p:cNvGrpSpPr/>
        <p:nvPr/>
      </p:nvGrpSpPr>
      <p:grpSpPr>
        <a:xfrm>
          <a:off x="0" y="0"/>
          <a:ext cx="0" cy="0"/>
          <a:chOff x="0" y="0"/>
          <a:chExt cx="0" cy="0"/>
        </a:xfrm>
      </p:grpSpPr>
      <p:sp>
        <p:nvSpPr>
          <p:cNvPr id="184" name="Google Shape;184;p35"/>
          <p:cNvSpPr/>
          <p:nvPr/>
        </p:nvSpPr>
        <p:spPr>
          <a:xfrm>
            <a:off x="4644008" y="0"/>
            <a:ext cx="4509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5" name="Google Shape;185;p3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6" name="Google Shape;186;p35"/>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1"/>
              </a:buClr>
              <a:buSzPts val="1800"/>
              <a:buFont typeface="Arial"/>
              <a:buChar char="•"/>
              <a:defRPr sz="1800">
                <a:solidFill>
                  <a:schemeClr val="accent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187" name="Google Shape;187;p35"/>
          <p:cNvPicPr preferRelativeResize="0"/>
          <p:nvPr/>
        </p:nvPicPr>
        <p:blipFill rotWithShape="1">
          <a:blip r:embed="rId2">
            <a:alphaModFix/>
          </a:blip>
          <a:srcRect b="0" l="0" r="0" t="0"/>
          <a:stretch/>
        </p:blipFill>
        <p:spPr>
          <a:xfrm>
            <a:off x="7452321" y="195486"/>
            <a:ext cx="1495941" cy="68813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rgbClr val="FFFFFF"/>
        </a:solidFill>
      </p:bgPr>
    </p:bg>
    <p:spTree>
      <p:nvGrpSpPr>
        <p:cNvPr id="188" name="Shape 188"/>
        <p:cNvGrpSpPr/>
        <p:nvPr/>
      </p:nvGrpSpPr>
      <p:grpSpPr>
        <a:xfrm>
          <a:off x="0" y="0"/>
          <a:ext cx="0" cy="0"/>
          <a:chOff x="0" y="0"/>
          <a:chExt cx="0" cy="0"/>
        </a:xfrm>
      </p:grpSpPr>
      <p:sp>
        <p:nvSpPr>
          <p:cNvPr id="189" name="Google Shape;189;p36"/>
          <p:cNvSpPr/>
          <p:nvPr/>
        </p:nvSpPr>
        <p:spPr>
          <a:xfrm>
            <a:off x="4788024" y="0"/>
            <a:ext cx="4356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p36"/>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91" name="Google Shape;191;p36"/>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2" name="Google Shape;192;p36"/>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rgbClr val="FFFFFF"/>
        </a:solidFill>
      </p:bgPr>
    </p:bg>
    <p:spTree>
      <p:nvGrpSpPr>
        <p:cNvPr id="193" name="Shape 193"/>
        <p:cNvGrpSpPr/>
        <p:nvPr/>
      </p:nvGrpSpPr>
      <p:grpSpPr>
        <a:xfrm>
          <a:off x="0" y="0"/>
          <a:ext cx="0" cy="0"/>
          <a:chOff x="0" y="0"/>
          <a:chExt cx="0" cy="0"/>
        </a:xfrm>
      </p:grpSpPr>
      <p:sp>
        <p:nvSpPr>
          <p:cNvPr id="194" name="Google Shape;194;p37"/>
          <p:cNvSpPr/>
          <p:nvPr/>
        </p:nvSpPr>
        <p:spPr>
          <a:xfrm>
            <a:off x="4788024" y="0"/>
            <a:ext cx="4356000" cy="5143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5" name="Google Shape;195;p37"/>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96" name="Google Shape;196;p37"/>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7" name="Google Shape;197;p37"/>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198" name="Google Shape;198;p37"/>
          <p:cNvPicPr preferRelativeResize="0"/>
          <p:nvPr/>
        </p:nvPicPr>
        <p:blipFill rotWithShape="1">
          <a:blip r:embed="rId2">
            <a:alphaModFix/>
          </a:blip>
          <a:srcRect b="0" l="0" r="0" t="0"/>
          <a:stretch/>
        </p:blipFill>
        <p:spPr>
          <a:xfrm>
            <a:off x="7452321" y="195486"/>
            <a:ext cx="1495941" cy="68813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dk1"/>
        </a:solidFill>
      </p:bgPr>
    </p:bg>
    <p:spTree>
      <p:nvGrpSpPr>
        <p:cNvPr id="199" name="Shape 199"/>
        <p:cNvGrpSpPr/>
        <p:nvPr/>
      </p:nvGrpSpPr>
      <p:grpSpPr>
        <a:xfrm>
          <a:off x="0" y="0"/>
          <a:ext cx="0" cy="0"/>
          <a:chOff x="0" y="0"/>
          <a:chExt cx="0" cy="0"/>
        </a:xfrm>
      </p:grpSpPr>
      <p:sp>
        <p:nvSpPr>
          <p:cNvPr id="200" name="Google Shape;200;p38"/>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1" name="Google Shape;201;p3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2" name="Google Shape;202;p3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3" name="Google Shape;203;p3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04" name="Shape 204"/>
        <p:cNvGrpSpPr/>
        <p:nvPr/>
      </p:nvGrpSpPr>
      <p:grpSpPr>
        <a:xfrm>
          <a:off x="0" y="0"/>
          <a:ext cx="0" cy="0"/>
          <a:chOff x="0" y="0"/>
          <a:chExt cx="0" cy="0"/>
        </a:xfrm>
      </p:grpSpPr>
      <p:sp>
        <p:nvSpPr>
          <p:cNvPr id="205" name="Google Shape;205;p39"/>
          <p:cNvSpPr txBox="1"/>
          <p:nvPr>
            <p:ph type="ctrTitle"/>
          </p:nvPr>
        </p:nvSpPr>
        <p:spPr>
          <a:xfrm>
            <a:off x="311708" y="744575"/>
            <a:ext cx="8520600" cy="20526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06" name="Google Shape;206;p39"/>
          <p:cNvSpPr txBox="1"/>
          <p:nvPr>
            <p:ph idx="1" type="subTitle"/>
          </p:nvPr>
        </p:nvSpPr>
        <p:spPr>
          <a:xfrm>
            <a:off x="311700" y="2834125"/>
            <a:ext cx="8520600" cy="792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00"/>
              </a:spcBef>
              <a:spcAft>
                <a:spcPts val="0"/>
              </a:spcAft>
              <a:buSzPts val="2800"/>
              <a:buNone/>
              <a:defRPr sz="2800"/>
            </a:lvl1pPr>
            <a:lvl2pPr lvl="1" rtl="0" algn="ctr">
              <a:lnSpc>
                <a:spcPct val="100000"/>
              </a:lnSpc>
              <a:spcBef>
                <a:spcPts val="500"/>
              </a:spcBef>
              <a:spcAft>
                <a:spcPts val="0"/>
              </a:spcAft>
              <a:buSzPts val="2800"/>
              <a:buNone/>
              <a:defRPr sz="2800"/>
            </a:lvl2pPr>
            <a:lvl3pPr lvl="2" rtl="0" algn="ctr">
              <a:lnSpc>
                <a:spcPct val="100000"/>
              </a:lnSpc>
              <a:spcBef>
                <a:spcPts val="5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07" name="Google Shape;207;p39"/>
          <p:cNvSpPr txBox="1"/>
          <p:nvPr>
            <p:ph idx="12" type="sldNum"/>
          </p:nvPr>
        </p:nvSpPr>
        <p:spPr>
          <a:xfrm>
            <a:off x="8472458" y="4663216"/>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214" name="Shape 214"/>
        <p:cNvGrpSpPr/>
        <p:nvPr/>
      </p:nvGrpSpPr>
      <p:grpSpPr>
        <a:xfrm>
          <a:off x="0" y="0"/>
          <a:ext cx="0" cy="0"/>
          <a:chOff x="0" y="0"/>
          <a:chExt cx="0" cy="0"/>
        </a:xfrm>
      </p:grpSpPr>
      <p:sp>
        <p:nvSpPr>
          <p:cNvPr id="215" name="Google Shape;215;p41"/>
          <p:cNvSpPr txBox="1"/>
          <p:nvPr>
            <p:ph type="title"/>
          </p:nvPr>
        </p:nvSpPr>
        <p:spPr>
          <a:xfrm>
            <a:off x="679448" y="1203960"/>
            <a:ext cx="4390500" cy="1588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6" name="Google Shape;216;p41"/>
          <p:cNvSpPr txBox="1"/>
          <p:nvPr>
            <p:ph idx="1" type="body"/>
          </p:nvPr>
        </p:nvSpPr>
        <p:spPr>
          <a:xfrm>
            <a:off x="679847" y="2802175"/>
            <a:ext cx="4389900" cy="6270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2400"/>
              <a:buNone/>
              <a:defRPr sz="24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 name="Google Shape;217;p41"/>
          <p:cNvSpPr txBox="1"/>
          <p:nvPr>
            <p:ph idx="2" type="body"/>
          </p:nvPr>
        </p:nvSpPr>
        <p:spPr>
          <a:xfrm>
            <a:off x="0" y="4243388"/>
            <a:ext cx="3957600" cy="900300"/>
          </a:xfrm>
          <a:prstGeom prst="rect">
            <a:avLst/>
          </a:prstGeom>
          <a:solidFill>
            <a:schemeClr val="accent4"/>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4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 name="Google Shape;218;p41"/>
          <p:cNvSpPr txBox="1"/>
          <p:nvPr>
            <p:ph idx="3" type="body"/>
          </p:nvPr>
        </p:nvSpPr>
        <p:spPr>
          <a:xfrm>
            <a:off x="3957638" y="4243388"/>
            <a:ext cx="900300" cy="9003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 name="Google Shape;219;p41"/>
          <p:cNvSpPr txBox="1"/>
          <p:nvPr>
            <p:ph idx="4" type="body"/>
          </p:nvPr>
        </p:nvSpPr>
        <p:spPr>
          <a:xfrm>
            <a:off x="0" y="0"/>
            <a:ext cx="573900" cy="573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 name="Google Shape;220;p41"/>
          <p:cNvSpPr txBox="1"/>
          <p:nvPr>
            <p:ph idx="5"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 name="Google Shape;221;p41"/>
          <p:cNvSpPr/>
          <p:nvPr>
            <p:ph idx="6" type="pic"/>
          </p:nvPr>
        </p:nvSpPr>
        <p:spPr>
          <a:xfrm>
            <a:off x="4196358" y="4482107"/>
            <a:ext cx="422700" cy="422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2" name="Google Shape;222;p41"/>
          <p:cNvSpPr txBox="1"/>
          <p:nvPr>
            <p:ph idx="7" type="body"/>
          </p:nvPr>
        </p:nvSpPr>
        <p:spPr>
          <a:xfrm>
            <a:off x="679448" y="4481513"/>
            <a:ext cx="3039000" cy="4905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accent3"/>
              </a:buClr>
              <a:buSzPts val="1400"/>
              <a:buNone/>
              <a:defRPr sz="1400">
                <a:solidFill>
                  <a:schemeClr val="accent3"/>
                </a:solidFill>
              </a:defRPr>
            </a:lvl1pPr>
            <a:lvl2pPr indent="-317500" lvl="1" marL="914400" rtl="0" algn="l">
              <a:lnSpc>
                <a:spcPct val="100000"/>
              </a:lnSpc>
              <a:spcBef>
                <a:spcPts val="900"/>
              </a:spcBef>
              <a:spcAft>
                <a:spcPts val="0"/>
              </a:spcAft>
              <a:buClr>
                <a:schemeClr val="accent3"/>
              </a:buClr>
              <a:buSzPts val="1400"/>
              <a:buChar char="•"/>
              <a:defRPr sz="1400">
                <a:solidFill>
                  <a:schemeClr val="accent3"/>
                </a:solidFill>
              </a:defRPr>
            </a:lvl2pPr>
            <a:lvl3pPr indent="-228600" lvl="2" marL="1371600" rtl="0" algn="l">
              <a:lnSpc>
                <a:spcPct val="100000"/>
              </a:lnSpc>
              <a:spcBef>
                <a:spcPts val="900"/>
              </a:spcBef>
              <a:spcAft>
                <a:spcPts val="0"/>
              </a:spcAft>
              <a:buClr>
                <a:schemeClr val="accent3"/>
              </a:buClr>
              <a:buSzPts val="1200"/>
              <a:buNone/>
              <a:defRPr sz="1200">
                <a:solidFill>
                  <a:schemeClr val="accent3"/>
                </a:solidFill>
              </a:defRPr>
            </a:lvl3pPr>
            <a:lvl4pPr indent="-298450" lvl="3" marL="1828800" rtl="0" algn="l">
              <a:lnSpc>
                <a:spcPct val="100000"/>
              </a:lnSpc>
              <a:spcBef>
                <a:spcPts val="900"/>
              </a:spcBef>
              <a:spcAft>
                <a:spcPts val="0"/>
              </a:spcAft>
              <a:buClr>
                <a:schemeClr val="accent3"/>
              </a:buClr>
              <a:buSzPts val="1100"/>
              <a:buChar char="•"/>
              <a:defRPr sz="1100">
                <a:solidFill>
                  <a:schemeClr val="accent3"/>
                </a:solidFill>
              </a:defRPr>
            </a:lvl4pPr>
            <a:lvl5pPr indent="-298450" lvl="4" marL="2286000" rtl="0" algn="l">
              <a:lnSpc>
                <a:spcPct val="100000"/>
              </a:lnSpc>
              <a:spcBef>
                <a:spcPts val="900"/>
              </a:spcBef>
              <a:spcAft>
                <a:spcPts val="0"/>
              </a:spcAft>
              <a:buClr>
                <a:schemeClr val="accent3"/>
              </a:buClr>
              <a:buSzPts val="1100"/>
              <a:buChar char="•"/>
              <a:defRPr sz="1100">
                <a:solidFill>
                  <a:schemeClr val="accent3"/>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bg>
      <p:bgPr>
        <a:solidFill>
          <a:srgbClr val="BDDEFF"/>
        </a:solidFill>
      </p:bgPr>
    </p:bg>
    <p:spTree>
      <p:nvGrpSpPr>
        <p:cNvPr id="223" name="Shape 223"/>
        <p:cNvGrpSpPr/>
        <p:nvPr/>
      </p:nvGrpSpPr>
      <p:grpSpPr>
        <a:xfrm>
          <a:off x="0" y="0"/>
          <a:ext cx="0" cy="0"/>
          <a:chOff x="0" y="0"/>
          <a:chExt cx="0" cy="0"/>
        </a:xfrm>
      </p:grpSpPr>
      <p:sp>
        <p:nvSpPr>
          <p:cNvPr id="224" name="Google Shape;224;p42"/>
          <p:cNvSpPr txBox="1"/>
          <p:nvPr>
            <p:ph idx="1" type="body"/>
          </p:nvPr>
        </p:nvSpPr>
        <p:spPr>
          <a:xfrm>
            <a:off x="0" y="2571750"/>
            <a:ext cx="3509100" cy="2571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 name="Google Shape;225;p42"/>
          <p:cNvSpPr txBox="1"/>
          <p:nvPr>
            <p:ph idx="2" type="body"/>
          </p:nvPr>
        </p:nvSpPr>
        <p:spPr>
          <a:xfrm>
            <a:off x="0" y="0"/>
            <a:ext cx="3509100" cy="25719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6" name="Google Shape;226;p42"/>
          <p:cNvSpPr txBox="1"/>
          <p:nvPr>
            <p:ph type="title"/>
          </p:nvPr>
        </p:nvSpPr>
        <p:spPr>
          <a:xfrm>
            <a:off x="628650" y="666115"/>
            <a:ext cx="2628900" cy="1239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Arial"/>
              <a:buNone/>
              <a:defRPr sz="27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7" name="Google Shape;227;p42"/>
          <p:cNvSpPr txBox="1"/>
          <p:nvPr>
            <p:ph idx="3"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8" name="Google Shape;228;p42"/>
          <p:cNvSpPr txBox="1"/>
          <p:nvPr>
            <p:ph idx="4" type="body"/>
          </p:nvPr>
        </p:nvSpPr>
        <p:spPr>
          <a:xfrm>
            <a:off x="628650" y="2941320"/>
            <a:ext cx="2628900" cy="18327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 name="Google Shape;229;p42"/>
          <p:cNvSpPr txBox="1"/>
          <p:nvPr>
            <p:ph idx="5"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Blank White">
    <p:bg>
      <p:bgPr>
        <a:solidFill>
          <a:schemeClr val="lt1"/>
        </a:solidFill>
      </p:bgPr>
    </p:bg>
    <p:spTree>
      <p:nvGrpSpPr>
        <p:cNvPr id="230" name="Shape 230"/>
        <p:cNvGrpSpPr/>
        <p:nvPr/>
      </p:nvGrpSpPr>
      <p:grpSpPr>
        <a:xfrm>
          <a:off x="0" y="0"/>
          <a:ext cx="0" cy="0"/>
          <a:chOff x="0" y="0"/>
          <a:chExt cx="0" cy="0"/>
        </a:xfrm>
      </p:grpSpPr>
      <p:sp>
        <p:nvSpPr>
          <p:cNvPr id="231" name="Google Shape;231;p43"/>
          <p:cNvSpPr txBox="1"/>
          <p:nvPr>
            <p:ph idx="1"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2" name="Google Shape;232;p43"/>
          <p:cNvSpPr txBox="1"/>
          <p:nvPr>
            <p:ph type="title"/>
          </p:nvPr>
        </p:nvSpPr>
        <p:spPr>
          <a:xfrm>
            <a:off x="628650" y="574040"/>
            <a:ext cx="2628900" cy="1064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Arial"/>
              <a:buNone/>
              <a:defRPr sz="27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3" name="Google Shape;233;p43"/>
          <p:cNvSpPr txBox="1"/>
          <p:nvPr>
            <p:ph idx="2"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Text">
  <p:cSld name="Double Text">
    <p:bg>
      <p:bgPr>
        <a:solidFill>
          <a:schemeClr val="accent1"/>
        </a:solidFill>
      </p:bgPr>
    </p:bg>
    <p:spTree>
      <p:nvGrpSpPr>
        <p:cNvPr id="234" name="Shape 234"/>
        <p:cNvGrpSpPr/>
        <p:nvPr/>
      </p:nvGrpSpPr>
      <p:grpSpPr>
        <a:xfrm>
          <a:off x="0" y="0"/>
          <a:ext cx="0" cy="0"/>
          <a:chOff x="0" y="0"/>
          <a:chExt cx="0" cy="0"/>
        </a:xfrm>
      </p:grpSpPr>
      <p:sp>
        <p:nvSpPr>
          <p:cNvPr id="235" name="Google Shape;235;p44"/>
          <p:cNvSpPr txBox="1"/>
          <p:nvPr>
            <p:ph idx="1" type="body"/>
          </p:nvPr>
        </p:nvSpPr>
        <p:spPr>
          <a:xfrm>
            <a:off x="4571999" y="0"/>
            <a:ext cx="4572000" cy="51435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4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6" name="Google Shape;236;p44"/>
          <p:cNvSpPr txBox="1"/>
          <p:nvPr>
            <p:ph idx="2" type="body"/>
          </p:nvPr>
        </p:nvSpPr>
        <p:spPr>
          <a:xfrm>
            <a:off x="0" y="0"/>
            <a:ext cx="573900" cy="573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7" name="Google Shape;237;p44"/>
          <p:cNvSpPr txBox="1"/>
          <p:nvPr>
            <p:ph type="title"/>
          </p:nvPr>
        </p:nvSpPr>
        <p:spPr>
          <a:xfrm>
            <a:off x="628650" y="574040"/>
            <a:ext cx="3321000" cy="1064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8" name="Google Shape;238;p44"/>
          <p:cNvSpPr txBox="1"/>
          <p:nvPr>
            <p:ph idx="3" type="body"/>
          </p:nvPr>
        </p:nvSpPr>
        <p:spPr>
          <a:xfrm>
            <a:off x="628650" y="2162175"/>
            <a:ext cx="3321000" cy="26079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9" name="Google Shape;239;p44"/>
          <p:cNvSpPr txBox="1"/>
          <p:nvPr>
            <p:ph idx="4" type="body"/>
          </p:nvPr>
        </p:nvSpPr>
        <p:spPr>
          <a:xfrm>
            <a:off x="628649" y="1777604"/>
            <a:ext cx="3321000" cy="289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b="1" sz="15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0" name="Google Shape;240;p44"/>
          <p:cNvSpPr txBox="1"/>
          <p:nvPr>
            <p:ph idx="5" type="body"/>
          </p:nvPr>
        </p:nvSpPr>
        <p:spPr>
          <a:xfrm>
            <a:off x="8249920" y="138547"/>
            <a:ext cx="729600" cy="2940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1" name="Google Shape;241;p44"/>
          <p:cNvSpPr txBox="1"/>
          <p:nvPr>
            <p:ph idx="6" type="body"/>
          </p:nvPr>
        </p:nvSpPr>
        <p:spPr>
          <a:xfrm>
            <a:off x="5200648" y="2162175"/>
            <a:ext cx="3321000" cy="26079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solidFill>
                  <a:schemeClr val="dk1"/>
                </a:solidFill>
              </a:defRPr>
            </a:lvl1pPr>
            <a:lvl2pPr indent="-323850" lvl="1" marL="914400" rtl="0" algn="l">
              <a:lnSpc>
                <a:spcPct val="100000"/>
              </a:lnSpc>
              <a:spcBef>
                <a:spcPts val="900"/>
              </a:spcBef>
              <a:spcAft>
                <a:spcPts val="0"/>
              </a:spcAft>
              <a:buClr>
                <a:schemeClr val="dk1"/>
              </a:buClr>
              <a:buSzPts val="1500"/>
              <a:buChar char="•"/>
              <a:defRPr>
                <a:solidFill>
                  <a:schemeClr val="dk1"/>
                </a:solidFill>
              </a:defRPr>
            </a:lvl2pPr>
            <a:lvl3pPr indent="-317500" lvl="2" marL="1371600" rtl="0" algn="l">
              <a:lnSpc>
                <a:spcPct val="100000"/>
              </a:lnSpc>
              <a:spcBef>
                <a:spcPts val="900"/>
              </a:spcBef>
              <a:spcAft>
                <a:spcPts val="0"/>
              </a:spcAft>
              <a:buClr>
                <a:schemeClr val="dk1"/>
              </a:buClr>
              <a:buSzPts val="1400"/>
              <a:buChar char="•"/>
              <a:defRPr>
                <a:solidFill>
                  <a:schemeClr val="dk1"/>
                </a:solidFill>
              </a:defRPr>
            </a:lvl3pPr>
            <a:lvl4pPr indent="-304800" lvl="3" marL="1828800" rtl="0" algn="l">
              <a:lnSpc>
                <a:spcPct val="100000"/>
              </a:lnSpc>
              <a:spcBef>
                <a:spcPts val="900"/>
              </a:spcBef>
              <a:spcAft>
                <a:spcPts val="0"/>
              </a:spcAft>
              <a:buClr>
                <a:schemeClr val="dk1"/>
              </a:buClr>
              <a:buSzPts val="1200"/>
              <a:buChar char="•"/>
              <a:defRPr>
                <a:solidFill>
                  <a:schemeClr val="dk1"/>
                </a:solidFill>
              </a:defRPr>
            </a:lvl4pPr>
            <a:lvl5pPr indent="-304800" lvl="4" marL="2286000" rtl="0" algn="l">
              <a:lnSpc>
                <a:spcPct val="100000"/>
              </a:lnSpc>
              <a:spcBef>
                <a:spcPts val="900"/>
              </a:spcBef>
              <a:spcAft>
                <a:spcPts val="0"/>
              </a:spcAft>
              <a:buClr>
                <a:schemeClr val="dk1"/>
              </a:buClr>
              <a:buSzPts val="1200"/>
              <a:buChar char="•"/>
              <a:defRPr>
                <a:solidFill>
                  <a:schemeClr val="dk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2" name="Google Shape;242;p44"/>
          <p:cNvSpPr txBox="1"/>
          <p:nvPr>
            <p:ph idx="7" type="body"/>
          </p:nvPr>
        </p:nvSpPr>
        <p:spPr>
          <a:xfrm>
            <a:off x="5200648" y="1777604"/>
            <a:ext cx="3321000" cy="289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b="1" sz="1500">
                <a:solidFill>
                  <a:schemeClr val="dk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3" name="Google Shape;243;p44"/>
          <p:cNvSpPr/>
          <p:nvPr>
            <p:ph idx="8" type="body"/>
          </p:nvPr>
        </p:nvSpPr>
        <p:spPr>
          <a:xfrm>
            <a:off x="5200648" y="872744"/>
            <a:ext cx="764700" cy="765600"/>
          </a:xfrm>
          <a:prstGeom prst="ellipse">
            <a:avLst/>
          </a:prstGeom>
          <a:solidFill>
            <a:srgbClr val="BDDEFF"/>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4" name="Google Shape;244;p44"/>
          <p:cNvSpPr/>
          <p:nvPr>
            <p:ph idx="9" type="pic"/>
          </p:nvPr>
        </p:nvSpPr>
        <p:spPr>
          <a:xfrm>
            <a:off x="5358326" y="1030978"/>
            <a:ext cx="449100" cy="449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 Stats Alt.">
  <p:cSld name="Text w/ Stats Alt.">
    <p:spTree>
      <p:nvGrpSpPr>
        <p:cNvPr id="245" name="Shape 245"/>
        <p:cNvGrpSpPr/>
        <p:nvPr/>
      </p:nvGrpSpPr>
      <p:grpSpPr>
        <a:xfrm>
          <a:off x="0" y="0"/>
          <a:ext cx="0" cy="0"/>
          <a:chOff x="0" y="0"/>
          <a:chExt cx="0" cy="0"/>
        </a:xfrm>
      </p:grpSpPr>
      <p:sp>
        <p:nvSpPr>
          <p:cNvPr id="246" name="Google Shape;246;p45"/>
          <p:cNvSpPr txBox="1"/>
          <p:nvPr>
            <p:ph idx="1" type="body"/>
          </p:nvPr>
        </p:nvSpPr>
        <p:spPr>
          <a:xfrm>
            <a:off x="0" y="2914650"/>
            <a:ext cx="3509100" cy="2229000"/>
          </a:xfrm>
          <a:prstGeom prst="rect">
            <a:avLst/>
          </a:prstGeom>
          <a:solidFill>
            <a:schemeClr val="accent4"/>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7" name="Google Shape;247;p45"/>
          <p:cNvSpPr txBox="1"/>
          <p:nvPr>
            <p:ph idx="2" type="body"/>
          </p:nvPr>
        </p:nvSpPr>
        <p:spPr>
          <a:xfrm>
            <a:off x="3509010" y="2571751"/>
            <a:ext cx="2817600" cy="2571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8" name="Google Shape;248;p45"/>
          <p:cNvSpPr txBox="1"/>
          <p:nvPr>
            <p:ph idx="3" type="body"/>
          </p:nvPr>
        </p:nvSpPr>
        <p:spPr>
          <a:xfrm>
            <a:off x="6326504" y="2571750"/>
            <a:ext cx="2817600" cy="2571900"/>
          </a:xfrm>
          <a:prstGeom prst="rect">
            <a:avLst/>
          </a:prstGeom>
          <a:solidFill>
            <a:srgbClr val="BDDEFF"/>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 name="Google Shape;249;p45"/>
          <p:cNvSpPr txBox="1"/>
          <p:nvPr>
            <p:ph idx="4" type="body"/>
          </p:nvPr>
        </p:nvSpPr>
        <p:spPr>
          <a:xfrm>
            <a:off x="3509010" y="0"/>
            <a:ext cx="5634900" cy="2571900"/>
          </a:xfrm>
          <a:prstGeom prst="rect">
            <a:avLst/>
          </a:prstGeom>
          <a:solidFill>
            <a:schemeClr val="l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0" name="Google Shape;250;p45"/>
          <p:cNvSpPr txBox="1"/>
          <p:nvPr>
            <p:ph idx="5" type="body"/>
          </p:nvPr>
        </p:nvSpPr>
        <p:spPr>
          <a:xfrm>
            <a:off x="0" y="0"/>
            <a:ext cx="3509100" cy="29148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 name="Google Shape;251;p45"/>
          <p:cNvSpPr txBox="1"/>
          <p:nvPr>
            <p:ph idx="6" type="body"/>
          </p:nvPr>
        </p:nvSpPr>
        <p:spPr>
          <a:xfrm>
            <a:off x="0" y="0"/>
            <a:ext cx="573900" cy="573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2" name="Google Shape;252;p45"/>
          <p:cNvSpPr/>
          <p:nvPr>
            <p:ph idx="7" type="pic"/>
          </p:nvPr>
        </p:nvSpPr>
        <p:spPr>
          <a:xfrm>
            <a:off x="4486275" y="3068954"/>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53" name="Google Shape;253;p45"/>
          <p:cNvSpPr txBox="1"/>
          <p:nvPr>
            <p:ph idx="8" type="body"/>
          </p:nvPr>
        </p:nvSpPr>
        <p:spPr>
          <a:xfrm>
            <a:off x="3509012" y="3965972"/>
            <a:ext cx="28176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lt1"/>
              </a:buClr>
              <a:buSzPts val="3000"/>
              <a:buNone/>
              <a:defRPr b="1" sz="30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4" name="Google Shape;254;p45"/>
          <p:cNvSpPr txBox="1"/>
          <p:nvPr>
            <p:ph idx="9" type="body"/>
          </p:nvPr>
        </p:nvSpPr>
        <p:spPr>
          <a:xfrm>
            <a:off x="3735389" y="4349353"/>
            <a:ext cx="23646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lt1"/>
              </a:buClr>
              <a:buSzPts val="1500"/>
              <a:buNone/>
              <a:defRPr b="0" sz="15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5" name="Google Shape;255;p45"/>
          <p:cNvSpPr/>
          <p:nvPr>
            <p:ph idx="13" type="pic"/>
          </p:nvPr>
        </p:nvSpPr>
        <p:spPr>
          <a:xfrm>
            <a:off x="7303770" y="3066667"/>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56" name="Google Shape;256;p45"/>
          <p:cNvSpPr txBox="1"/>
          <p:nvPr>
            <p:ph idx="14" type="body"/>
          </p:nvPr>
        </p:nvSpPr>
        <p:spPr>
          <a:xfrm>
            <a:off x="6326504" y="3963686"/>
            <a:ext cx="28176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3000"/>
              <a:buNone/>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 name="Google Shape;257;p45"/>
          <p:cNvSpPr txBox="1"/>
          <p:nvPr>
            <p:ph idx="15" type="body"/>
          </p:nvPr>
        </p:nvSpPr>
        <p:spPr>
          <a:xfrm>
            <a:off x="6552884" y="4347066"/>
            <a:ext cx="23646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1500"/>
              <a:buNone/>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 name="Google Shape;258;p45"/>
          <p:cNvSpPr/>
          <p:nvPr>
            <p:ph idx="16" type="pic"/>
          </p:nvPr>
        </p:nvSpPr>
        <p:spPr>
          <a:xfrm>
            <a:off x="5895022" y="506969"/>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59" name="Google Shape;259;p45"/>
          <p:cNvSpPr txBox="1"/>
          <p:nvPr>
            <p:ph idx="17" type="body"/>
          </p:nvPr>
        </p:nvSpPr>
        <p:spPr>
          <a:xfrm>
            <a:off x="4697728" y="1403987"/>
            <a:ext cx="32577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3000"/>
              <a:buNone/>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0" name="Google Shape;260;p45"/>
          <p:cNvSpPr txBox="1"/>
          <p:nvPr>
            <p:ph idx="18" type="body"/>
          </p:nvPr>
        </p:nvSpPr>
        <p:spPr>
          <a:xfrm>
            <a:off x="4697728" y="1787368"/>
            <a:ext cx="32577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1500"/>
              <a:buNone/>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1" name="Google Shape;261;p45"/>
          <p:cNvSpPr txBox="1"/>
          <p:nvPr>
            <p:ph type="title"/>
          </p:nvPr>
        </p:nvSpPr>
        <p:spPr>
          <a:xfrm>
            <a:off x="628650" y="1114663"/>
            <a:ext cx="2594700" cy="14571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2" name="Google Shape;262;p45"/>
          <p:cNvSpPr txBox="1"/>
          <p:nvPr>
            <p:ph idx="19" type="body"/>
          </p:nvPr>
        </p:nvSpPr>
        <p:spPr>
          <a:xfrm>
            <a:off x="628650" y="3210734"/>
            <a:ext cx="2594700" cy="1525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solidFill>
                  <a:schemeClr val="dk1"/>
                </a:solidFill>
              </a:defRPr>
            </a:lvl1pPr>
            <a:lvl2pPr indent="-323850" lvl="1" marL="914400" rtl="0" algn="l">
              <a:lnSpc>
                <a:spcPct val="100000"/>
              </a:lnSpc>
              <a:spcBef>
                <a:spcPts val="900"/>
              </a:spcBef>
              <a:spcAft>
                <a:spcPts val="0"/>
              </a:spcAft>
              <a:buClr>
                <a:schemeClr val="dk1"/>
              </a:buClr>
              <a:buSzPts val="1500"/>
              <a:buChar char="•"/>
              <a:defRPr>
                <a:solidFill>
                  <a:schemeClr val="dk1"/>
                </a:solidFill>
              </a:defRPr>
            </a:lvl2pPr>
            <a:lvl3pPr indent="-317500" lvl="2" marL="1371600" rtl="0" algn="l">
              <a:lnSpc>
                <a:spcPct val="100000"/>
              </a:lnSpc>
              <a:spcBef>
                <a:spcPts val="900"/>
              </a:spcBef>
              <a:spcAft>
                <a:spcPts val="0"/>
              </a:spcAft>
              <a:buClr>
                <a:schemeClr val="dk1"/>
              </a:buClr>
              <a:buSzPts val="1400"/>
              <a:buChar char="•"/>
              <a:defRPr>
                <a:solidFill>
                  <a:schemeClr val="dk1"/>
                </a:solidFill>
              </a:defRPr>
            </a:lvl3pPr>
            <a:lvl4pPr indent="-304800" lvl="3" marL="1828800" rtl="0" algn="l">
              <a:lnSpc>
                <a:spcPct val="100000"/>
              </a:lnSpc>
              <a:spcBef>
                <a:spcPts val="900"/>
              </a:spcBef>
              <a:spcAft>
                <a:spcPts val="0"/>
              </a:spcAft>
              <a:buClr>
                <a:schemeClr val="dk1"/>
              </a:buClr>
              <a:buSzPts val="1200"/>
              <a:buChar char="•"/>
              <a:defRPr>
                <a:solidFill>
                  <a:schemeClr val="dk1"/>
                </a:solidFill>
              </a:defRPr>
            </a:lvl4pPr>
            <a:lvl5pPr indent="-304800" lvl="4" marL="2286000" rtl="0" algn="l">
              <a:lnSpc>
                <a:spcPct val="100000"/>
              </a:lnSpc>
              <a:spcBef>
                <a:spcPts val="900"/>
              </a:spcBef>
              <a:spcAft>
                <a:spcPts val="0"/>
              </a:spcAft>
              <a:buClr>
                <a:schemeClr val="dk1"/>
              </a:buClr>
              <a:buSzPts val="1200"/>
              <a:buChar char="•"/>
              <a:defRPr>
                <a:solidFill>
                  <a:schemeClr val="dk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3" name="Google Shape;263;p45"/>
          <p:cNvSpPr/>
          <p:nvPr>
            <p:ph idx="20" type="body"/>
          </p:nvPr>
        </p:nvSpPr>
        <p:spPr>
          <a:xfrm>
            <a:off x="720088" y="185547"/>
            <a:ext cx="764700" cy="765600"/>
          </a:xfrm>
          <a:prstGeom prst="ellipse">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4" name="Google Shape;264;p45"/>
          <p:cNvSpPr/>
          <p:nvPr>
            <p:ph idx="21" type="pic"/>
          </p:nvPr>
        </p:nvSpPr>
        <p:spPr>
          <a:xfrm>
            <a:off x="877766" y="343781"/>
            <a:ext cx="449100" cy="449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65" name="Google Shape;265;p45"/>
          <p:cNvSpPr txBox="1"/>
          <p:nvPr>
            <p:ph idx="22"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 Stats">
  <p:cSld name="Text w/ Stats">
    <p:spTree>
      <p:nvGrpSpPr>
        <p:cNvPr id="266" name="Shape 266"/>
        <p:cNvGrpSpPr/>
        <p:nvPr/>
      </p:nvGrpSpPr>
      <p:grpSpPr>
        <a:xfrm>
          <a:off x="0" y="0"/>
          <a:ext cx="0" cy="0"/>
          <a:chOff x="0" y="0"/>
          <a:chExt cx="0" cy="0"/>
        </a:xfrm>
      </p:grpSpPr>
      <p:sp>
        <p:nvSpPr>
          <p:cNvPr id="267" name="Google Shape;267;p46"/>
          <p:cNvSpPr txBox="1"/>
          <p:nvPr>
            <p:ph idx="1" type="body"/>
          </p:nvPr>
        </p:nvSpPr>
        <p:spPr>
          <a:xfrm>
            <a:off x="3509010" y="2571751"/>
            <a:ext cx="2817600" cy="25719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8" name="Google Shape;268;p46"/>
          <p:cNvSpPr txBox="1"/>
          <p:nvPr>
            <p:ph idx="2" type="body"/>
          </p:nvPr>
        </p:nvSpPr>
        <p:spPr>
          <a:xfrm>
            <a:off x="6326504" y="2571750"/>
            <a:ext cx="2817600" cy="2571900"/>
          </a:xfrm>
          <a:prstGeom prst="rect">
            <a:avLst/>
          </a:prstGeom>
          <a:solidFill>
            <a:srgbClr val="BDDEFF"/>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9" name="Google Shape;269;p46"/>
          <p:cNvSpPr txBox="1"/>
          <p:nvPr>
            <p:ph idx="3" type="body"/>
          </p:nvPr>
        </p:nvSpPr>
        <p:spPr>
          <a:xfrm>
            <a:off x="3509010" y="0"/>
            <a:ext cx="5634900" cy="2571900"/>
          </a:xfrm>
          <a:prstGeom prst="rect">
            <a:avLst/>
          </a:prstGeom>
          <a:solidFill>
            <a:schemeClr val="accent4"/>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0" name="Google Shape;270;p46"/>
          <p:cNvSpPr txBox="1"/>
          <p:nvPr>
            <p:ph idx="4" type="body"/>
          </p:nvPr>
        </p:nvSpPr>
        <p:spPr>
          <a:xfrm>
            <a:off x="0" y="0"/>
            <a:ext cx="3509100" cy="51435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1" name="Google Shape;271;p46"/>
          <p:cNvSpPr txBox="1"/>
          <p:nvPr>
            <p:ph idx="5"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2" name="Google Shape;272;p46"/>
          <p:cNvSpPr txBox="1"/>
          <p:nvPr>
            <p:ph idx="6" type="body"/>
          </p:nvPr>
        </p:nvSpPr>
        <p:spPr>
          <a:xfrm>
            <a:off x="679448" y="880110"/>
            <a:ext cx="2628900" cy="38859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2400"/>
              <a:buNone/>
              <a:defRPr sz="2400">
                <a:solidFill>
                  <a:schemeClr val="lt1"/>
                </a:solidFill>
              </a:defRPr>
            </a:lvl1pPr>
            <a:lvl2pPr indent="-381000" lvl="1" marL="914400" rtl="0" algn="l">
              <a:lnSpc>
                <a:spcPct val="100000"/>
              </a:lnSpc>
              <a:spcBef>
                <a:spcPts val="900"/>
              </a:spcBef>
              <a:spcAft>
                <a:spcPts val="0"/>
              </a:spcAft>
              <a:buClr>
                <a:schemeClr val="lt1"/>
              </a:buClr>
              <a:buSzPts val="2400"/>
              <a:buChar char="•"/>
              <a:defRPr sz="2400">
                <a:solidFill>
                  <a:schemeClr val="lt1"/>
                </a:solidFill>
              </a:defRPr>
            </a:lvl2pPr>
            <a:lvl3pPr indent="-361950" lvl="2" marL="1371600" rtl="0" algn="l">
              <a:lnSpc>
                <a:spcPct val="100000"/>
              </a:lnSpc>
              <a:spcBef>
                <a:spcPts val="900"/>
              </a:spcBef>
              <a:spcAft>
                <a:spcPts val="0"/>
              </a:spcAft>
              <a:buClr>
                <a:schemeClr val="lt1"/>
              </a:buClr>
              <a:buSzPts val="2100"/>
              <a:buChar char="•"/>
              <a:defRPr sz="2100">
                <a:solidFill>
                  <a:schemeClr val="lt1"/>
                </a:solidFill>
              </a:defRPr>
            </a:lvl3pPr>
            <a:lvl4pPr indent="-342900" lvl="3" marL="1828800" rtl="0" algn="l">
              <a:lnSpc>
                <a:spcPct val="100000"/>
              </a:lnSpc>
              <a:spcBef>
                <a:spcPts val="900"/>
              </a:spcBef>
              <a:spcAft>
                <a:spcPts val="0"/>
              </a:spcAft>
              <a:buClr>
                <a:schemeClr val="lt1"/>
              </a:buClr>
              <a:buSzPts val="1800"/>
              <a:buChar char="•"/>
              <a:defRPr sz="1800">
                <a:solidFill>
                  <a:schemeClr val="lt1"/>
                </a:solidFill>
              </a:defRPr>
            </a:lvl4pPr>
            <a:lvl5pPr indent="-342900" lvl="4" marL="2286000" rtl="0" algn="l">
              <a:lnSpc>
                <a:spcPct val="100000"/>
              </a:lnSpc>
              <a:spcBef>
                <a:spcPts val="900"/>
              </a:spcBef>
              <a:spcAft>
                <a:spcPts val="0"/>
              </a:spcAft>
              <a:buClr>
                <a:schemeClr val="lt1"/>
              </a:buClr>
              <a:buSzPts val="1800"/>
              <a:buChar char="•"/>
              <a:defRPr sz="1800">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 name="Google Shape;273;p46"/>
          <p:cNvSpPr/>
          <p:nvPr>
            <p:ph idx="7" type="pic"/>
          </p:nvPr>
        </p:nvSpPr>
        <p:spPr>
          <a:xfrm>
            <a:off x="4486275" y="3068954"/>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74" name="Google Shape;274;p46"/>
          <p:cNvSpPr txBox="1"/>
          <p:nvPr>
            <p:ph idx="8" type="body"/>
          </p:nvPr>
        </p:nvSpPr>
        <p:spPr>
          <a:xfrm>
            <a:off x="3509012" y="3965972"/>
            <a:ext cx="28176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3000"/>
              <a:buNone/>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5" name="Google Shape;275;p46"/>
          <p:cNvSpPr txBox="1"/>
          <p:nvPr>
            <p:ph idx="9" type="body"/>
          </p:nvPr>
        </p:nvSpPr>
        <p:spPr>
          <a:xfrm>
            <a:off x="3735388" y="4349353"/>
            <a:ext cx="23646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1500"/>
              <a:buNone/>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6" name="Google Shape;276;p46"/>
          <p:cNvSpPr/>
          <p:nvPr>
            <p:ph idx="13" type="pic"/>
          </p:nvPr>
        </p:nvSpPr>
        <p:spPr>
          <a:xfrm>
            <a:off x="7303770" y="3066667"/>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77" name="Google Shape;277;p46"/>
          <p:cNvSpPr txBox="1"/>
          <p:nvPr>
            <p:ph idx="14" type="body"/>
          </p:nvPr>
        </p:nvSpPr>
        <p:spPr>
          <a:xfrm>
            <a:off x="6326504" y="3963686"/>
            <a:ext cx="28176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3000"/>
              <a:buNone/>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8" name="Google Shape;278;p46"/>
          <p:cNvSpPr txBox="1"/>
          <p:nvPr>
            <p:ph idx="15" type="body"/>
          </p:nvPr>
        </p:nvSpPr>
        <p:spPr>
          <a:xfrm>
            <a:off x="6552883" y="4347066"/>
            <a:ext cx="23646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1500"/>
              <a:buNone/>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9" name="Google Shape;279;p46"/>
          <p:cNvSpPr/>
          <p:nvPr>
            <p:ph idx="16" type="pic"/>
          </p:nvPr>
        </p:nvSpPr>
        <p:spPr>
          <a:xfrm>
            <a:off x="5895022" y="506969"/>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80" name="Google Shape;280;p46"/>
          <p:cNvSpPr txBox="1"/>
          <p:nvPr>
            <p:ph idx="17" type="body"/>
          </p:nvPr>
        </p:nvSpPr>
        <p:spPr>
          <a:xfrm>
            <a:off x="4697728" y="1403987"/>
            <a:ext cx="32577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3000"/>
              <a:buNone/>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1" name="Google Shape;281;p46"/>
          <p:cNvSpPr txBox="1"/>
          <p:nvPr>
            <p:ph idx="18" type="body"/>
          </p:nvPr>
        </p:nvSpPr>
        <p:spPr>
          <a:xfrm>
            <a:off x="4697728" y="1787368"/>
            <a:ext cx="32577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1500"/>
              <a:buNone/>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2" name="Google Shape;282;p46"/>
          <p:cNvSpPr txBox="1"/>
          <p:nvPr>
            <p:ph idx="19"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 2 Points">
  <p:cSld name="Statement w/ 2 Points">
    <p:bg>
      <p:bgPr>
        <a:solidFill>
          <a:schemeClr val="accent1"/>
        </a:solidFill>
      </p:bgPr>
    </p:bg>
    <p:spTree>
      <p:nvGrpSpPr>
        <p:cNvPr id="283" name="Shape 283"/>
        <p:cNvGrpSpPr/>
        <p:nvPr/>
      </p:nvGrpSpPr>
      <p:grpSpPr>
        <a:xfrm>
          <a:off x="0" y="0"/>
          <a:ext cx="0" cy="0"/>
          <a:chOff x="0" y="0"/>
          <a:chExt cx="0" cy="0"/>
        </a:xfrm>
      </p:grpSpPr>
      <p:sp>
        <p:nvSpPr>
          <p:cNvPr id="284" name="Google Shape;284;p47"/>
          <p:cNvSpPr txBox="1"/>
          <p:nvPr>
            <p:ph idx="1" type="body"/>
          </p:nvPr>
        </p:nvSpPr>
        <p:spPr>
          <a:xfrm>
            <a:off x="0" y="3257549"/>
            <a:ext cx="4572000" cy="18858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lvl1pPr>
            <a:lvl2pPr indent="-317500" lvl="1" marL="914400" rtl="0" algn="l">
              <a:lnSpc>
                <a:spcPct val="100000"/>
              </a:lnSpc>
              <a:spcBef>
                <a:spcPts val="900"/>
              </a:spcBef>
              <a:spcAft>
                <a:spcPts val="0"/>
              </a:spcAft>
              <a:buClr>
                <a:schemeClr val="lt1"/>
              </a:buClr>
              <a:buSzPts val="1400"/>
              <a:buChar char="•"/>
              <a:defRPr/>
            </a:lvl2pPr>
            <a:lvl3pPr indent="-317500" lvl="2" marL="1371600" rtl="0" algn="l">
              <a:lnSpc>
                <a:spcPct val="100000"/>
              </a:lnSpc>
              <a:spcBef>
                <a:spcPts val="900"/>
              </a:spcBef>
              <a:spcAft>
                <a:spcPts val="0"/>
              </a:spcAft>
              <a:buClr>
                <a:schemeClr val="lt1"/>
              </a:buClr>
              <a:buSzPts val="1400"/>
              <a:buChar char="•"/>
              <a:defRPr/>
            </a:lvl3pPr>
            <a:lvl4pPr indent="-317500" lvl="3" marL="1828800" rtl="0" algn="l">
              <a:lnSpc>
                <a:spcPct val="100000"/>
              </a:lnSpc>
              <a:spcBef>
                <a:spcPts val="900"/>
              </a:spcBef>
              <a:spcAft>
                <a:spcPts val="0"/>
              </a:spcAft>
              <a:buClr>
                <a:schemeClr val="lt1"/>
              </a:buClr>
              <a:buSzPts val="1400"/>
              <a:buChar char="•"/>
              <a:defRPr/>
            </a:lvl4pPr>
            <a:lvl5pPr indent="-317500" lvl="4" marL="2286000" rtl="0" algn="l">
              <a:lnSpc>
                <a:spcPct val="100000"/>
              </a:lnSpc>
              <a:spcBef>
                <a:spcPts val="900"/>
              </a:spcBef>
              <a:spcAft>
                <a:spcPts val="0"/>
              </a:spcAft>
              <a:buClr>
                <a:schemeClr val="lt1"/>
              </a:buClr>
              <a:buSzPts val="1400"/>
              <a:buChar char="•"/>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285" name="Google Shape;285;p47"/>
          <p:cNvSpPr txBox="1"/>
          <p:nvPr>
            <p:ph idx="2" type="body"/>
          </p:nvPr>
        </p:nvSpPr>
        <p:spPr>
          <a:xfrm>
            <a:off x="4572000" y="3257549"/>
            <a:ext cx="4572000" cy="18858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lvl1pPr>
            <a:lvl2pPr indent="-317500" lvl="1" marL="914400" rtl="0" algn="l">
              <a:lnSpc>
                <a:spcPct val="100000"/>
              </a:lnSpc>
              <a:spcBef>
                <a:spcPts val="900"/>
              </a:spcBef>
              <a:spcAft>
                <a:spcPts val="0"/>
              </a:spcAft>
              <a:buClr>
                <a:schemeClr val="lt1"/>
              </a:buClr>
              <a:buSzPts val="1400"/>
              <a:buChar char="•"/>
              <a:defRPr/>
            </a:lvl2pPr>
            <a:lvl3pPr indent="-317500" lvl="2" marL="1371600" rtl="0" algn="l">
              <a:lnSpc>
                <a:spcPct val="100000"/>
              </a:lnSpc>
              <a:spcBef>
                <a:spcPts val="900"/>
              </a:spcBef>
              <a:spcAft>
                <a:spcPts val="0"/>
              </a:spcAft>
              <a:buClr>
                <a:schemeClr val="lt1"/>
              </a:buClr>
              <a:buSzPts val="1400"/>
              <a:buChar char="•"/>
              <a:defRPr/>
            </a:lvl3pPr>
            <a:lvl4pPr indent="-317500" lvl="3" marL="1828800" rtl="0" algn="l">
              <a:lnSpc>
                <a:spcPct val="100000"/>
              </a:lnSpc>
              <a:spcBef>
                <a:spcPts val="900"/>
              </a:spcBef>
              <a:spcAft>
                <a:spcPts val="0"/>
              </a:spcAft>
              <a:buClr>
                <a:schemeClr val="lt1"/>
              </a:buClr>
              <a:buSzPts val="1400"/>
              <a:buChar char="•"/>
              <a:defRPr/>
            </a:lvl4pPr>
            <a:lvl5pPr indent="-317500" lvl="4" marL="2286000" rtl="0" algn="l">
              <a:lnSpc>
                <a:spcPct val="100000"/>
              </a:lnSpc>
              <a:spcBef>
                <a:spcPts val="900"/>
              </a:spcBef>
              <a:spcAft>
                <a:spcPts val="0"/>
              </a:spcAft>
              <a:buClr>
                <a:schemeClr val="lt1"/>
              </a:buClr>
              <a:buSzPts val="1400"/>
              <a:buChar char="•"/>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286" name="Google Shape;286;p47"/>
          <p:cNvSpPr txBox="1"/>
          <p:nvPr>
            <p:ph idx="3" type="body"/>
          </p:nvPr>
        </p:nvSpPr>
        <p:spPr>
          <a:xfrm>
            <a:off x="0" y="0"/>
            <a:ext cx="573900" cy="573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lvl1pPr>
            <a:lvl2pPr indent="-317500" lvl="1" marL="914400" rtl="0" algn="l">
              <a:lnSpc>
                <a:spcPct val="100000"/>
              </a:lnSpc>
              <a:spcBef>
                <a:spcPts val="900"/>
              </a:spcBef>
              <a:spcAft>
                <a:spcPts val="0"/>
              </a:spcAft>
              <a:buClr>
                <a:schemeClr val="lt1"/>
              </a:buClr>
              <a:buSzPts val="1400"/>
              <a:buChar char="•"/>
              <a:defRPr/>
            </a:lvl2pPr>
            <a:lvl3pPr indent="-317500" lvl="2" marL="1371600" rtl="0" algn="l">
              <a:lnSpc>
                <a:spcPct val="100000"/>
              </a:lnSpc>
              <a:spcBef>
                <a:spcPts val="900"/>
              </a:spcBef>
              <a:spcAft>
                <a:spcPts val="0"/>
              </a:spcAft>
              <a:buClr>
                <a:schemeClr val="lt1"/>
              </a:buClr>
              <a:buSzPts val="1400"/>
              <a:buChar char="•"/>
              <a:defRPr/>
            </a:lvl3pPr>
            <a:lvl4pPr indent="-317500" lvl="3" marL="1828800" rtl="0" algn="l">
              <a:lnSpc>
                <a:spcPct val="100000"/>
              </a:lnSpc>
              <a:spcBef>
                <a:spcPts val="900"/>
              </a:spcBef>
              <a:spcAft>
                <a:spcPts val="0"/>
              </a:spcAft>
              <a:buClr>
                <a:schemeClr val="lt1"/>
              </a:buClr>
              <a:buSzPts val="1400"/>
              <a:buChar char="•"/>
              <a:defRPr/>
            </a:lvl4pPr>
            <a:lvl5pPr indent="-317500" lvl="4" marL="2286000" rtl="0" algn="l">
              <a:lnSpc>
                <a:spcPct val="100000"/>
              </a:lnSpc>
              <a:spcBef>
                <a:spcPts val="900"/>
              </a:spcBef>
              <a:spcAft>
                <a:spcPts val="0"/>
              </a:spcAft>
              <a:buClr>
                <a:schemeClr val="lt1"/>
              </a:buClr>
              <a:buSzPts val="1400"/>
              <a:buChar char="•"/>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287" name="Google Shape;287;p47"/>
          <p:cNvSpPr txBox="1"/>
          <p:nvPr>
            <p:ph idx="4" type="body"/>
          </p:nvPr>
        </p:nvSpPr>
        <p:spPr>
          <a:xfrm>
            <a:off x="679447" y="1000124"/>
            <a:ext cx="5064000" cy="15717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2400"/>
              <a:buNone/>
              <a:defRPr sz="2400">
                <a:solidFill>
                  <a:schemeClr val="lt1"/>
                </a:solidFill>
              </a:defRPr>
            </a:lvl1pPr>
            <a:lvl2pPr indent="-228600" lvl="1" marL="914400" rtl="0" algn="l">
              <a:lnSpc>
                <a:spcPct val="100000"/>
              </a:lnSpc>
              <a:spcBef>
                <a:spcPts val="900"/>
              </a:spcBef>
              <a:spcAft>
                <a:spcPts val="0"/>
              </a:spcAft>
              <a:buClr>
                <a:schemeClr val="lt1"/>
              </a:buClr>
              <a:buSzPts val="2400"/>
              <a:buNone/>
              <a:defRPr sz="2400">
                <a:solidFill>
                  <a:schemeClr val="lt1"/>
                </a:solidFill>
              </a:defRPr>
            </a:lvl2pPr>
            <a:lvl3pPr indent="-361950" lvl="2" marL="1371600" rtl="0" algn="l">
              <a:lnSpc>
                <a:spcPct val="100000"/>
              </a:lnSpc>
              <a:spcBef>
                <a:spcPts val="900"/>
              </a:spcBef>
              <a:spcAft>
                <a:spcPts val="0"/>
              </a:spcAft>
              <a:buClr>
                <a:schemeClr val="lt1"/>
              </a:buClr>
              <a:buSzPts val="2100"/>
              <a:buChar char="•"/>
              <a:defRPr sz="2100">
                <a:solidFill>
                  <a:schemeClr val="lt1"/>
                </a:solidFill>
              </a:defRPr>
            </a:lvl3pPr>
            <a:lvl4pPr indent="-342900" lvl="3" marL="1828800" rtl="0" algn="l">
              <a:lnSpc>
                <a:spcPct val="100000"/>
              </a:lnSpc>
              <a:spcBef>
                <a:spcPts val="900"/>
              </a:spcBef>
              <a:spcAft>
                <a:spcPts val="0"/>
              </a:spcAft>
              <a:buClr>
                <a:schemeClr val="lt1"/>
              </a:buClr>
              <a:buSzPts val="1800"/>
              <a:buChar char="•"/>
              <a:defRPr sz="1800">
                <a:solidFill>
                  <a:schemeClr val="lt1"/>
                </a:solidFill>
              </a:defRPr>
            </a:lvl4pPr>
            <a:lvl5pPr indent="-342900" lvl="4" marL="2286000" rtl="0" algn="l">
              <a:lnSpc>
                <a:spcPct val="100000"/>
              </a:lnSpc>
              <a:spcBef>
                <a:spcPts val="900"/>
              </a:spcBef>
              <a:spcAft>
                <a:spcPts val="0"/>
              </a:spcAft>
              <a:buClr>
                <a:schemeClr val="lt1"/>
              </a:buClr>
              <a:buSzPts val="1800"/>
              <a:buChar char="•"/>
              <a:defRPr sz="1800">
                <a:solidFill>
                  <a:schemeClr val="lt1"/>
                </a:solidFill>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288" name="Google Shape;288;p47"/>
          <p:cNvSpPr/>
          <p:nvPr>
            <p:ph idx="5" type="body"/>
          </p:nvPr>
        </p:nvSpPr>
        <p:spPr>
          <a:xfrm>
            <a:off x="364307" y="3817746"/>
            <a:ext cx="764700" cy="765600"/>
          </a:xfrm>
          <a:prstGeom prst="ellipse">
            <a:avLst/>
          </a:prstGeom>
          <a:solidFill>
            <a:srgbClr val="BDDEFF"/>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lvl1pPr>
            <a:lvl2pPr indent="-317500" lvl="1" marL="914400" rtl="0" algn="l">
              <a:lnSpc>
                <a:spcPct val="100000"/>
              </a:lnSpc>
              <a:spcBef>
                <a:spcPts val="900"/>
              </a:spcBef>
              <a:spcAft>
                <a:spcPts val="0"/>
              </a:spcAft>
              <a:buClr>
                <a:schemeClr val="lt1"/>
              </a:buClr>
              <a:buSzPts val="1400"/>
              <a:buChar char="•"/>
              <a:defRPr/>
            </a:lvl2pPr>
            <a:lvl3pPr indent="-317500" lvl="2" marL="1371600" rtl="0" algn="l">
              <a:lnSpc>
                <a:spcPct val="100000"/>
              </a:lnSpc>
              <a:spcBef>
                <a:spcPts val="900"/>
              </a:spcBef>
              <a:spcAft>
                <a:spcPts val="0"/>
              </a:spcAft>
              <a:buClr>
                <a:schemeClr val="lt1"/>
              </a:buClr>
              <a:buSzPts val="1400"/>
              <a:buChar char="•"/>
              <a:defRPr/>
            </a:lvl3pPr>
            <a:lvl4pPr indent="-317500" lvl="3" marL="1828800" rtl="0" algn="l">
              <a:lnSpc>
                <a:spcPct val="100000"/>
              </a:lnSpc>
              <a:spcBef>
                <a:spcPts val="900"/>
              </a:spcBef>
              <a:spcAft>
                <a:spcPts val="0"/>
              </a:spcAft>
              <a:buClr>
                <a:schemeClr val="lt1"/>
              </a:buClr>
              <a:buSzPts val="1400"/>
              <a:buChar char="•"/>
              <a:defRPr/>
            </a:lvl4pPr>
            <a:lvl5pPr indent="-317500" lvl="4" marL="2286000" rtl="0" algn="l">
              <a:lnSpc>
                <a:spcPct val="100000"/>
              </a:lnSpc>
              <a:spcBef>
                <a:spcPts val="900"/>
              </a:spcBef>
              <a:spcAft>
                <a:spcPts val="0"/>
              </a:spcAft>
              <a:buClr>
                <a:schemeClr val="lt1"/>
              </a:buClr>
              <a:buSzPts val="1400"/>
              <a:buChar char="•"/>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289" name="Google Shape;289;p47"/>
          <p:cNvSpPr/>
          <p:nvPr>
            <p:ph idx="6" type="pic"/>
          </p:nvPr>
        </p:nvSpPr>
        <p:spPr>
          <a:xfrm>
            <a:off x="521985" y="3975980"/>
            <a:ext cx="449100" cy="449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lvl="1" marR="0" rtl="0" algn="l">
              <a:lnSpc>
                <a:spcPct val="100000"/>
              </a:lnSpc>
              <a:spcBef>
                <a:spcPts val="9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2pPr>
            <a:lvl3pPr lvl="2" marR="0" rtl="0" algn="l">
              <a:lnSpc>
                <a:spcPct val="100000"/>
              </a:lnSpc>
              <a:spcBef>
                <a:spcPts val="9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100000"/>
              </a:lnSpc>
              <a:spcBef>
                <a:spcPts val="9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4pPr>
            <a:lvl5pPr lvl="4" marR="0" rtl="0" algn="l">
              <a:lnSpc>
                <a:spcPct val="100000"/>
              </a:lnSpc>
              <a:spcBef>
                <a:spcPts val="9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5pPr>
            <a:lvl6pPr lvl="5" marR="0" rtl="0" algn="l">
              <a:lnSpc>
                <a:spcPct val="90000"/>
              </a:lnSpc>
              <a:spcBef>
                <a:spcPts val="9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lvl="6"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lvl="7"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lvl="8"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290" name="Google Shape;290;p47"/>
          <p:cNvSpPr txBox="1"/>
          <p:nvPr>
            <p:ph idx="7" type="body"/>
          </p:nvPr>
        </p:nvSpPr>
        <p:spPr>
          <a:xfrm>
            <a:off x="1276268" y="3775709"/>
            <a:ext cx="3128100" cy="8496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400"/>
              <a:buNone/>
              <a:defRPr sz="1400">
                <a:solidFill>
                  <a:schemeClr val="dk1"/>
                </a:solidFill>
              </a:defRPr>
            </a:lvl1pPr>
            <a:lvl2pPr indent="-228600" lvl="1" marL="914400" rtl="0" algn="l">
              <a:lnSpc>
                <a:spcPct val="100000"/>
              </a:lnSpc>
              <a:spcBef>
                <a:spcPts val="900"/>
              </a:spcBef>
              <a:spcAft>
                <a:spcPts val="0"/>
              </a:spcAft>
              <a:buClr>
                <a:schemeClr val="lt1"/>
              </a:buClr>
              <a:buSzPts val="2400"/>
              <a:buNone/>
              <a:defRPr sz="2400">
                <a:solidFill>
                  <a:schemeClr val="lt1"/>
                </a:solidFill>
              </a:defRPr>
            </a:lvl2pPr>
            <a:lvl3pPr indent="-361950" lvl="2" marL="1371600" rtl="0" algn="l">
              <a:lnSpc>
                <a:spcPct val="100000"/>
              </a:lnSpc>
              <a:spcBef>
                <a:spcPts val="900"/>
              </a:spcBef>
              <a:spcAft>
                <a:spcPts val="0"/>
              </a:spcAft>
              <a:buClr>
                <a:schemeClr val="lt1"/>
              </a:buClr>
              <a:buSzPts val="2100"/>
              <a:buChar char="•"/>
              <a:defRPr sz="2100">
                <a:solidFill>
                  <a:schemeClr val="lt1"/>
                </a:solidFill>
              </a:defRPr>
            </a:lvl3pPr>
            <a:lvl4pPr indent="-342900" lvl="3" marL="1828800" rtl="0" algn="l">
              <a:lnSpc>
                <a:spcPct val="100000"/>
              </a:lnSpc>
              <a:spcBef>
                <a:spcPts val="900"/>
              </a:spcBef>
              <a:spcAft>
                <a:spcPts val="0"/>
              </a:spcAft>
              <a:buClr>
                <a:schemeClr val="lt1"/>
              </a:buClr>
              <a:buSzPts val="1800"/>
              <a:buChar char="•"/>
              <a:defRPr sz="1800">
                <a:solidFill>
                  <a:schemeClr val="lt1"/>
                </a:solidFill>
              </a:defRPr>
            </a:lvl4pPr>
            <a:lvl5pPr indent="-342900" lvl="4" marL="2286000" rtl="0" algn="l">
              <a:lnSpc>
                <a:spcPct val="100000"/>
              </a:lnSpc>
              <a:spcBef>
                <a:spcPts val="900"/>
              </a:spcBef>
              <a:spcAft>
                <a:spcPts val="0"/>
              </a:spcAft>
              <a:buClr>
                <a:schemeClr val="lt1"/>
              </a:buClr>
              <a:buSzPts val="1800"/>
              <a:buChar char="•"/>
              <a:defRPr sz="1800">
                <a:solidFill>
                  <a:schemeClr val="lt1"/>
                </a:solidFill>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291" name="Google Shape;291;p47"/>
          <p:cNvSpPr/>
          <p:nvPr>
            <p:ph idx="8" type="body"/>
          </p:nvPr>
        </p:nvSpPr>
        <p:spPr>
          <a:xfrm>
            <a:off x="4936307" y="3820286"/>
            <a:ext cx="764700" cy="765600"/>
          </a:xfrm>
          <a:prstGeom prst="ellipse">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lvl1pPr>
            <a:lvl2pPr indent="-317500" lvl="1" marL="914400" rtl="0" algn="l">
              <a:lnSpc>
                <a:spcPct val="100000"/>
              </a:lnSpc>
              <a:spcBef>
                <a:spcPts val="900"/>
              </a:spcBef>
              <a:spcAft>
                <a:spcPts val="0"/>
              </a:spcAft>
              <a:buClr>
                <a:schemeClr val="lt1"/>
              </a:buClr>
              <a:buSzPts val="1400"/>
              <a:buChar char="•"/>
              <a:defRPr/>
            </a:lvl2pPr>
            <a:lvl3pPr indent="-317500" lvl="2" marL="1371600" rtl="0" algn="l">
              <a:lnSpc>
                <a:spcPct val="100000"/>
              </a:lnSpc>
              <a:spcBef>
                <a:spcPts val="900"/>
              </a:spcBef>
              <a:spcAft>
                <a:spcPts val="0"/>
              </a:spcAft>
              <a:buClr>
                <a:schemeClr val="lt1"/>
              </a:buClr>
              <a:buSzPts val="1400"/>
              <a:buChar char="•"/>
              <a:defRPr/>
            </a:lvl3pPr>
            <a:lvl4pPr indent="-317500" lvl="3" marL="1828800" rtl="0" algn="l">
              <a:lnSpc>
                <a:spcPct val="100000"/>
              </a:lnSpc>
              <a:spcBef>
                <a:spcPts val="900"/>
              </a:spcBef>
              <a:spcAft>
                <a:spcPts val="0"/>
              </a:spcAft>
              <a:buClr>
                <a:schemeClr val="lt1"/>
              </a:buClr>
              <a:buSzPts val="1400"/>
              <a:buChar char="•"/>
              <a:defRPr/>
            </a:lvl4pPr>
            <a:lvl5pPr indent="-317500" lvl="4" marL="2286000" rtl="0" algn="l">
              <a:lnSpc>
                <a:spcPct val="100000"/>
              </a:lnSpc>
              <a:spcBef>
                <a:spcPts val="900"/>
              </a:spcBef>
              <a:spcAft>
                <a:spcPts val="0"/>
              </a:spcAft>
              <a:buClr>
                <a:schemeClr val="lt1"/>
              </a:buClr>
              <a:buSzPts val="1400"/>
              <a:buChar char="•"/>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292" name="Google Shape;292;p47"/>
          <p:cNvSpPr/>
          <p:nvPr>
            <p:ph idx="9" type="pic"/>
          </p:nvPr>
        </p:nvSpPr>
        <p:spPr>
          <a:xfrm>
            <a:off x="5093985" y="3978520"/>
            <a:ext cx="449100" cy="449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lvl="1" marR="0" rtl="0" algn="l">
              <a:lnSpc>
                <a:spcPct val="100000"/>
              </a:lnSpc>
              <a:spcBef>
                <a:spcPts val="900"/>
              </a:spcBef>
              <a:spcAft>
                <a:spcPts val="0"/>
              </a:spcAft>
              <a:buClr>
                <a:schemeClr val="lt1"/>
              </a:buClr>
              <a:buSzPts val="1500"/>
              <a:buFont typeface="Arial"/>
              <a:buChar char="•"/>
              <a:defRPr b="0" i="0" sz="1500" u="none" cap="none" strike="noStrike">
                <a:solidFill>
                  <a:schemeClr val="lt1"/>
                </a:solidFill>
                <a:latin typeface="Arial"/>
                <a:ea typeface="Arial"/>
                <a:cs typeface="Arial"/>
                <a:sym typeface="Arial"/>
              </a:defRPr>
            </a:lvl2pPr>
            <a:lvl3pPr lvl="2" marR="0" rtl="0" algn="l">
              <a:lnSpc>
                <a:spcPct val="100000"/>
              </a:lnSpc>
              <a:spcBef>
                <a:spcPts val="9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100000"/>
              </a:lnSpc>
              <a:spcBef>
                <a:spcPts val="9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4pPr>
            <a:lvl5pPr lvl="4" marR="0" rtl="0" algn="l">
              <a:lnSpc>
                <a:spcPct val="100000"/>
              </a:lnSpc>
              <a:spcBef>
                <a:spcPts val="900"/>
              </a:spcBef>
              <a:spcAft>
                <a:spcPts val="0"/>
              </a:spcAft>
              <a:buClr>
                <a:schemeClr val="lt1"/>
              </a:buClr>
              <a:buSzPts val="1200"/>
              <a:buFont typeface="Arial"/>
              <a:buChar char="•"/>
              <a:defRPr b="0" i="0" sz="1200" u="none" cap="none" strike="noStrike">
                <a:solidFill>
                  <a:schemeClr val="lt1"/>
                </a:solidFill>
                <a:latin typeface="Arial"/>
                <a:ea typeface="Arial"/>
                <a:cs typeface="Arial"/>
                <a:sym typeface="Arial"/>
              </a:defRPr>
            </a:lvl5pPr>
            <a:lvl6pPr lvl="5" marR="0" rtl="0" algn="l">
              <a:lnSpc>
                <a:spcPct val="90000"/>
              </a:lnSpc>
              <a:spcBef>
                <a:spcPts val="9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lvl="6"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lvl="7"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lvl="8"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293" name="Google Shape;293;p47"/>
          <p:cNvSpPr txBox="1"/>
          <p:nvPr>
            <p:ph idx="13" type="body"/>
          </p:nvPr>
        </p:nvSpPr>
        <p:spPr>
          <a:xfrm>
            <a:off x="5848268" y="3778249"/>
            <a:ext cx="3128100" cy="8496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400"/>
              <a:buNone/>
              <a:defRPr sz="1400">
                <a:solidFill>
                  <a:schemeClr val="lt1"/>
                </a:solidFill>
              </a:defRPr>
            </a:lvl1pPr>
            <a:lvl2pPr indent="-228600" lvl="1" marL="914400" rtl="0" algn="l">
              <a:lnSpc>
                <a:spcPct val="100000"/>
              </a:lnSpc>
              <a:spcBef>
                <a:spcPts val="900"/>
              </a:spcBef>
              <a:spcAft>
                <a:spcPts val="0"/>
              </a:spcAft>
              <a:buClr>
                <a:schemeClr val="lt1"/>
              </a:buClr>
              <a:buSzPts val="2400"/>
              <a:buNone/>
              <a:defRPr sz="2400">
                <a:solidFill>
                  <a:schemeClr val="lt1"/>
                </a:solidFill>
              </a:defRPr>
            </a:lvl2pPr>
            <a:lvl3pPr indent="-361950" lvl="2" marL="1371600" rtl="0" algn="l">
              <a:lnSpc>
                <a:spcPct val="100000"/>
              </a:lnSpc>
              <a:spcBef>
                <a:spcPts val="900"/>
              </a:spcBef>
              <a:spcAft>
                <a:spcPts val="0"/>
              </a:spcAft>
              <a:buClr>
                <a:schemeClr val="lt1"/>
              </a:buClr>
              <a:buSzPts val="2100"/>
              <a:buChar char="•"/>
              <a:defRPr sz="2100">
                <a:solidFill>
                  <a:schemeClr val="lt1"/>
                </a:solidFill>
              </a:defRPr>
            </a:lvl3pPr>
            <a:lvl4pPr indent="-342900" lvl="3" marL="1828800" rtl="0" algn="l">
              <a:lnSpc>
                <a:spcPct val="100000"/>
              </a:lnSpc>
              <a:spcBef>
                <a:spcPts val="900"/>
              </a:spcBef>
              <a:spcAft>
                <a:spcPts val="0"/>
              </a:spcAft>
              <a:buClr>
                <a:schemeClr val="lt1"/>
              </a:buClr>
              <a:buSzPts val="1800"/>
              <a:buChar char="•"/>
              <a:defRPr sz="1800">
                <a:solidFill>
                  <a:schemeClr val="lt1"/>
                </a:solidFill>
              </a:defRPr>
            </a:lvl4pPr>
            <a:lvl5pPr indent="-342900" lvl="4" marL="2286000" rtl="0" algn="l">
              <a:lnSpc>
                <a:spcPct val="100000"/>
              </a:lnSpc>
              <a:spcBef>
                <a:spcPts val="900"/>
              </a:spcBef>
              <a:spcAft>
                <a:spcPts val="0"/>
              </a:spcAft>
              <a:buClr>
                <a:schemeClr val="lt1"/>
              </a:buClr>
              <a:buSzPts val="1800"/>
              <a:buChar char="•"/>
              <a:defRPr sz="1800">
                <a:solidFill>
                  <a:schemeClr val="lt1"/>
                </a:solidFill>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294" name="Google Shape;294;p47"/>
          <p:cNvSpPr txBox="1"/>
          <p:nvPr>
            <p:ph idx="14"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lvl1pPr>
            <a:lvl2pPr indent="-317500" lvl="1" marL="914400" rtl="0" algn="l">
              <a:lnSpc>
                <a:spcPct val="100000"/>
              </a:lnSpc>
              <a:spcBef>
                <a:spcPts val="900"/>
              </a:spcBef>
              <a:spcAft>
                <a:spcPts val="0"/>
              </a:spcAft>
              <a:buClr>
                <a:schemeClr val="lt1"/>
              </a:buClr>
              <a:buSzPts val="1400"/>
              <a:buChar char="•"/>
              <a:defRPr/>
            </a:lvl2pPr>
            <a:lvl3pPr indent="-317500" lvl="2" marL="1371600" rtl="0" algn="l">
              <a:lnSpc>
                <a:spcPct val="100000"/>
              </a:lnSpc>
              <a:spcBef>
                <a:spcPts val="900"/>
              </a:spcBef>
              <a:spcAft>
                <a:spcPts val="0"/>
              </a:spcAft>
              <a:buClr>
                <a:schemeClr val="lt1"/>
              </a:buClr>
              <a:buSzPts val="1400"/>
              <a:buChar char="•"/>
              <a:defRPr/>
            </a:lvl3pPr>
            <a:lvl4pPr indent="-317500" lvl="3" marL="1828800" rtl="0" algn="l">
              <a:lnSpc>
                <a:spcPct val="100000"/>
              </a:lnSpc>
              <a:spcBef>
                <a:spcPts val="900"/>
              </a:spcBef>
              <a:spcAft>
                <a:spcPts val="0"/>
              </a:spcAft>
              <a:buClr>
                <a:schemeClr val="lt1"/>
              </a:buClr>
              <a:buSzPts val="1400"/>
              <a:buChar char="•"/>
              <a:defRPr/>
            </a:lvl4pPr>
            <a:lvl5pPr indent="-317500" lvl="4" marL="2286000" rtl="0" algn="l">
              <a:lnSpc>
                <a:spcPct val="100000"/>
              </a:lnSpc>
              <a:spcBef>
                <a:spcPts val="900"/>
              </a:spcBef>
              <a:spcAft>
                <a:spcPts val="0"/>
              </a:spcAft>
              <a:buClr>
                <a:schemeClr val="lt1"/>
              </a:buClr>
              <a:buSzPts val="1400"/>
              <a:buChar char="•"/>
              <a:defRPr/>
            </a:lvl5pPr>
            <a:lvl6pPr indent="-317500" lvl="5" marL="2743200" rtl="0" algn="l">
              <a:lnSpc>
                <a:spcPct val="90000"/>
              </a:lnSpc>
              <a:spcBef>
                <a:spcPts val="9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Case Study">
    <p:bg>
      <p:bgPr>
        <a:solidFill>
          <a:schemeClr val="accent1"/>
        </a:solidFill>
      </p:bgPr>
    </p:bg>
    <p:spTree>
      <p:nvGrpSpPr>
        <p:cNvPr id="295" name="Shape 295"/>
        <p:cNvGrpSpPr/>
        <p:nvPr/>
      </p:nvGrpSpPr>
      <p:grpSpPr>
        <a:xfrm>
          <a:off x="0" y="0"/>
          <a:ext cx="0" cy="0"/>
          <a:chOff x="0" y="0"/>
          <a:chExt cx="0" cy="0"/>
        </a:xfrm>
      </p:grpSpPr>
      <p:sp>
        <p:nvSpPr>
          <p:cNvPr id="296" name="Google Shape;296;p48"/>
          <p:cNvSpPr txBox="1"/>
          <p:nvPr>
            <p:ph idx="1" type="body"/>
          </p:nvPr>
        </p:nvSpPr>
        <p:spPr>
          <a:xfrm>
            <a:off x="0" y="3300413"/>
            <a:ext cx="3509100" cy="18429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7" name="Google Shape;297;p48"/>
          <p:cNvSpPr txBox="1"/>
          <p:nvPr>
            <p:ph idx="2" type="body"/>
          </p:nvPr>
        </p:nvSpPr>
        <p:spPr>
          <a:xfrm>
            <a:off x="3509010" y="0"/>
            <a:ext cx="2817600" cy="2140800"/>
          </a:xfrm>
          <a:prstGeom prst="rect">
            <a:avLst/>
          </a:prstGeom>
          <a:solidFill>
            <a:schemeClr val="accent4"/>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8" name="Google Shape;298;p48"/>
          <p:cNvSpPr txBox="1"/>
          <p:nvPr>
            <p:ph idx="3" type="body"/>
          </p:nvPr>
        </p:nvSpPr>
        <p:spPr>
          <a:xfrm>
            <a:off x="6326504" y="0"/>
            <a:ext cx="2817600" cy="21408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9" name="Google Shape;299;p48"/>
          <p:cNvSpPr txBox="1"/>
          <p:nvPr>
            <p:ph idx="4" type="body"/>
          </p:nvPr>
        </p:nvSpPr>
        <p:spPr>
          <a:xfrm>
            <a:off x="7040880" y="2140839"/>
            <a:ext cx="2103000" cy="3002700"/>
          </a:xfrm>
          <a:prstGeom prst="rect">
            <a:avLst/>
          </a:prstGeom>
          <a:solidFill>
            <a:schemeClr val="accent4"/>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0" name="Google Shape;300;p48"/>
          <p:cNvSpPr txBox="1"/>
          <p:nvPr>
            <p:ph type="title"/>
          </p:nvPr>
        </p:nvSpPr>
        <p:spPr>
          <a:xfrm>
            <a:off x="628650" y="574040"/>
            <a:ext cx="2628900" cy="1064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1" name="Google Shape;301;p48"/>
          <p:cNvSpPr txBox="1"/>
          <p:nvPr>
            <p:ph idx="5" type="body"/>
          </p:nvPr>
        </p:nvSpPr>
        <p:spPr>
          <a:xfrm>
            <a:off x="0" y="0"/>
            <a:ext cx="573900" cy="573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2" name="Google Shape;302;p48"/>
          <p:cNvSpPr txBox="1"/>
          <p:nvPr>
            <p:ph idx="6" type="body"/>
          </p:nvPr>
        </p:nvSpPr>
        <p:spPr>
          <a:xfrm>
            <a:off x="628650" y="1777604"/>
            <a:ext cx="2226300" cy="289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b="1" sz="15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 name="Google Shape;303;p48"/>
          <p:cNvSpPr txBox="1"/>
          <p:nvPr>
            <p:ph idx="7" type="body"/>
          </p:nvPr>
        </p:nvSpPr>
        <p:spPr>
          <a:xfrm>
            <a:off x="628650" y="2162175"/>
            <a:ext cx="2628900" cy="985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 name="Google Shape;304;p48"/>
          <p:cNvSpPr txBox="1"/>
          <p:nvPr>
            <p:ph idx="8" type="body"/>
          </p:nvPr>
        </p:nvSpPr>
        <p:spPr>
          <a:xfrm>
            <a:off x="628650" y="3568303"/>
            <a:ext cx="2226300" cy="289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b="1" sz="1500">
                <a:solidFill>
                  <a:schemeClr val="dk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 name="Google Shape;305;p48"/>
          <p:cNvSpPr txBox="1"/>
          <p:nvPr>
            <p:ph idx="9" type="body"/>
          </p:nvPr>
        </p:nvSpPr>
        <p:spPr>
          <a:xfrm>
            <a:off x="628650" y="3952875"/>
            <a:ext cx="2628900" cy="985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solidFill>
                  <a:schemeClr val="dk1"/>
                </a:solidFill>
              </a:defRPr>
            </a:lvl1pPr>
            <a:lvl2pPr indent="-323850" lvl="1" marL="914400" rtl="0" algn="l">
              <a:lnSpc>
                <a:spcPct val="100000"/>
              </a:lnSpc>
              <a:spcBef>
                <a:spcPts val="900"/>
              </a:spcBef>
              <a:spcAft>
                <a:spcPts val="0"/>
              </a:spcAft>
              <a:buClr>
                <a:schemeClr val="dk1"/>
              </a:buClr>
              <a:buSzPts val="1500"/>
              <a:buChar char="•"/>
              <a:defRPr>
                <a:solidFill>
                  <a:schemeClr val="dk1"/>
                </a:solidFill>
              </a:defRPr>
            </a:lvl2pPr>
            <a:lvl3pPr indent="-317500" lvl="2" marL="1371600" rtl="0" algn="l">
              <a:lnSpc>
                <a:spcPct val="100000"/>
              </a:lnSpc>
              <a:spcBef>
                <a:spcPts val="900"/>
              </a:spcBef>
              <a:spcAft>
                <a:spcPts val="0"/>
              </a:spcAft>
              <a:buClr>
                <a:schemeClr val="dk1"/>
              </a:buClr>
              <a:buSzPts val="1400"/>
              <a:buChar char="•"/>
              <a:defRPr>
                <a:solidFill>
                  <a:schemeClr val="dk1"/>
                </a:solidFill>
              </a:defRPr>
            </a:lvl3pPr>
            <a:lvl4pPr indent="-304800" lvl="3" marL="1828800" rtl="0" algn="l">
              <a:lnSpc>
                <a:spcPct val="100000"/>
              </a:lnSpc>
              <a:spcBef>
                <a:spcPts val="900"/>
              </a:spcBef>
              <a:spcAft>
                <a:spcPts val="0"/>
              </a:spcAft>
              <a:buClr>
                <a:schemeClr val="dk1"/>
              </a:buClr>
              <a:buSzPts val="1200"/>
              <a:buChar char="•"/>
              <a:defRPr>
                <a:solidFill>
                  <a:schemeClr val="dk1"/>
                </a:solidFill>
              </a:defRPr>
            </a:lvl4pPr>
            <a:lvl5pPr indent="-304800" lvl="4" marL="2286000" rtl="0" algn="l">
              <a:lnSpc>
                <a:spcPct val="100000"/>
              </a:lnSpc>
              <a:spcBef>
                <a:spcPts val="900"/>
              </a:spcBef>
              <a:spcAft>
                <a:spcPts val="0"/>
              </a:spcAft>
              <a:buClr>
                <a:schemeClr val="dk1"/>
              </a:buClr>
              <a:buSzPts val="1200"/>
              <a:buChar char="•"/>
              <a:defRPr>
                <a:solidFill>
                  <a:schemeClr val="dk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48"/>
          <p:cNvSpPr txBox="1"/>
          <p:nvPr>
            <p:ph idx="13" type="body"/>
          </p:nvPr>
        </p:nvSpPr>
        <p:spPr>
          <a:xfrm>
            <a:off x="3838575" y="372666"/>
            <a:ext cx="2048700" cy="289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b="1" sz="1500">
                <a:solidFill>
                  <a:schemeClr val="dk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 name="Google Shape;307;p48"/>
          <p:cNvSpPr txBox="1"/>
          <p:nvPr>
            <p:ph idx="14" type="body"/>
          </p:nvPr>
        </p:nvSpPr>
        <p:spPr>
          <a:xfrm>
            <a:off x="3838575" y="757238"/>
            <a:ext cx="2419500" cy="12096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solidFill>
                  <a:schemeClr val="dk1"/>
                </a:solidFill>
              </a:defRPr>
            </a:lvl1pPr>
            <a:lvl2pPr indent="-323850" lvl="1" marL="914400" rtl="0" algn="l">
              <a:lnSpc>
                <a:spcPct val="100000"/>
              </a:lnSpc>
              <a:spcBef>
                <a:spcPts val="900"/>
              </a:spcBef>
              <a:spcAft>
                <a:spcPts val="0"/>
              </a:spcAft>
              <a:buClr>
                <a:schemeClr val="dk1"/>
              </a:buClr>
              <a:buSzPts val="1500"/>
              <a:buChar char="•"/>
              <a:defRPr>
                <a:solidFill>
                  <a:schemeClr val="dk1"/>
                </a:solidFill>
              </a:defRPr>
            </a:lvl2pPr>
            <a:lvl3pPr indent="-317500" lvl="2" marL="1371600" rtl="0" algn="l">
              <a:lnSpc>
                <a:spcPct val="100000"/>
              </a:lnSpc>
              <a:spcBef>
                <a:spcPts val="900"/>
              </a:spcBef>
              <a:spcAft>
                <a:spcPts val="0"/>
              </a:spcAft>
              <a:buClr>
                <a:schemeClr val="dk1"/>
              </a:buClr>
              <a:buSzPts val="1400"/>
              <a:buChar char="•"/>
              <a:defRPr>
                <a:solidFill>
                  <a:schemeClr val="dk1"/>
                </a:solidFill>
              </a:defRPr>
            </a:lvl3pPr>
            <a:lvl4pPr indent="-304800" lvl="3" marL="1828800" rtl="0" algn="l">
              <a:lnSpc>
                <a:spcPct val="100000"/>
              </a:lnSpc>
              <a:spcBef>
                <a:spcPts val="900"/>
              </a:spcBef>
              <a:spcAft>
                <a:spcPts val="0"/>
              </a:spcAft>
              <a:buClr>
                <a:schemeClr val="dk1"/>
              </a:buClr>
              <a:buSzPts val="1200"/>
              <a:buChar char="•"/>
              <a:defRPr>
                <a:solidFill>
                  <a:schemeClr val="dk1"/>
                </a:solidFill>
              </a:defRPr>
            </a:lvl4pPr>
            <a:lvl5pPr indent="-304800" lvl="4" marL="2286000" rtl="0" algn="l">
              <a:lnSpc>
                <a:spcPct val="100000"/>
              </a:lnSpc>
              <a:spcBef>
                <a:spcPts val="900"/>
              </a:spcBef>
              <a:spcAft>
                <a:spcPts val="0"/>
              </a:spcAft>
              <a:buClr>
                <a:schemeClr val="dk1"/>
              </a:buClr>
              <a:buSzPts val="1200"/>
              <a:buChar char="•"/>
              <a:defRPr>
                <a:solidFill>
                  <a:schemeClr val="dk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 name="Google Shape;308;p48"/>
          <p:cNvSpPr txBox="1"/>
          <p:nvPr>
            <p:ph idx="15" type="body"/>
          </p:nvPr>
        </p:nvSpPr>
        <p:spPr>
          <a:xfrm>
            <a:off x="6667500" y="376372"/>
            <a:ext cx="1582500" cy="289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b="1" sz="15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48"/>
          <p:cNvSpPr txBox="1"/>
          <p:nvPr>
            <p:ph idx="16" type="body"/>
          </p:nvPr>
        </p:nvSpPr>
        <p:spPr>
          <a:xfrm>
            <a:off x="6667500" y="760943"/>
            <a:ext cx="2419500" cy="12096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0" name="Google Shape;310;p48"/>
          <p:cNvSpPr txBox="1"/>
          <p:nvPr>
            <p:ph idx="17" type="body"/>
          </p:nvPr>
        </p:nvSpPr>
        <p:spPr>
          <a:xfrm>
            <a:off x="7311506" y="3005138"/>
            <a:ext cx="1719600" cy="17241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800"/>
              <a:buNone/>
              <a:defRPr sz="1800">
                <a:solidFill>
                  <a:schemeClr val="dk1"/>
                </a:solidFill>
              </a:defRPr>
            </a:lvl1pPr>
            <a:lvl2pPr indent="-228600" lvl="1" marL="914400" rtl="0" algn="l">
              <a:lnSpc>
                <a:spcPct val="100000"/>
              </a:lnSpc>
              <a:spcBef>
                <a:spcPts val="900"/>
              </a:spcBef>
              <a:spcAft>
                <a:spcPts val="0"/>
              </a:spcAft>
              <a:buClr>
                <a:schemeClr val="dk1"/>
              </a:buClr>
              <a:buSzPts val="2400"/>
              <a:buNone/>
              <a:defRPr sz="2400">
                <a:solidFill>
                  <a:schemeClr val="dk1"/>
                </a:solidFill>
              </a:defRPr>
            </a:lvl2pPr>
            <a:lvl3pPr indent="-361950" lvl="2" marL="1371600" rtl="0" algn="l">
              <a:lnSpc>
                <a:spcPct val="100000"/>
              </a:lnSpc>
              <a:spcBef>
                <a:spcPts val="900"/>
              </a:spcBef>
              <a:spcAft>
                <a:spcPts val="0"/>
              </a:spcAft>
              <a:buClr>
                <a:schemeClr val="dk1"/>
              </a:buClr>
              <a:buSzPts val="2100"/>
              <a:buChar char="•"/>
              <a:defRPr sz="2100">
                <a:solidFill>
                  <a:schemeClr val="dk1"/>
                </a:solidFill>
              </a:defRPr>
            </a:lvl3pPr>
            <a:lvl4pPr indent="-342900" lvl="3" marL="1828800" rtl="0" algn="l">
              <a:lnSpc>
                <a:spcPct val="100000"/>
              </a:lnSpc>
              <a:spcBef>
                <a:spcPts val="900"/>
              </a:spcBef>
              <a:spcAft>
                <a:spcPts val="0"/>
              </a:spcAft>
              <a:buClr>
                <a:schemeClr val="dk1"/>
              </a:buClr>
              <a:buSzPts val="1800"/>
              <a:buChar char="•"/>
              <a:defRPr sz="1800">
                <a:solidFill>
                  <a:schemeClr val="dk1"/>
                </a:solidFill>
              </a:defRPr>
            </a:lvl4pPr>
            <a:lvl5pPr indent="-342900" lvl="4" marL="2286000" rtl="0" algn="l">
              <a:lnSpc>
                <a:spcPct val="100000"/>
              </a:lnSpc>
              <a:spcBef>
                <a:spcPts val="900"/>
              </a:spcBef>
              <a:spcAft>
                <a:spcPts val="0"/>
              </a:spcAft>
              <a:buClr>
                <a:schemeClr val="dk1"/>
              </a:buClr>
              <a:buSzPts val="1800"/>
              <a:buChar char="•"/>
              <a:defRPr sz="1800">
                <a:solidFill>
                  <a:schemeClr val="dk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1" name="Google Shape;311;p48"/>
          <p:cNvSpPr/>
          <p:nvPr>
            <p:ph idx="18" type="pic"/>
          </p:nvPr>
        </p:nvSpPr>
        <p:spPr>
          <a:xfrm>
            <a:off x="3509009" y="2140840"/>
            <a:ext cx="3532200" cy="30027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12" name="Google Shape;312;p48"/>
          <p:cNvSpPr txBox="1"/>
          <p:nvPr>
            <p:ph idx="19" type="body"/>
          </p:nvPr>
        </p:nvSpPr>
        <p:spPr>
          <a:xfrm>
            <a:off x="6748437" y="2354190"/>
            <a:ext cx="563100" cy="5631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3" name="Google Shape;313;p48"/>
          <p:cNvSpPr/>
          <p:nvPr>
            <p:ph idx="20" type="pic"/>
          </p:nvPr>
        </p:nvSpPr>
        <p:spPr>
          <a:xfrm>
            <a:off x="6790646" y="2396399"/>
            <a:ext cx="478500" cy="4785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14" name="Google Shape;314;p48"/>
          <p:cNvSpPr txBox="1"/>
          <p:nvPr>
            <p:ph idx="21"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w/ Image">
  <p:cSld name="Stats w/ Image">
    <p:bg>
      <p:bgPr>
        <a:solidFill>
          <a:schemeClr val="accent1"/>
        </a:solidFill>
      </p:bgPr>
    </p:bg>
    <p:spTree>
      <p:nvGrpSpPr>
        <p:cNvPr id="315" name="Shape 315"/>
        <p:cNvGrpSpPr/>
        <p:nvPr/>
      </p:nvGrpSpPr>
      <p:grpSpPr>
        <a:xfrm>
          <a:off x="0" y="0"/>
          <a:ext cx="0" cy="0"/>
          <a:chOff x="0" y="0"/>
          <a:chExt cx="0" cy="0"/>
        </a:xfrm>
      </p:grpSpPr>
      <p:sp>
        <p:nvSpPr>
          <p:cNvPr id="316" name="Google Shape;316;p49"/>
          <p:cNvSpPr/>
          <p:nvPr>
            <p:ph idx="2" type="pic"/>
          </p:nvPr>
        </p:nvSpPr>
        <p:spPr>
          <a:xfrm>
            <a:off x="6096000" y="0"/>
            <a:ext cx="3048000" cy="51435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17" name="Google Shape;317;p49"/>
          <p:cNvSpPr txBox="1"/>
          <p:nvPr>
            <p:ph idx="1" type="body"/>
          </p:nvPr>
        </p:nvSpPr>
        <p:spPr>
          <a:xfrm>
            <a:off x="0" y="0"/>
            <a:ext cx="3048000" cy="25719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8" name="Google Shape;318;p49"/>
          <p:cNvSpPr txBox="1"/>
          <p:nvPr>
            <p:ph idx="3" type="body"/>
          </p:nvPr>
        </p:nvSpPr>
        <p:spPr>
          <a:xfrm>
            <a:off x="0" y="0"/>
            <a:ext cx="573900" cy="573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 name="Google Shape;319;p49"/>
          <p:cNvSpPr txBox="1"/>
          <p:nvPr>
            <p:ph idx="4" type="body"/>
          </p:nvPr>
        </p:nvSpPr>
        <p:spPr>
          <a:xfrm>
            <a:off x="0" y="2571750"/>
            <a:ext cx="3048000" cy="2571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49"/>
          <p:cNvSpPr txBox="1"/>
          <p:nvPr>
            <p:ph idx="5" type="body"/>
          </p:nvPr>
        </p:nvSpPr>
        <p:spPr>
          <a:xfrm>
            <a:off x="3048000" y="0"/>
            <a:ext cx="3048000" cy="17145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 name="Google Shape;321;p49"/>
          <p:cNvSpPr txBox="1"/>
          <p:nvPr>
            <p:ph idx="6" type="body"/>
          </p:nvPr>
        </p:nvSpPr>
        <p:spPr>
          <a:xfrm>
            <a:off x="3048000" y="1714500"/>
            <a:ext cx="3048000" cy="1714500"/>
          </a:xfrm>
          <a:prstGeom prst="rect">
            <a:avLst/>
          </a:prstGeom>
          <a:solidFill>
            <a:schemeClr val="accent4"/>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 name="Google Shape;322;p49"/>
          <p:cNvSpPr txBox="1"/>
          <p:nvPr>
            <p:ph idx="7" type="body"/>
          </p:nvPr>
        </p:nvSpPr>
        <p:spPr>
          <a:xfrm>
            <a:off x="3048000" y="3429000"/>
            <a:ext cx="3048000" cy="17145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 name="Google Shape;323;p49"/>
          <p:cNvSpPr/>
          <p:nvPr>
            <p:ph idx="8" type="pic"/>
          </p:nvPr>
        </p:nvSpPr>
        <p:spPr>
          <a:xfrm>
            <a:off x="1092518" y="432370"/>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24" name="Google Shape;324;p49"/>
          <p:cNvSpPr txBox="1"/>
          <p:nvPr>
            <p:ph idx="9" type="body"/>
          </p:nvPr>
        </p:nvSpPr>
        <p:spPr>
          <a:xfrm>
            <a:off x="89535" y="1329388"/>
            <a:ext cx="28689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3000"/>
              <a:buNone/>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5" name="Google Shape;325;p49"/>
          <p:cNvSpPr txBox="1"/>
          <p:nvPr>
            <p:ph idx="13" type="body"/>
          </p:nvPr>
        </p:nvSpPr>
        <p:spPr>
          <a:xfrm>
            <a:off x="341632" y="1712768"/>
            <a:ext cx="2364600" cy="6819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1500"/>
              <a:buNone/>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49"/>
          <p:cNvSpPr/>
          <p:nvPr>
            <p:ph idx="14" type="pic"/>
          </p:nvPr>
        </p:nvSpPr>
        <p:spPr>
          <a:xfrm>
            <a:off x="1092518" y="3004120"/>
            <a:ext cx="862800" cy="8628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lt1"/>
              </a:buClr>
              <a:buSzPts val="1500"/>
              <a:buFont typeface="Arial"/>
              <a:buNone/>
              <a:defRPr b="0" i="0" sz="1500" u="none" cap="none" strike="noStrike">
                <a:solidFill>
                  <a:schemeClr val="lt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27" name="Google Shape;327;p49"/>
          <p:cNvSpPr txBox="1"/>
          <p:nvPr>
            <p:ph idx="15" type="body"/>
          </p:nvPr>
        </p:nvSpPr>
        <p:spPr>
          <a:xfrm>
            <a:off x="89535" y="3901138"/>
            <a:ext cx="28689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lt1"/>
              </a:buClr>
              <a:buSzPts val="3000"/>
              <a:buNone/>
              <a:defRPr b="1" sz="30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 name="Google Shape;328;p49"/>
          <p:cNvSpPr txBox="1"/>
          <p:nvPr>
            <p:ph idx="16" type="body"/>
          </p:nvPr>
        </p:nvSpPr>
        <p:spPr>
          <a:xfrm>
            <a:off x="341632" y="4284517"/>
            <a:ext cx="2364600" cy="6819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lt1"/>
              </a:buClr>
              <a:buSzPts val="1500"/>
              <a:buNone/>
              <a:defRPr b="0" sz="15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 name="Google Shape;329;p49"/>
          <p:cNvSpPr/>
          <p:nvPr>
            <p:ph idx="17" type="pic"/>
          </p:nvPr>
        </p:nvSpPr>
        <p:spPr>
          <a:xfrm>
            <a:off x="4264819" y="1840073"/>
            <a:ext cx="614400" cy="614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30" name="Google Shape;330;p49"/>
          <p:cNvSpPr txBox="1"/>
          <p:nvPr>
            <p:ph idx="18" type="body"/>
          </p:nvPr>
        </p:nvSpPr>
        <p:spPr>
          <a:xfrm>
            <a:off x="3137535" y="2488488"/>
            <a:ext cx="28689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3000"/>
              <a:buNone/>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1" name="Google Shape;331;p49"/>
          <p:cNvSpPr txBox="1"/>
          <p:nvPr>
            <p:ph idx="19" type="body"/>
          </p:nvPr>
        </p:nvSpPr>
        <p:spPr>
          <a:xfrm>
            <a:off x="3389632" y="2871868"/>
            <a:ext cx="23646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1500"/>
              <a:buNone/>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 name="Google Shape;332;p49"/>
          <p:cNvSpPr/>
          <p:nvPr>
            <p:ph idx="20" type="pic"/>
          </p:nvPr>
        </p:nvSpPr>
        <p:spPr>
          <a:xfrm>
            <a:off x="4264819" y="3546635"/>
            <a:ext cx="614400" cy="614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33" name="Google Shape;333;p49"/>
          <p:cNvSpPr txBox="1"/>
          <p:nvPr>
            <p:ph idx="21" type="body"/>
          </p:nvPr>
        </p:nvSpPr>
        <p:spPr>
          <a:xfrm>
            <a:off x="3137535" y="4195051"/>
            <a:ext cx="28689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3000"/>
              <a:buNone/>
              <a:defRPr b="1" sz="30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4" name="Google Shape;334;p49"/>
          <p:cNvSpPr txBox="1"/>
          <p:nvPr>
            <p:ph idx="22" type="body"/>
          </p:nvPr>
        </p:nvSpPr>
        <p:spPr>
          <a:xfrm>
            <a:off x="3389632" y="4578431"/>
            <a:ext cx="23646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dk1"/>
              </a:buClr>
              <a:buSzPts val="1500"/>
              <a:buNone/>
              <a:defRPr b="0" sz="1500"/>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 name="Google Shape;335;p49"/>
          <p:cNvSpPr/>
          <p:nvPr>
            <p:ph idx="23" type="pic"/>
          </p:nvPr>
        </p:nvSpPr>
        <p:spPr>
          <a:xfrm>
            <a:off x="4264819" y="125573"/>
            <a:ext cx="614400" cy="614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36" name="Google Shape;336;p49"/>
          <p:cNvSpPr txBox="1"/>
          <p:nvPr>
            <p:ph idx="24" type="body"/>
          </p:nvPr>
        </p:nvSpPr>
        <p:spPr>
          <a:xfrm>
            <a:off x="3137535" y="773988"/>
            <a:ext cx="2868900" cy="389100"/>
          </a:xfrm>
          <a:prstGeom prst="rect">
            <a:avLst/>
          </a:prstGeom>
          <a:noFill/>
          <a:ln>
            <a:noFill/>
          </a:ln>
        </p:spPr>
        <p:txBody>
          <a:bodyPr anchorCtr="0" anchor="ctr" bIns="34275" lIns="68575" spcFirstLastPara="1" rIns="68575" wrap="square" tIns="34275">
            <a:noAutofit/>
          </a:bodyPr>
          <a:lstStyle>
            <a:lvl1pPr indent="-228600" lvl="0" marL="457200" rtl="0" algn="ctr">
              <a:lnSpc>
                <a:spcPct val="100000"/>
              </a:lnSpc>
              <a:spcBef>
                <a:spcPts val="0"/>
              </a:spcBef>
              <a:spcAft>
                <a:spcPts val="0"/>
              </a:spcAft>
              <a:buClr>
                <a:schemeClr val="lt1"/>
              </a:buClr>
              <a:buSzPts val="3000"/>
              <a:buNone/>
              <a:defRPr b="1" sz="30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 name="Google Shape;337;p49"/>
          <p:cNvSpPr txBox="1"/>
          <p:nvPr>
            <p:ph idx="25" type="body"/>
          </p:nvPr>
        </p:nvSpPr>
        <p:spPr>
          <a:xfrm>
            <a:off x="3389632" y="1157369"/>
            <a:ext cx="2364600" cy="3891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0"/>
              </a:spcBef>
              <a:spcAft>
                <a:spcPts val="0"/>
              </a:spcAft>
              <a:buClr>
                <a:schemeClr val="lt1"/>
              </a:buClr>
              <a:buSzPts val="1500"/>
              <a:buNone/>
              <a:defRPr b="0" sz="1500">
                <a:solidFill>
                  <a:schemeClr val="lt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8" name="Google Shape;338;p49"/>
          <p:cNvSpPr txBox="1"/>
          <p:nvPr>
            <p:ph idx="26"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rgbClr val="BDDEFF"/>
        </a:solidFill>
      </p:bgPr>
    </p:bg>
    <p:spTree>
      <p:nvGrpSpPr>
        <p:cNvPr id="339" name="Shape 339"/>
        <p:cNvGrpSpPr/>
        <p:nvPr/>
      </p:nvGrpSpPr>
      <p:grpSpPr>
        <a:xfrm>
          <a:off x="0" y="0"/>
          <a:ext cx="0" cy="0"/>
          <a:chOff x="0" y="0"/>
          <a:chExt cx="0" cy="0"/>
        </a:xfrm>
      </p:grpSpPr>
      <p:sp>
        <p:nvSpPr>
          <p:cNvPr id="340" name="Google Shape;340;p50"/>
          <p:cNvSpPr txBox="1"/>
          <p:nvPr>
            <p:ph idx="1" type="body"/>
          </p:nvPr>
        </p:nvSpPr>
        <p:spPr>
          <a:xfrm>
            <a:off x="0" y="2571750"/>
            <a:ext cx="3509100" cy="2571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 name="Google Shape;341;p50"/>
          <p:cNvSpPr txBox="1"/>
          <p:nvPr>
            <p:ph idx="2" type="body"/>
          </p:nvPr>
        </p:nvSpPr>
        <p:spPr>
          <a:xfrm>
            <a:off x="0" y="0"/>
            <a:ext cx="3509100" cy="25719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2" name="Google Shape;342;p50"/>
          <p:cNvSpPr txBox="1"/>
          <p:nvPr>
            <p:ph type="title"/>
          </p:nvPr>
        </p:nvSpPr>
        <p:spPr>
          <a:xfrm>
            <a:off x="628650" y="666115"/>
            <a:ext cx="2628900" cy="1239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Arial"/>
              <a:buNone/>
              <a:defRPr sz="27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3" name="Google Shape;343;p50"/>
          <p:cNvSpPr txBox="1"/>
          <p:nvPr>
            <p:ph idx="3"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4" name="Google Shape;344;p50"/>
          <p:cNvSpPr txBox="1"/>
          <p:nvPr>
            <p:ph idx="4" type="body"/>
          </p:nvPr>
        </p:nvSpPr>
        <p:spPr>
          <a:xfrm>
            <a:off x="628650" y="2941320"/>
            <a:ext cx="2628900" cy="18327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5" name="Google Shape;345;p50"/>
          <p:cNvSpPr txBox="1"/>
          <p:nvPr>
            <p:ph idx="5"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 name="Google Shape;346;p50"/>
          <p:cNvSpPr/>
          <p:nvPr>
            <p:ph idx="6" type="chart"/>
          </p:nvPr>
        </p:nvSpPr>
        <p:spPr>
          <a:xfrm>
            <a:off x="4201239" y="745311"/>
            <a:ext cx="4250400" cy="36528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bg>
      <p:bgPr>
        <a:solidFill>
          <a:srgbClr val="BDDEFF"/>
        </a:solidFill>
      </p:bgPr>
    </p:bg>
    <p:spTree>
      <p:nvGrpSpPr>
        <p:cNvPr id="347" name="Shape 347"/>
        <p:cNvGrpSpPr/>
        <p:nvPr/>
      </p:nvGrpSpPr>
      <p:grpSpPr>
        <a:xfrm>
          <a:off x="0" y="0"/>
          <a:ext cx="0" cy="0"/>
          <a:chOff x="0" y="0"/>
          <a:chExt cx="0" cy="0"/>
        </a:xfrm>
      </p:grpSpPr>
      <p:sp>
        <p:nvSpPr>
          <p:cNvPr id="348" name="Google Shape;348;p51"/>
          <p:cNvSpPr txBox="1"/>
          <p:nvPr>
            <p:ph idx="1" type="body"/>
          </p:nvPr>
        </p:nvSpPr>
        <p:spPr>
          <a:xfrm>
            <a:off x="0" y="2571750"/>
            <a:ext cx="3509100" cy="2571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9" name="Google Shape;349;p51"/>
          <p:cNvSpPr txBox="1"/>
          <p:nvPr>
            <p:ph idx="2" type="body"/>
          </p:nvPr>
        </p:nvSpPr>
        <p:spPr>
          <a:xfrm>
            <a:off x="0" y="0"/>
            <a:ext cx="3509100" cy="25719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0" name="Google Shape;350;p51"/>
          <p:cNvSpPr txBox="1"/>
          <p:nvPr>
            <p:ph type="title"/>
          </p:nvPr>
        </p:nvSpPr>
        <p:spPr>
          <a:xfrm>
            <a:off x="628650" y="666115"/>
            <a:ext cx="2628900" cy="1239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Arial"/>
              <a:buNone/>
              <a:defRPr sz="27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1" name="Google Shape;351;p51"/>
          <p:cNvSpPr txBox="1"/>
          <p:nvPr>
            <p:ph idx="3"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2" name="Google Shape;352;p51"/>
          <p:cNvSpPr txBox="1"/>
          <p:nvPr>
            <p:ph idx="4" type="body"/>
          </p:nvPr>
        </p:nvSpPr>
        <p:spPr>
          <a:xfrm>
            <a:off x="628650" y="2941320"/>
            <a:ext cx="2628900" cy="18327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3" name="Google Shape;353;p51"/>
          <p:cNvSpPr txBox="1"/>
          <p:nvPr>
            <p:ph idx="5"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Text and Image">
  <p:cSld name="Half Text and Image">
    <p:bg>
      <p:bgPr>
        <a:solidFill>
          <a:srgbClr val="BDDEFF"/>
        </a:solidFill>
      </p:bgPr>
    </p:bg>
    <p:spTree>
      <p:nvGrpSpPr>
        <p:cNvPr id="354" name="Shape 354"/>
        <p:cNvGrpSpPr/>
        <p:nvPr/>
      </p:nvGrpSpPr>
      <p:grpSpPr>
        <a:xfrm>
          <a:off x="0" y="0"/>
          <a:ext cx="0" cy="0"/>
          <a:chOff x="0" y="0"/>
          <a:chExt cx="0" cy="0"/>
        </a:xfrm>
      </p:grpSpPr>
      <p:sp>
        <p:nvSpPr>
          <p:cNvPr id="355" name="Google Shape;355;p52"/>
          <p:cNvSpPr txBox="1"/>
          <p:nvPr>
            <p:ph idx="1" type="body"/>
          </p:nvPr>
        </p:nvSpPr>
        <p:spPr>
          <a:xfrm>
            <a:off x="0" y="2571750"/>
            <a:ext cx="3509100" cy="2571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 name="Google Shape;356;p52"/>
          <p:cNvSpPr txBox="1"/>
          <p:nvPr>
            <p:ph idx="2" type="body"/>
          </p:nvPr>
        </p:nvSpPr>
        <p:spPr>
          <a:xfrm>
            <a:off x="0" y="0"/>
            <a:ext cx="3509100" cy="2571900"/>
          </a:xfrm>
          <a:prstGeom prst="rect">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7" name="Google Shape;357;p52"/>
          <p:cNvSpPr txBox="1"/>
          <p:nvPr>
            <p:ph type="title"/>
          </p:nvPr>
        </p:nvSpPr>
        <p:spPr>
          <a:xfrm>
            <a:off x="628650" y="666115"/>
            <a:ext cx="2628900" cy="1239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Arial"/>
              <a:buNone/>
              <a:defRPr sz="27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8" name="Google Shape;358;p52"/>
          <p:cNvSpPr txBox="1"/>
          <p:nvPr>
            <p:ph idx="3"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 name="Google Shape;359;p52"/>
          <p:cNvSpPr txBox="1"/>
          <p:nvPr>
            <p:ph idx="4" type="body"/>
          </p:nvPr>
        </p:nvSpPr>
        <p:spPr>
          <a:xfrm>
            <a:off x="628650" y="2941320"/>
            <a:ext cx="2628900" cy="18327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 name="Google Shape;360;p52"/>
          <p:cNvSpPr/>
          <p:nvPr>
            <p:ph idx="5" type="pic"/>
          </p:nvPr>
        </p:nvSpPr>
        <p:spPr>
          <a:xfrm>
            <a:off x="3509010" y="0"/>
            <a:ext cx="5634900" cy="5143500"/>
          </a:xfrm>
          <a:prstGeom prst="rect">
            <a:avLst/>
          </a:prstGeom>
          <a:noFill/>
          <a:ln>
            <a:noFill/>
          </a:ln>
        </p:spPr>
        <p:txBody>
          <a:bodyPr anchorCtr="0" anchor="t" bIns="34275" lIns="68575" spcFirstLastPara="1" rIns="68575" wrap="square" tIns="34275">
            <a:noAutofit/>
          </a:bodyPr>
          <a:lstStyle>
            <a:lvl1pPr lvl="0" marR="0" rtl="0" algn="ctr">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61" name="Google Shape;361;p52"/>
          <p:cNvSpPr txBox="1"/>
          <p:nvPr>
            <p:ph idx="6"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w/ Image">
  <p:cSld name="2 Column Text w/ Image">
    <p:bg>
      <p:bgPr>
        <a:solidFill>
          <a:schemeClr val="lt1"/>
        </a:solidFill>
      </p:bgPr>
    </p:bg>
    <p:spTree>
      <p:nvGrpSpPr>
        <p:cNvPr id="362" name="Shape 362"/>
        <p:cNvGrpSpPr/>
        <p:nvPr/>
      </p:nvGrpSpPr>
      <p:grpSpPr>
        <a:xfrm>
          <a:off x="0" y="0"/>
          <a:ext cx="0" cy="0"/>
          <a:chOff x="0" y="0"/>
          <a:chExt cx="0" cy="0"/>
        </a:xfrm>
      </p:grpSpPr>
      <p:sp>
        <p:nvSpPr>
          <p:cNvPr id="363" name="Google Shape;363;p53"/>
          <p:cNvSpPr txBox="1"/>
          <p:nvPr>
            <p:ph idx="1"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4" name="Google Shape;364;p53"/>
          <p:cNvSpPr txBox="1"/>
          <p:nvPr>
            <p:ph type="title"/>
          </p:nvPr>
        </p:nvSpPr>
        <p:spPr>
          <a:xfrm>
            <a:off x="628650" y="574040"/>
            <a:ext cx="3321000" cy="1064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700"/>
              <a:buFont typeface="Arial"/>
              <a:buNone/>
              <a:defRPr sz="27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5" name="Google Shape;365;p53"/>
          <p:cNvSpPr txBox="1"/>
          <p:nvPr>
            <p:ph idx="2" type="body"/>
          </p:nvPr>
        </p:nvSpPr>
        <p:spPr>
          <a:xfrm>
            <a:off x="628650" y="2162175"/>
            <a:ext cx="5166600" cy="26079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solidFill>
                  <a:schemeClr val="dk1"/>
                </a:solidFill>
              </a:defRPr>
            </a:lvl1pPr>
            <a:lvl2pPr indent="-323850" lvl="1" marL="914400" rtl="0" algn="l">
              <a:lnSpc>
                <a:spcPct val="100000"/>
              </a:lnSpc>
              <a:spcBef>
                <a:spcPts val="900"/>
              </a:spcBef>
              <a:spcAft>
                <a:spcPts val="0"/>
              </a:spcAft>
              <a:buClr>
                <a:schemeClr val="dk1"/>
              </a:buClr>
              <a:buSzPts val="1500"/>
              <a:buChar char="•"/>
              <a:defRPr>
                <a:solidFill>
                  <a:schemeClr val="dk1"/>
                </a:solidFill>
              </a:defRPr>
            </a:lvl2pPr>
            <a:lvl3pPr indent="-317500" lvl="2" marL="1371600" rtl="0" algn="l">
              <a:lnSpc>
                <a:spcPct val="100000"/>
              </a:lnSpc>
              <a:spcBef>
                <a:spcPts val="900"/>
              </a:spcBef>
              <a:spcAft>
                <a:spcPts val="0"/>
              </a:spcAft>
              <a:buClr>
                <a:schemeClr val="dk1"/>
              </a:buClr>
              <a:buSzPts val="1400"/>
              <a:buChar char="•"/>
              <a:defRPr>
                <a:solidFill>
                  <a:schemeClr val="dk1"/>
                </a:solidFill>
              </a:defRPr>
            </a:lvl3pPr>
            <a:lvl4pPr indent="-304800" lvl="3" marL="1828800" rtl="0" algn="l">
              <a:lnSpc>
                <a:spcPct val="100000"/>
              </a:lnSpc>
              <a:spcBef>
                <a:spcPts val="900"/>
              </a:spcBef>
              <a:spcAft>
                <a:spcPts val="0"/>
              </a:spcAft>
              <a:buClr>
                <a:schemeClr val="dk1"/>
              </a:buClr>
              <a:buSzPts val="1200"/>
              <a:buChar char="•"/>
              <a:defRPr>
                <a:solidFill>
                  <a:schemeClr val="dk1"/>
                </a:solidFill>
              </a:defRPr>
            </a:lvl4pPr>
            <a:lvl5pPr indent="-304800" lvl="4" marL="2286000" rtl="0" algn="l">
              <a:lnSpc>
                <a:spcPct val="100000"/>
              </a:lnSpc>
              <a:spcBef>
                <a:spcPts val="900"/>
              </a:spcBef>
              <a:spcAft>
                <a:spcPts val="0"/>
              </a:spcAft>
              <a:buClr>
                <a:schemeClr val="dk1"/>
              </a:buClr>
              <a:buSzPts val="1200"/>
              <a:buChar char="•"/>
              <a:defRPr>
                <a:solidFill>
                  <a:schemeClr val="dk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6" name="Google Shape;366;p53"/>
          <p:cNvSpPr txBox="1"/>
          <p:nvPr>
            <p:ph idx="3" type="body"/>
          </p:nvPr>
        </p:nvSpPr>
        <p:spPr>
          <a:xfrm>
            <a:off x="628649" y="1777604"/>
            <a:ext cx="5166600" cy="2892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b="1" sz="1500">
                <a:solidFill>
                  <a:schemeClr val="dk1"/>
                </a:solidFill>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7" name="Google Shape;367;p53"/>
          <p:cNvSpPr/>
          <p:nvPr>
            <p:ph idx="4" type="pic"/>
          </p:nvPr>
        </p:nvSpPr>
        <p:spPr>
          <a:xfrm>
            <a:off x="6096000" y="0"/>
            <a:ext cx="3048000" cy="51435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68" name="Google Shape;368;p53"/>
          <p:cNvSpPr txBox="1"/>
          <p:nvPr>
            <p:ph idx="5"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anel">
  <p:cSld name="Text Panel">
    <p:bg>
      <p:bgPr>
        <a:solidFill>
          <a:schemeClr val="lt1"/>
        </a:solidFill>
      </p:bgPr>
    </p:bg>
    <p:spTree>
      <p:nvGrpSpPr>
        <p:cNvPr id="369" name="Shape 369"/>
        <p:cNvGrpSpPr/>
        <p:nvPr/>
      </p:nvGrpSpPr>
      <p:grpSpPr>
        <a:xfrm>
          <a:off x="0" y="0"/>
          <a:ext cx="0" cy="0"/>
          <a:chOff x="0" y="0"/>
          <a:chExt cx="0" cy="0"/>
        </a:xfrm>
      </p:grpSpPr>
      <p:sp>
        <p:nvSpPr>
          <p:cNvPr id="370" name="Google Shape;370;p54"/>
          <p:cNvSpPr txBox="1"/>
          <p:nvPr>
            <p:ph idx="1" type="body"/>
          </p:nvPr>
        </p:nvSpPr>
        <p:spPr>
          <a:xfrm>
            <a:off x="7018020" y="0"/>
            <a:ext cx="2126100" cy="5143500"/>
          </a:xfrm>
          <a:prstGeom prst="rect">
            <a:avLst/>
          </a:prstGeom>
          <a:solidFill>
            <a:srgbClr val="BDDEFF"/>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1" name="Google Shape;371;p54"/>
          <p:cNvSpPr txBox="1"/>
          <p:nvPr>
            <p:ph idx="2" type="body"/>
          </p:nvPr>
        </p:nvSpPr>
        <p:spPr>
          <a:xfrm>
            <a:off x="0" y="0"/>
            <a:ext cx="3509100" cy="51435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 name="Google Shape;372;p54"/>
          <p:cNvSpPr txBox="1"/>
          <p:nvPr>
            <p:ph idx="3"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3" name="Google Shape;373;p54"/>
          <p:cNvSpPr txBox="1"/>
          <p:nvPr>
            <p:ph type="title"/>
          </p:nvPr>
        </p:nvSpPr>
        <p:spPr>
          <a:xfrm>
            <a:off x="628650" y="1114663"/>
            <a:ext cx="2594700" cy="895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4" name="Google Shape;374;p54"/>
          <p:cNvSpPr txBox="1"/>
          <p:nvPr>
            <p:ph idx="4" type="body"/>
          </p:nvPr>
        </p:nvSpPr>
        <p:spPr>
          <a:xfrm>
            <a:off x="628650" y="2149079"/>
            <a:ext cx="2594700" cy="1525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5" name="Google Shape;375;p54"/>
          <p:cNvSpPr/>
          <p:nvPr>
            <p:ph idx="5" type="body"/>
          </p:nvPr>
        </p:nvSpPr>
        <p:spPr>
          <a:xfrm>
            <a:off x="720088" y="185547"/>
            <a:ext cx="764700" cy="765600"/>
          </a:xfrm>
          <a:prstGeom prst="ellipse">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6" name="Google Shape;376;p54"/>
          <p:cNvSpPr/>
          <p:nvPr>
            <p:ph idx="6" type="pic"/>
          </p:nvPr>
        </p:nvSpPr>
        <p:spPr>
          <a:xfrm>
            <a:off x="877766" y="343781"/>
            <a:ext cx="449100" cy="449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77" name="Google Shape;377;p54"/>
          <p:cNvSpPr txBox="1"/>
          <p:nvPr>
            <p:ph idx="7"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8" name="Google Shape;378;p54"/>
          <p:cNvSpPr txBox="1"/>
          <p:nvPr>
            <p:ph idx="8" type="body"/>
          </p:nvPr>
        </p:nvSpPr>
        <p:spPr>
          <a:xfrm>
            <a:off x="3966210" y="2149079"/>
            <a:ext cx="2594700" cy="1525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rgbClr val="4B4B4A"/>
              </a:buClr>
              <a:buSzPts val="1500"/>
              <a:buNone/>
              <a:defRPr>
                <a:solidFill>
                  <a:srgbClr val="4B4B4A"/>
                </a:solidFill>
              </a:defRPr>
            </a:lvl1pPr>
            <a:lvl2pPr indent="-323850" lvl="1" marL="914400" rtl="0" algn="l">
              <a:lnSpc>
                <a:spcPct val="100000"/>
              </a:lnSpc>
              <a:spcBef>
                <a:spcPts val="900"/>
              </a:spcBef>
              <a:spcAft>
                <a:spcPts val="0"/>
              </a:spcAft>
              <a:buClr>
                <a:srgbClr val="4B4B4A"/>
              </a:buClr>
              <a:buSzPts val="1500"/>
              <a:buChar char="•"/>
              <a:defRPr>
                <a:solidFill>
                  <a:srgbClr val="4B4B4A"/>
                </a:solidFill>
              </a:defRPr>
            </a:lvl2pPr>
            <a:lvl3pPr indent="-317500" lvl="2" marL="1371600" rtl="0" algn="l">
              <a:lnSpc>
                <a:spcPct val="100000"/>
              </a:lnSpc>
              <a:spcBef>
                <a:spcPts val="900"/>
              </a:spcBef>
              <a:spcAft>
                <a:spcPts val="0"/>
              </a:spcAft>
              <a:buClr>
                <a:srgbClr val="4B4B4A"/>
              </a:buClr>
              <a:buSzPts val="1400"/>
              <a:buChar char="•"/>
              <a:defRPr>
                <a:solidFill>
                  <a:srgbClr val="4B4B4A"/>
                </a:solidFill>
              </a:defRPr>
            </a:lvl3pPr>
            <a:lvl4pPr indent="-304800" lvl="3" marL="1828800" rtl="0" algn="l">
              <a:lnSpc>
                <a:spcPct val="100000"/>
              </a:lnSpc>
              <a:spcBef>
                <a:spcPts val="900"/>
              </a:spcBef>
              <a:spcAft>
                <a:spcPts val="0"/>
              </a:spcAft>
              <a:buClr>
                <a:srgbClr val="4B4B4A"/>
              </a:buClr>
              <a:buSzPts val="1200"/>
              <a:buChar char="•"/>
              <a:defRPr>
                <a:solidFill>
                  <a:srgbClr val="4B4B4A"/>
                </a:solidFill>
              </a:defRPr>
            </a:lvl4pPr>
            <a:lvl5pPr indent="-304800" lvl="4" marL="2286000" rtl="0" algn="l">
              <a:lnSpc>
                <a:spcPct val="100000"/>
              </a:lnSpc>
              <a:spcBef>
                <a:spcPts val="900"/>
              </a:spcBef>
              <a:spcAft>
                <a:spcPts val="0"/>
              </a:spcAft>
              <a:buClr>
                <a:srgbClr val="4B4B4A"/>
              </a:buClr>
              <a:buSzPts val="1200"/>
              <a:buChar char="•"/>
              <a:defRPr>
                <a:solidFill>
                  <a:srgbClr val="4B4B4A"/>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ue">
  <p:cSld name="Blank Blue">
    <p:bg>
      <p:bgPr>
        <a:solidFill>
          <a:schemeClr val="accent1"/>
        </a:solidFill>
      </p:bgPr>
    </p:bg>
    <p:spTree>
      <p:nvGrpSpPr>
        <p:cNvPr id="379" name="Shape 379"/>
        <p:cNvGrpSpPr/>
        <p:nvPr/>
      </p:nvGrpSpPr>
      <p:grpSpPr>
        <a:xfrm>
          <a:off x="0" y="0"/>
          <a:ext cx="0" cy="0"/>
          <a:chOff x="0" y="0"/>
          <a:chExt cx="0" cy="0"/>
        </a:xfrm>
      </p:grpSpPr>
      <p:sp>
        <p:nvSpPr>
          <p:cNvPr id="380" name="Google Shape;380;p55"/>
          <p:cNvSpPr txBox="1"/>
          <p:nvPr>
            <p:ph idx="1" type="body"/>
          </p:nvPr>
        </p:nvSpPr>
        <p:spPr>
          <a:xfrm>
            <a:off x="0" y="0"/>
            <a:ext cx="573900" cy="5739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1" name="Google Shape;381;p55"/>
          <p:cNvSpPr txBox="1"/>
          <p:nvPr>
            <p:ph type="title"/>
          </p:nvPr>
        </p:nvSpPr>
        <p:spPr>
          <a:xfrm>
            <a:off x="628650" y="574040"/>
            <a:ext cx="2628900" cy="1064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2" name="Google Shape;382;p55"/>
          <p:cNvSpPr txBox="1"/>
          <p:nvPr>
            <p:ph idx="2"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eal">
  <p:cSld name="Blank Teal">
    <p:bg>
      <p:bgPr>
        <a:solidFill>
          <a:schemeClr val="accent2"/>
        </a:solidFill>
      </p:bgPr>
    </p:bg>
    <p:spTree>
      <p:nvGrpSpPr>
        <p:cNvPr id="383" name="Shape 383"/>
        <p:cNvGrpSpPr/>
        <p:nvPr/>
      </p:nvGrpSpPr>
      <p:grpSpPr>
        <a:xfrm>
          <a:off x="0" y="0"/>
          <a:ext cx="0" cy="0"/>
          <a:chOff x="0" y="0"/>
          <a:chExt cx="0" cy="0"/>
        </a:xfrm>
      </p:grpSpPr>
      <p:sp>
        <p:nvSpPr>
          <p:cNvPr id="384" name="Google Shape;384;p56"/>
          <p:cNvSpPr txBox="1"/>
          <p:nvPr>
            <p:ph idx="1"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5" name="Google Shape;385;p56"/>
          <p:cNvSpPr txBox="1"/>
          <p:nvPr>
            <p:ph type="title"/>
          </p:nvPr>
        </p:nvSpPr>
        <p:spPr>
          <a:xfrm>
            <a:off x="628650" y="574040"/>
            <a:ext cx="2628900" cy="10644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6" name="Google Shape;386;p56"/>
          <p:cNvSpPr txBox="1"/>
          <p:nvPr>
            <p:ph idx="2"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anel 1">
  <p:cSld name="Text Panel_1">
    <p:bg>
      <p:bgPr>
        <a:solidFill>
          <a:schemeClr val="lt1"/>
        </a:solidFill>
      </p:bgPr>
    </p:bg>
    <p:spTree>
      <p:nvGrpSpPr>
        <p:cNvPr id="387" name="Shape 387"/>
        <p:cNvGrpSpPr/>
        <p:nvPr/>
      </p:nvGrpSpPr>
      <p:grpSpPr>
        <a:xfrm>
          <a:off x="0" y="0"/>
          <a:ext cx="0" cy="0"/>
          <a:chOff x="0" y="0"/>
          <a:chExt cx="0" cy="0"/>
        </a:xfrm>
      </p:grpSpPr>
      <p:sp>
        <p:nvSpPr>
          <p:cNvPr id="388" name="Google Shape;388;p57"/>
          <p:cNvSpPr txBox="1"/>
          <p:nvPr>
            <p:ph idx="1" type="body"/>
          </p:nvPr>
        </p:nvSpPr>
        <p:spPr>
          <a:xfrm>
            <a:off x="7018020" y="0"/>
            <a:ext cx="2126100" cy="5143500"/>
          </a:xfrm>
          <a:prstGeom prst="rect">
            <a:avLst/>
          </a:prstGeom>
          <a:solidFill>
            <a:srgbClr val="BDDEFF"/>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9" name="Google Shape;389;p57"/>
          <p:cNvSpPr txBox="1"/>
          <p:nvPr>
            <p:ph idx="2" type="body"/>
          </p:nvPr>
        </p:nvSpPr>
        <p:spPr>
          <a:xfrm>
            <a:off x="0" y="0"/>
            <a:ext cx="3509100" cy="5143500"/>
          </a:xfrm>
          <a:prstGeom prst="rect">
            <a:avLst/>
          </a:prstGeom>
          <a:solidFill>
            <a:schemeClr val="accent2"/>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0" name="Google Shape;390;p57"/>
          <p:cNvSpPr txBox="1"/>
          <p:nvPr>
            <p:ph idx="3" type="body"/>
          </p:nvPr>
        </p:nvSpPr>
        <p:spPr>
          <a:xfrm>
            <a:off x="0" y="0"/>
            <a:ext cx="573900" cy="573900"/>
          </a:xfrm>
          <a:prstGeom prst="rect">
            <a:avLst/>
          </a:prstGeom>
          <a:solidFill>
            <a:schemeClr val="accen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1" name="Google Shape;391;p57"/>
          <p:cNvSpPr txBox="1"/>
          <p:nvPr>
            <p:ph type="title"/>
          </p:nvPr>
        </p:nvSpPr>
        <p:spPr>
          <a:xfrm>
            <a:off x="628650" y="1114663"/>
            <a:ext cx="2594700" cy="895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2" name="Google Shape;392;p57"/>
          <p:cNvSpPr txBox="1"/>
          <p:nvPr>
            <p:ph idx="4" type="body"/>
          </p:nvPr>
        </p:nvSpPr>
        <p:spPr>
          <a:xfrm>
            <a:off x="628650" y="2149079"/>
            <a:ext cx="2594700" cy="1525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lt1"/>
              </a:buClr>
              <a:buSzPts val="1500"/>
              <a:buNone/>
              <a:defRPr>
                <a:solidFill>
                  <a:schemeClr val="lt1"/>
                </a:solidFill>
              </a:defRPr>
            </a:lvl1pPr>
            <a:lvl2pPr indent="-323850" lvl="1" marL="914400" rtl="0" algn="l">
              <a:lnSpc>
                <a:spcPct val="100000"/>
              </a:lnSpc>
              <a:spcBef>
                <a:spcPts val="900"/>
              </a:spcBef>
              <a:spcAft>
                <a:spcPts val="0"/>
              </a:spcAft>
              <a:buClr>
                <a:schemeClr val="lt1"/>
              </a:buClr>
              <a:buSzPts val="1500"/>
              <a:buChar char="•"/>
              <a:defRPr>
                <a:solidFill>
                  <a:schemeClr val="lt1"/>
                </a:solidFill>
              </a:defRPr>
            </a:lvl2pPr>
            <a:lvl3pPr indent="-317500" lvl="2" marL="1371600" rtl="0" algn="l">
              <a:lnSpc>
                <a:spcPct val="100000"/>
              </a:lnSpc>
              <a:spcBef>
                <a:spcPts val="900"/>
              </a:spcBef>
              <a:spcAft>
                <a:spcPts val="0"/>
              </a:spcAft>
              <a:buClr>
                <a:schemeClr val="lt1"/>
              </a:buClr>
              <a:buSzPts val="1400"/>
              <a:buChar char="•"/>
              <a:defRPr>
                <a:solidFill>
                  <a:schemeClr val="lt1"/>
                </a:solidFill>
              </a:defRPr>
            </a:lvl3pPr>
            <a:lvl4pPr indent="-304800" lvl="3" marL="1828800" rtl="0" algn="l">
              <a:lnSpc>
                <a:spcPct val="100000"/>
              </a:lnSpc>
              <a:spcBef>
                <a:spcPts val="900"/>
              </a:spcBef>
              <a:spcAft>
                <a:spcPts val="0"/>
              </a:spcAft>
              <a:buClr>
                <a:schemeClr val="lt1"/>
              </a:buClr>
              <a:buSzPts val="1200"/>
              <a:buChar char="•"/>
              <a:defRPr>
                <a:solidFill>
                  <a:schemeClr val="lt1"/>
                </a:solidFill>
              </a:defRPr>
            </a:lvl4pPr>
            <a:lvl5pPr indent="-304800" lvl="4" marL="2286000" rtl="0" algn="l">
              <a:lnSpc>
                <a:spcPct val="100000"/>
              </a:lnSpc>
              <a:spcBef>
                <a:spcPts val="900"/>
              </a:spcBef>
              <a:spcAft>
                <a:spcPts val="0"/>
              </a:spcAft>
              <a:buClr>
                <a:schemeClr val="lt1"/>
              </a:buClr>
              <a:buSzPts val="1200"/>
              <a:buChar char="•"/>
              <a:defRPr>
                <a:solidFill>
                  <a:schemeClr val="lt1"/>
                </a:solidFill>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 name="Google Shape;393;p57"/>
          <p:cNvSpPr/>
          <p:nvPr>
            <p:ph idx="5" type="body"/>
          </p:nvPr>
        </p:nvSpPr>
        <p:spPr>
          <a:xfrm>
            <a:off x="720088" y="185547"/>
            <a:ext cx="764700" cy="765600"/>
          </a:xfrm>
          <a:prstGeom prst="ellipse">
            <a:avLst/>
          </a:prstGeom>
          <a:solidFill>
            <a:schemeClr val="lt1"/>
          </a:solid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 name="Google Shape;394;p57"/>
          <p:cNvSpPr/>
          <p:nvPr>
            <p:ph idx="6" type="pic"/>
          </p:nvPr>
        </p:nvSpPr>
        <p:spPr>
          <a:xfrm>
            <a:off x="877766" y="343781"/>
            <a:ext cx="449100" cy="449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95" name="Google Shape;395;p57"/>
          <p:cNvSpPr txBox="1"/>
          <p:nvPr>
            <p:ph idx="7"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dk1"/>
              </a:buClr>
              <a:buSzPts val="1500"/>
              <a:buNone/>
              <a:defRPr/>
            </a:lvl1pPr>
            <a:lvl2pPr indent="-317500" lvl="1" marL="914400" rtl="0" algn="l">
              <a:lnSpc>
                <a:spcPct val="100000"/>
              </a:lnSpc>
              <a:spcBef>
                <a:spcPts val="900"/>
              </a:spcBef>
              <a:spcAft>
                <a:spcPts val="0"/>
              </a:spcAft>
              <a:buClr>
                <a:schemeClr val="dk1"/>
              </a:buClr>
              <a:buSzPts val="1400"/>
              <a:buChar char="•"/>
              <a:defRPr/>
            </a:lvl2pPr>
            <a:lvl3pPr indent="-317500" lvl="2" marL="1371600" rtl="0" algn="l">
              <a:lnSpc>
                <a:spcPct val="100000"/>
              </a:lnSpc>
              <a:spcBef>
                <a:spcPts val="900"/>
              </a:spcBef>
              <a:spcAft>
                <a:spcPts val="0"/>
              </a:spcAft>
              <a:buClr>
                <a:schemeClr val="dk1"/>
              </a:buClr>
              <a:buSzPts val="1400"/>
              <a:buChar char="•"/>
              <a:defRPr/>
            </a:lvl3pPr>
            <a:lvl4pPr indent="-317500" lvl="3" marL="1828800" rtl="0" algn="l">
              <a:lnSpc>
                <a:spcPct val="100000"/>
              </a:lnSpc>
              <a:spcBef>
                <a:spcPts val="900"/>
              </a:spcBef>
              <a:spcAft>
                <a:spcPts val="0"/>
              </a:spcAft>
              <a:buClr>
                <a:schemeClr val="dk1"/>
              </a:buClr>
              <a:buSzPts val="1400"/>
              <a:buChar char="•"/>
              <a:defRPr/>
            </a:lvl4pPr>
            <a:lvl5pPr indent="-317500" lvl="4" marL="2286000" rtl="0" algn="l">
              <a:lnSpc>
                <a:spcPct val="100000"/>
              </a:lnSpc>
              <a:spcBef>
                <a:spcPts val="900"/>
              </a:spcBef>
              <a:spcAft>
                <a:spcPts val="0"/>
              </a:spcAft>
              <a:buClr>
                <a:schemeClr val="dk1"/>
              </a:buClr>
              <a:buSzPts val="1400"/>
              <a:buChar char="•"/>
              <a:defRPr/>
            </a:lvl5pPr>
            <a:lvl6pPr indent="-317500" lvl="5" marL="2743200" rtl="0" algn="l">
              <a:lnSpc>
                <a:spcPct val="90000"/>
              </a:lnSpc>
              <a:spcBef>
                <a:spcPts val="9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anel 2">
  <p:cSld name="1_Text Panel">
    <p:bg>
      <p:bgPr>
        <a:solidFill>
          <a:schemeClr val="lt1"/>
        </a:solidFill>
      </p:bgPr>
    </p:bg>
    <p:spTree>
      <p:nvGrpSpPr>
        <p:cNvPr id="396" name="Shape 396"/>
        <p:cNvGrpSpPr/>
        <p:nvPr/>
      </p:nvGrpSpPr>
      <p:grpSpPr>
        <a:xfrm>
          <a:off x="0" y="0"/>
          <a:ext cx="0" cy="0"/>
          <a:chOff x="0" y="0"/>
          <a:chExt cx="0" cy="0"/>
        </a:xfrm>
      </p:grpSpPr>
      <p:sp>
        <p:nvSpPr>
          <p:cNvPr id="397" name="Google Shape;397;p58"/>
          <p:cNvSpPr txBox="1"/>
          <p:nvPr>
            <p:ph idx="1" type="body"/>
          </p:nvPr>
        </p:nvSpPr>
        <p:spPr>
          <a:xfrm>
            <a:off x="7018020" y="0"/>
            <a:ext cx="2126100" cy="5143500"/>
          </a:xfrm>
          <a:prstGeom prst="rect">
            <a:avLst/>
          </a:prstGeom>
          <a:solidFill>
            <a:srgbClr val="BDDEFF"/>
          </a:solidFill>
          <a:ln>
            <a:noFill/>
          </a:ln>
        </p:spPr>
        <p:txBody>
          <a:bodyPr anchorCtr="0" anchor="t" bIns="25700" lIns="51425" spcFirstLastPara="1" rIns="51425" wrap="square" tIns="25700">
            <a:noAutofit/>
          </a:bodyPr>
          <a:lstStyle>
            <a:lvl1pPr indent="-228600" lvl="0" marL="457200" rtl="0" algn="l">
              <a:lnSpc>
                <a:spcPct val="100000"/>
              </a:lnSpc>
              <a:spcBef>
                <a:spcPts val="0"/>
              </a:spcBef>
              <a:spcAft>
                <a:spcPts val="0"/>
              </a:spcAft>
              <a:buClr>
                <a:schemeClr val="dk1"/>
              </a:buClr>
              <a:buSzPts val="1100"/>
              <a:buNone/>
              <a:defRPr/>
            </a:lvl1pPr>
            <a:lvl2pPr indent="-298450" lvl="1" marL="914400" rtl="0" algn="l">
              <a:lnSpc>
                <a:spcPct val="100000"/>
              </a:lnSpc>
              <a:spcBef>
                <a:spcPts val="900"/>
              </a:spcBef>
              <a:spcAft>
                <a:spcPts val="0"/>
              </a:spcAft>
              <a:buClr>
                <a:schemeClr val="dk1"/>
              </a:buClr>
              <a:buSzPts val="1100"/>
              <a:buChar char="•"/>
              <a:defRPr/>
            </a:lvl2pPr>
            <a:lvl3pPr indent="-298450" lvl="2" marL="1371600" rtl="0" algn="l">
              <a:lnSpc>
                <a:spcPct val="100000"/>
              </a:lnSpc>
              <a:spcBef>
                <a:spcPts val="900"/>
              </a:spcBef>
              <a:spcAft>
                <a:spcPts val="0"/>
              </a:spcAft>
              <a:buClr>
                <a:schemeClr val="dk1"/>
              </a:buClr>
              <a:buSzPts val="1100"/>
              <a:buChar char="•"/>
              <a:defRPr/>
            </a:lvl3pPr>
            <a:lvl4pPr indent="-298450" lvl="3" marL="1828800" rtl="0" algn="l">
              <a:lnSpc>
                <a:spcPct val="100000"/>
              </a:lnSpc>
              <a:spcBef>
                <a:spcPts val="900"/>
              </a:spcBef>
              <a:spcAft>
                <a:spcPts val="0"/>
              </a:spcAft>
              <a:buClr>
                <a:schemeClr val="dk1"/>
              </a:buClr>
              <a:buSzPts val="1100"/>
              <a:buChar char="•"/>
              <a:defRPr/>
            </a:lvl4pPr>
            <a:lvl5pPr indent="-298450" lvl="4" marL="2286000" rtl="0" algn="l">
              <a:lnSpc>
                <a:spcPct val="100000"/>
              </a:lnSpc>
              <a:spcBef>
                <a:spcPts val="900"/>
              </a:spcBef>
              <a:spcAft>
                <a:spcPts val="0"/>
              </a:spcAft>
              <a:buClr>
                <a:schemeClr val="dk1"/>
              </a:buClr>
              <a:buSzPts val="1100"/>
              <a:buChar char="•"/>
              <a:defRPr/>
            </a:lvl5pPr>
            <a:lvl6pPr indent="-298450" lvl="5" marL="2743200" rtl="0" algn="l">
              <a:lnSpc>
                <a:spcPct val="90000"/>
              </a:lnSpc>
              <a:spcBef>
                <a:spcPts val="9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398" name="Google Shape;398;p58"/>
          <p:cNvSpPr txBox="1"/>
          <p:nvPr>
            <p:ph idx="2" type="body"/>
          </p:nvPr>
        </p:nvSpPr>
        <p:spPr>
          <a:xfrm>
            <a:off x="0" y="0"/>
            <a:ext cx="3509100" cy="5143500"/>
          </a:xfrm>
          <a:prstGeom prst="rect">
            <a:avLst/>
          </a:prstGeom>
          <a:solidFill>
            <a:schemeClr val="accent2"/>
          </a:solidFill>
          <a:ln>
            <a:noFill/>
          </a:ln>
        </p:spPr>
        <p:txBody>
          <a:bodyPr anchorCtr="0" anchor="t" bIns="25700" lIns="51425" spcFirstLastPara="1" rIns="51425" wrap="square" tIns="25700">
            <a:noAutofit/>
          </a:bodyPr>
          <a:lstStyle>
            <a:lvl1pPr indent="-228600" lvl="0" marL="457200" rtl="0" algn="l">
              <a:lnSpc>
                <a:spcPct val="100000"/>
              </a:lnSpc>
              <a:spcBef>
                <a:spcPts val="0"/>
              </a:spcBef>
              <a:spcAft>
                <a:spcPts val="0"/>
              </a:spcAft>
              <a:buClr>
                <a:schemeClr val="dk1"/>
              </a:buClr>
              <a:buSzPts val="1100"/>
              <a:buNone/>
              <a:defRPr/>
            </a:lvl1pPr>
            <a:lvl2pPr indent="-298450" lvl="1" marL="914400" rtl="0" algn="l">
              <a:lnSpc>
                <a:spcPct val="100000"/>
              </a:lnSpc>
              <a:spcBef>
                <a:spcPts val="900"/>
              </a:spcBef>
              <a:spcAft>
                <a:spcPts val="0"/>
              </a:spcAft>
              <a:buClr>
                <a:schemeClr val="dk1"/>
              </a:buClr>
              <a:buSzPts val="1100"/>
              <a:buChar char="•"/>
              <a:defRPr/>
            </a:lvl2pPr>
            <a:lvl3pPr indent="-298450" lvl="2" marL="1371600" rtl="0" algn="l">
              <a:lnSpc>
                <a:spcPct val="100000"/>
              </a:lnSpc>
              <a:spcBef>
                <a:spcPts val="900"/>
              </a:spcBef>
              <a:spcAft>
                <a:spcPts val="0"/>
              </a:spcAft>
              <a:buClr>
                <a:schemeClr val="dk1"/>
              </a:buClr>
              <a:buSzPts val="1100"/>
              <a:buChar char="•"/>
              <a:defRPr/>
            </a:lvl3pPr>
            <a:lvl4pPr indent="-298450" lvl="3" marL="1828800" rtl="0" algn="l">
              <a:lnSpc>
                <a:spcPct val="100000"/>
              </a:lnSpc>
              <a:spcBef>
                <a:spcPts val="900"/>
              </a:spcBef>
              <a:spcAft>
                <a:spcPts val="0"/>
              </a:spcAft>
              <a:buClr>
                <a:schemeClr val="dk1"/>
              </a:buClr>
              <a:buSzPts val="1100"/>
              <a:buChar char="•"/>
              <a:defRPr/>
            </a:lvl4pPr>
            <a:lvl5pPr indent="-298450" lvl="4" marL="2286000" rtl="0" algn="l">
              <a:lnSpc>
                <a:spcPct val="100000"/>
              </a:lnSpc>
              <a:spcBef>
                <a:spcPts val="900"/>
              </a:spcBef>
              <a:spcAft>
                <a:spcPts val="0"/>
              </a:spcAft>
              <a:buClr>
                <a:schemeClr val="dk1"/>
              </a:buClr>
              <a:buSzPts val="1100"/>
              <a:buChar char="•"/>
              <a:defRPr/>
            </a:lvl5pPr>
            <a:lvl6pPr indent="-298450" lvl="5" marL="2743200" rtl="0" algn="l">
              <a:lnSpc>
                <a:spcPct val="90000"/>
              </a:lnSpc>
              <a:spcBef>
                <a:spcPts val="9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399" name="Google Shape;399;p58"/>
          <p:cNvSpPr txBox="1"/>
          <p:nvPr>
            <p:ph idx="3" type="body"/>
          </p:nvPr>
        </p:nvSpPr>
        <p:spPr>
          <a:xfrm>
            <a:off x="0" y="0"/>
            <a:ext cx="573900" cy="573900"/>
          </a:xfrm>
          <a:prstGeom prst="rect">
            <a:avLst/>
          </a:prstGeom>
          <a:solidFill>
            <a:schemeClr val="accent1"/>
          </a:solidFill>
          <a:ln>
            <a:noFill/>
          </a:ln>
        </p:spPr>
        <p:txBody>
          <a:bodyPr anchorCtr="0" anchor="t" bIns="25700" lIns="51425" spcFirstLastPara="1" rIns="51425" wrap="square" tIns="25700">
            <a:noAutofit/>
          </a:bodyPr>
          <a:lstStyle>
            <a:lvl1pPr indent="-228600" lvl="0" marL="457200" rtl="0" algn="l">
              <a:lnSpc>
                <a:spcPct val="100000"/>
              </a:lnSpc>
              <a:spcBef>
                <a:spcPts val="0"/>
              </a:spcBef>
              <a:spcAft>
                <a:spcPts val="0"/>
              </a:spcAft>
              <a:buClr>
                <a:schemeClr val="dk1"/>
              </a:buClr>
              <a:buSzPts val="1100"/>
              <a:buNone/>
              <a:defRPr/>
            </a:lvl1pPr>
            <a:lvl2pPr indent="-298450" lvl="1" marL="914400" rtl="0" algn="l">
              <a:lnSpc>
                <a:spcPct val="100000"/>
              </a:lnSpc>
              <a:spcBef>
                <a:spcPts val="900"/>
              </a:spcBef>
              <a:spcAft>
                <a:spcPts val="0"/>
              </a:spcAft>
              <a:buClr>
                <a:schemeClr val="dk1"/>
              </a:buClr>
              <a:buSzPts val="1100"/>
              <a:buChar char="•"/>
              <a:defRPr/>
            </a:lvl2pPr>
            <a:lvl3pPr indent="-298450" lvl="2" marL="1371600" rtl="0" algn="l">
              <a:lnSpc>
                <a:spcPct val="100000"/>
              </a:lnSpc>
              <a:spcBef>
                <a:spcPts val="900"/>
              </a:spcBef>
              <a:spcAft>
                <a:spcPts val="0"/>
              </a:spcAft>
              <a:buClr>
                <a:schemeClr val="dk1"/>
              </a:buClr>
              <a:buSzPts val="1100"/>
              <a:buChar char="•"/>
              <a:defRPr/>
            </a:lvl3pPr>
            <a:lvl4pPr indent="-298450" lvl="3" marL="1828800" rtl="0" algn="l">
              <a:lnSpc>
                <a:spcPct val="100000"/>
              </a:lnSpc>
              <a:spcBef>
                <a:spcPts val="900"/>
              </a:spcBef>
              <a:spcAft>
                <a:spcPts val="0"/>
              </a:spcAft>
              <a:buClr>
                <a:schemeClr val="dk1"/>
              </a:buClr>
              <a:buSzPts val="1100"/>
              <a:buChar char="•"/>
              <a:defRPr/>
            </a:lvl4pPr>
            <a:lvl5pPr indent="-298450" lvl="4" marL="2286000" rtl="0" algn="l">
              <a:lnSpc>
                <a:spcPct val="100000"/>
              </a:lnSpc>
              <a:spcBef>
                <a:spcPts val="900"/>
              </a:spcBef>
              <a:spcAft>
                <a:spcPts val="0"/>
              </a:spcAft>
              <a:buClr>
                <a:schemeClr val="dk1"/>
              </a:buClr>
              <a:buSzPts val="1100"/>
              <a:buChar char="•"/>
              <a:defRPr/>
            </a:lvl5pPr>
            <a:lvl6pPr indent="-298450" lvl="5" marL="2743200" rtl="0" algn="l">
              <a:lnSpc>
                <a:spcPct val="90000"/>
              </a:lnSpc>
              <a:spcBef>
                <a:spcPts val="9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400" name="Google Shape;400;p58"/>
          <p:cNvSpPr txBox="1"/>
          <p:nvPr>
            <p:ph type="title"/>
          </p:nvPr>
        </p:nvSpPr>
        <p:spPr>
          <a:xfrm>
            <a:off x="628650" y="1114663"/>
            <a:ext cx="2594700" cy="895200"/>
          </a:xfrm>
          <a:prstGeom prst="rect">
            <a:avLst/>
          </a:prstGeom>
          <a:noFill/>
          <a:ln>
            <a:noFill/>
          </a:ln>
        </p:spPr>
        <p:txBody>
          <a:bodyPr anchorCtr="0" anchor="b" bIns="25700" lIns="51425" spcFirstLastPara="1" rIns="51425" wrap="square" tIns="25700">
            <a:normAutofit/>
          </a:bodyPr>
          <a:lstStyle>
            <a:lvl1pPr lvl="0" rtl="0" algn="l">
              <a:lnSpc>
                <a:spcPct val="90000"/>
              </a:lnSpc>
              <a:spcBef>
                <a:spcPts val="0"/>
              </a:spcBef>
              <a:spcAft>
                <a:spcPts val="0"/>
              </a:spcAft>
              <a:buClr>
                <a:schemeClr val="lt1"/>
              </a:buClr>
              <a:buSzPts val="2000"/>
              <a:buFont typeface="Arial"/>
              <a:buNone/>
              <a:defRPr sz="2700">
                <a:solidFill>
                  <a:schemeClr val="lt1"/>
                </a:solidFill>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401" name="Google Shape;401;p58"/>
          <p:cNvSpPr txBox="1"/>
          <p:nvPr>
            <p:ph idx="4" type="body"/>
          </p:nvPr>
        </p:nvSpPr>
        <p:spPr>
          <a:xfrm>
            <a:off x="628650" y="2149079"/>
            <a:ext cx="2594700" cy="1525800"/>
          </a:xfrm>
          <a:prstGeom prst="rect">
            <a:avLst/>
          </a:prstGeom>
          <a:noFill/>
          <a:ln>
            <a:noFill/>
          </a:ln>
        </p:spPr>
        <p:txBody>
          <a:bodyPr anchorCtr="0" anchor="t" bIns="25700" lIns="51425" spcFirstLastPara="1" rIns="51425" wrap="square" tIns="25700">
            <a:noAutofit/>
          </a:bodyPr>
          <a:lstStyle>
            <a:lvl1pPr indent="-228600" lvl="0" marL="457200" rtl="0" algn="l">
              <a:lnSpc>
                <a:spcPct val="100000"/>
              </a:lnSpc>
              <a:spcBef>
                <a:spcPts val="0"/>
              </a:spcBef>
              <a:spcAft>
                <a:spcPts val="0"/>
              </a:spcAft>
              <a:buClr>
                <a:schemeClr val="lt1"/>
              </a:buClr>
              <a:buSzPts val="1100"/>
              <a:buNone/>
              <a:defRPr>
                <a:solidFill>
                  <a:schemeClr val="lt1"/>
                </a:solidFill>
              </a:defRPr>
            </a:lvl1pPr>
            <a:lvl2pPr indent="-298450" lvl="1" marL="914400" rtl="0" algn="l">
              <a:lnSpc>
                <a:spcPct val="100000"/>
              </a:lnSpc>
              <a:spcBef>
                <a:spcPts val="900"/>
              </a:spcBef>
              <a:spcAft>
                <a:spcPts val="0"/>
              </a:spcAft>
              <a:buClr>
                <a:schemeClr val="lt1"/>
              </a:buClr>
              <a:buSzPts val="1100"/>
              <a:buChar char="•"/>
              <a:defRPr>
                <a:solidFill>
                  <a:schemeClr val="lt1"/>
                </a:solidFill>
              </a:defRPr>
            </a:lvl2pPr>
            <a:lvl3pPr indent="-298450" lvl="2" marL="1371600" rtl="0" algn="l">
              <a:lnSpc>
                <a:spcPct val="100000"/>
              </a:lnSpc>
              <a:spcBef>
                <a:spcPts val="900"/>
              </a:spcBef>
              <a:spcAft>
                <a:spcPts val="0"/>
              </a:spcAft>
              <a:buClr>
                <a:schemeClr val="lt1"/>
              </a:buClr>
              <a:buSzPts val="1100"/>
              <a:buChar char="•"/>
              <a:defRPr>
                <a:solidFill>
                  <a:schemeClr val="lt1"/>
                </a:solidFill>
              </a:defRPr>
            </a:lvl3pPr>
            <a:lvl4pPr indent="-285750" lvl="3" marL="1828800" rtl="0" algn="l">
              <a:lnSpc>
                <a:spcPct val="100000"/>
              </a:lnSpc>
              <a:spcBef>
                <a:spcPts val="900"/>
              </a:spcBef>
              <a:spcAft>
                <a:spcPts val="0"/>
              </a:spcAft>
              <a:buClr>
                <a:schemeClr val="lt1"/>
              </a:buClr>
              <a:buSzPts val="900"/>
              <a:buChar char="•"/>
              <a:defRPr>
                <a:solidFill>
                  <a:schemeClr val="lt1"/>
                </a:solidFill>
              </a:defRPr>
            </a:lvl4pPr>
            <a:lvl5pPr indent="-285750" lvl="4" marL="2286000" rtl="0" algn="l">
              <a:lnSpc>
                <a:spcPct val="100000"/>
              </a:lnSpc>
              <a:spcBef>
                <a:spcPts val="900"/>
              </a:spcBef>
              <a:spcAft>
                <a:spcPts val="0"/>
              </a:spcAft>
              <a:buClr>
                <a:schemeClr val="lt1"/>
              </a:buClr>
              <a:buSzPts val="900"/>
              <a:buChar char="•"/>
              <a:defRPr>
                <a:solidFill>
                  <a:schemeClr val="lt1"/>
                </a:solidFill>
              </a:defRPr>
            </a:lvl5pPr>
            <a:lvl6pPr indent="-298450" lvl="5" marL="2743200" rtl="0" algn="l">
              <a:lnSpc>
                <a:spcPct val="90000"/>
              </a:lnSpc>
              <a:spcBef>
                <a:spcPts val="9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402" name="Google Shape;402;p58"/>
          <p:cNvSpPr/>
          <p:nvPr>
            <p:ph idx="5" type="body"/>
          </p:nvPr>
        </p:nvSpPr>
        <p:spPr>
          <a:xfrm>
            <a:off x="720088" y="185547"/>
            <a:ext cx="764700" cy="765600"/>
          </a:xfrm>
          <a:prstGeom prst="ellipse">
            <a:avLst/>
          </a:prstGeom>
          <a:solidFill>
            <a:schemeClr val="lt1"/>
          </a:solidFill>
          <a:ln>
            <a:noFill/>
          </a:ln>
        </p:spPr>
        <p:txBody>
          <a:bodyPr anchorCtr="0" anchor="t" bIns="25700" lIns="51425" spcFirstLastPara="1" rIns="51425" wrap="square" tIns="25700">
            <a:noAutofit/>
          </a:bodyPr>
          <a:lstStyle>
            <a:lvl1pPr indent="-228600" lvl="0" marL="457200" rtl="0" algn="l">
              <a:lnSpc>
                <a:spcPct val="100000"/>
              </a:lnSpc>
              <a:spcBef>
                <a:spcPts val="0"/>
              </a:spcBef>
              <a:spcAft>
                <a:spcPts val="0"/>
              </a:spcAft>
              <a:buClr>
                <a:schemeClr val="dk1"/>
              </a:buClr>
              <a:buSzPts val="1100"/>
              <a:buNone/>
              <a:defRPr/>
            </a:lvl1pPr>
            <a:lvl2pPr indent="-298450" lvl="1" marL="914400" rtl="0" algn="l">
              <a:lnSpc>
                <a:spcPct val="100000"/>
              </a:lnSpc>
              <a:spcBef>
                <a:spcPts val="900"/>
              </a:spcBef>
              <a:spcAft>
                <a:spcPts val="0"/>
              </a:spcAft>
              <a:buClr>
                <a:schemeClr val="dk1"/>
              </a:buClr>
              <a:buSzPts val="1100"/>
              <a:buChar char="•"/>
              <a:defRPr/>
            </a:lvl2pPr>
            <a:lvl3pPr indent="-298450" lvl="2" marL="1371600" rtl="0" algn="l">
              <a:lnSpc>
                <a:spcPct val="100000"/>
              </a:lnSpc>
              <a:spcBef>
                <a:spcPts val="900"/>
              </a:spcBef>
              <a:spcAft>
                <a:spcPts val="0"/>
              </a:spcAft>
              <a:buClr>
                <a:schemeClr val="dk1"/>
              </a:buClr>
              <a:buSzPts val="1100"/>
              <a:buChar char="•"/>
              <a:defRPr/>
            </a:lvl3pPr>
            <a:lvl4pPr indent="-298450" lvl="3" marL="1828800" rtl="0" algn="l">
              <a:lnSpc>
                <a:spcPct val="100000"/>
              </a:lnSpc>
              <a:spcBef>
                <a:spcPts val="900"/>
              </a:spcBef>
              <a:spcAft>
                <a:spcPts val="0"/>
              </a:spcAft>
              <a:buClr>
                <a:schemeClr val="dk1"/>
              </a:buClr>
              <a:buSzPts val="1100"/>
              <a:buChar char="•"/>
              <a:defRPr/>
            </a:lvl4pPr>
            <a:lvl5pPr indent="-298450" lvl="4" marL="2286000" rtl="0" algn="l">
              <a:lnSpc>
                <a:spcPct val="100000"/>
              </a:lnSpc>
              <a:spcBef>
                <a:spcPts val="900"/>
              </a:spcBef>
              <a:spcAft>
                <a:spcPts val="0"/>
              </a:spcAft>
              <a:buClr>
                <a:schemeClr val="dk1"/>
              </a:buClr>
              <a:buSzPts val="1100"/>
              <a:buChar char="•"/>
              <a:defRPr/>
            </a:lvl5pPr>
            <a:lvl6pPr indent="-298450" lvl="5" marL="2743200" rtl="0" algn="l">
              <a:lnSpc>
                <a:spcPct val="90000"/>
              </a:lnSpc>
              <a:spcBef>
                <a:spcPts val="9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403" name="Google Shape;403;p58"/>
          <p:cNvSpPr/>
          <p:nvPr>
            <p:ph idx="6" type="pic"/>
          </p:nvPr>
        </p:nvSpPr>
        <p:spPr>
          <a:xfrm>
            <a:off x="877766" y="343781"/>
            <a:ext cx="449100" cy="449100"/>
          </a:xfrm>
          <a:prstGeom prst="rect">
            <a:avLst/>
          </a:prstGeom>
          <a:noFill/>
          <a:ln>
            <a:noFill/>
          </a:ln>
        </p:spPr>
        <p:txBody>
          <a:bodyPr anchorCtr="0" anchor="t" bIns="25700" lIns="51425" spcFirstLastPara="1" rIns="51425" wrap="square" tIns="25700">
            <a:noAutofit/>
          </a:bodyPr>
          <a:lstStyle>
            <a:lvl1pPr lvl="0" marR="0" rtl="0" algn="l">
              <a:lnSpc>
                <a:spcPct val="100000"/>
              </a:lnSpc>
              <a:spcBef>
                <a:spcPts val="0"/>
              </a:spcBef>
              <a:spcAft>
                <a:spcPts val="0"/>
              </a:spcAft>
              <a:buClr>
                <a:schemeClr val="dk1"/>
              </a:buClr>
              <a:buSzPts val="1100"/>
              <a:buFont typeface="Arial"/>
              <a:buNone/>
              <a:defRPr b="0" i="0" sz="1500" u="none" cap="none" strike="noStrike">
                <a:solidFill>
                  <a:schemeClr val="dk1"/>
                </a:solidFill>
                <a:latin typeface="Arial"/>
                <a:ea typeface="Arial"/>
                <a:cs typeface="Arial"/>
                <a:sym typeface="Arial"/>
              </a:defRPr>
            </a:lvl1pPr>
            <a:lvl2pPr lvl="1" marR="0" rtl="0" algn="l">
              <a:lnSpc>
                <a:spcPct val="100000"/>
              </a:lnSpc>
              <a:spcBef>
                <a:spcPts val="900"/>
              </a:spcBef>
              <a:spcAft>
                <a:spcPts val="0"/>
              </a:spcAft>
              <a:buClr>
                <a:schemeClr val="dk1"/>
              </a:buClr>
              <a:buSzPts val="1100"/>
              <a:buFont typeface="Arial"/>
              <a:buChar char="•"/>
              <a:defRPr b="0" i="0" sz="1500" u="none" cap="none" strike="noStrike">
                <a:solidFill>
                  <a:schemeClr val="dk1"/>
                </a:solidFill>
                <a:latin typeface="Arial"/>
                <a:ea typeface="Arial"/>
                <a:cs typeface="Arial"/>
                <a:sym typeface="Arial"/>
              </a:defRPr>
            </a:lvl2pPr>
            <a:lvl3pPr lvl="2" marR="0" rtl="0" algn="l">
              <a:lnSpc>
                <a:spcPct val="100000"/>
              </a:lnSpc>
              <a:spcBef>
                <a:spcPts val="900"/>
              </a:spcBef>
              <a:spcAft>
                <a:spcPts val="0"/>
              </a:spcAft>
              <a:buClr>
                <a:schemeClr val="dk1"/>
              </a:buClr>
              <a:buSzPts val="11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900"/>
              </a:spcBef>
              <a:spcAft>
                <a:spcPts val="0"/>
              </a:spcAft>
              <a:buClr>
                <a:schemeClr val="dk1"/>
              </a:buClr>
              <a:buSzPts val="900"/>
              <a:buFont typeface="Arial"/>
              <a:buChar char="•"/>
              <a:defRPr b="0" i="0" sz="1200" u="none" cap="none" strike="noStrike">
                <a:solidFill>
                  <a:schemeClr val="dk1"/>
                </a:solidFill>
                <a:latin typeface="Arial"/>
                <a:ea typeface="Arial"/>
                <a:cs typeface="Arial"/>
                <a:sym typeface="Arial"/>
              </a:defRPr>
            </a:lvl4pPr>
            <a:lvl5pPr lvl="4" marR="0" rtl="0" algn="l">
              <a:lnSpc>
                <a:spcPct val="100000"/>
              </a:lnSpc>
              <a:spcBef>
                <a:spcPts val="900"/>
              </a:spcBef>
              <a:spcAft>
                <a:spcPts val="0"/>
              </a:spcAft>
              <a:buClr>
                <a:schemeClr val="dk1"/>
              </a:buClr>
              <a:buSzPts val="900"/>
              <a:buFont typeface="Arial"/>
              <a:buChar char="•"/>
              <a:defRPr b="0" i="0" sz="1200" u="none" cap="none" strike="noStrike">
                <a:solidFill>
                  <a:schemeClr val="dk1"/>
                </a:solidFill>
                <a:latin typeface="Arial"/>
                <a:ea typeface="Arial"/>
                <a:cs typeface="Arial"/>
                <a:sym typeface="Arial"/>
              </a:defRPr>
            </a:lvl5pPr>
            <a:lvl6pPr lvl="5" marR="0" rtl="0" algn="l">
              <a:lnSpc>
                <a:spcPct val="90000"/>
              </a:lnSpc>
              <a:spcBef>
                <a:spcPts val="900"/>
              </a:spcBef>
              <a:spcAft>
                <a:spcPts val="0"/>
              </a:spcAft>
              <a:buClr>
                <a:schemeClr val="dk1"/>
              </a:buClr>
              <a:buSzPts val="11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Arial"/>
                <a:ea typeface="Arial"/>
                <a:cs typeface="Arial"/>
                <a:sym typeface="Arial"/>
              </a:defRPr>
            </a:lvl9pPr>
          </a:lstStyle>
          <a:p/>
        </p:txBody>
      </p:sp>
      <p:sp>
        <p:nvSpPr>
          <p:cNvPr id="404" name="Google Shape;404;p58"/>
          <p:cNvSpPr txBox="1"/>
          <p:nvPr>
            <p:ph idx="7" type="body"/>
          </p:nvPr>
        </p:nvSpPr>
        <p:spPr>
          <a:xfrm>
            <a:off x="8199576" y="138548"/>
            <a:ext cx="830400" cy="294600"/>
          </a:xfrm>
          <a:prstGeom prst="rect">
            <a:avLst/>
          </a:prstGeom>
          <a:blipFill rotWithShape="1">
            <a:blip r:embed="rId2">
              <a:alphaModFix/>
            </a:blip>
            <a:stretch>
              <a:fillRect b="0" l="0" r="0" t="0"/>
            </a:stretch>
          </a:blipFill>
          <a:ln>
            <a:noFill/>
          </a:ln>
        </p:spPr>
        <p:txBody>
          <a:bodyPr anchorCtr="0" anchor="t" bIns="25700" lIns="51425" spcFirstLastPara="1" rIns="51425" wrap="square" tIns="25700">
            <a:noAutofit/>
          </a:bodyPr>
          <a:lstStyle>
            <a:lvl1pPr indent="-228600" lvl="0" marL="457200" rtl="0" algn="l">
              <a:lnSpc>
                <a:spcPct val="100000"/>
              </a:lnSpc>
              <a:spcBef>
                <a:spcPts val="0"/>
              </a:spcBef>
              <a:spcAft>
                <a:spcPts val="0"/>
              </a:spcAft>
              <a:buClr>
                <a:schemeClr val="dk1"/>
              </a:buClr>
              <a:buSzPts val="1100"/>
              <a:buNone/>
              <a:defRPr/>
            </a:lvl1pPr>
            <a:lvl2pPr indent="-298450" lvl="1" marL="914400" rtl="0" algn="l">
              <a:lnSpc>
                <a:spcPct val="100000"/>
              </a:lnSpc>
              <a:spcBef>
                <a:spcPts val="900"/>
              </a:spcBef>
              <a:spcAft>
                <a:spcPts val="0"/>
              </a:spcAft>
              <a:buClr>
                <a:schemeClr val="dk1"/>
              </a:buClr>
              <a:buSzPts val="1100"/>
              <a:buChar char="•"/>
              <a:defRPr/>
            </a:lvl2pPr>
            <a:lvl3pPr indent="-298450" lvl="2" marL="1371600" rtl="0" algn="l">
              <a:lnSpc>
                <a:spcPct val="100000"/>
              </a:lnSpc>
              <a:spcBef>
                <a:spcPts val="900"/>
              </a:spcBef>
              <a:spcAft>
                <a:spcPts val="0"/>
              </a:spcAft>
              <a:buClr>
                <a:schemeClr val="dk1"/>
              </a:buClr>
              <a:buSzPts val="1100"/>
              <a:buChar char="•"/>
              <a:defRPr/>
            </a:lvl3pPr>
            <a:lvl4pPr indent="-298450" lvl="3" marL="1828800" rtl="0" algn="l">
              <a:lnSpc>
                <a:spcPct val="100000"/>
              </a:lnSpc>
              <a:spcBef>
                <a:spcPts val="900"/>
              </a:spcBef>
              <a:spcAft>
                <a:spcPts val="0"/>
              </a:spcAft>
              <a:buClr>
                <a:schemeClr val="dk1"/>
              </a:buClr>
              <a:buSzPts val="1100"/>
              <a:buChar char="•"/>
              <a:defRPr/>
            </a:lvl4pPr>
            <a:lvl5pPr indent="-298450" lvl="4" marL="2286000" rtl="0" algn="l">
              <a:lnSpc>
                <a:spcPct val="100000"/>
              </a:lnSpc>
              <a:spcBef>
                <a:spcPts val="900"/>
              </a:spcBef>
              <a:spcAft>
                <a:spcPts val="0"/>
              </a:spcAft>
              <a:buClr>
                <a:schemeClr val="dk1"/>
              </a:buClr>
              <a:buSzPts val="1100"/>
              <a:buChar char="•"/>
              <a:defRPr/>
            </a:lvl5pPr>
            <a:lvl6pPr indent="-298450" lvl="5" marL="2743200" rtl="0" algn="l">
              <a:lnSpc>
                <a:spcPct val="90000"/>
              </a:lnSpc>
              <a:spcBef>
                <a:spcPts val="9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411" name="Shape 411"/>
        <p:cNvGrpSpPr/>
        <p:nvPr/>
      </p:nvGrpSpPr>
      <p:grpSpPr>
        <a:xfrm>
          <a:off x="0" y="0"/>
          <a:ext cx="0" cy="0"/>
          <a:chOff x="0" y="0"/>
          <a:chExt cx="0" cy="0"/>
        </a:xfrm>
      </p:grpSpPr>
      <p:sp>
        <p:nvSpPr>
          <p:cNvPr id="412" name="Google Shape;412;p60"/>
          <p:cNvSpPr/>
          <p:nvPr/>
        </p:nvSpPr>
        <p:spPr>
          <a:xfrm>
            <a:off x="-12844" y="870394"/>
            <a:ext cx="9156900" cy="436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3" name="Google Shape;413;p60"/>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4" name="Google Shape;414;p60"/>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415" name="Google Shape;415;p60"/>
          <p:cNvPicPr preferRelativeResize="0"/>
          <p:nvPr/>
        </p:nvPicPr>
        <p:blipFill rotWithShape="1">
          <a:blip r:embed="rId2">
            <a:alphaModFix/>
          </a:blip>
          <a:srcRect b="0" l="0" r="0" t="0"/>
          <a:stretch/>
        </p:blipFill>
        <p:spPr>
          <a:xfrm>
            <a:off x="7452320" y="188792"/>
            <a:ext cx="1444877" cy="664522"/>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gradFill>
          <a:gsLst>
            <a:gs pos="0">
              <a:schemeClr val="dk1"/>
            </a:gs>
            <a:gs pos="100000">
              <a:schemeClr val="dk1"/>
            </a:gs>
          </a:gsLst>
          <a:lin ang="8100019" scaled="0"/>
        </a:gradFill>
      </p:bgPr>
    </p:bg>
    <p:spTree>
      <p:nvGrpSpPr>
        <p:cNvPr id="416" name="Shape 416"/>
        <p:cNvGrpSpPr/>
        <p:nvPr/>
      </p:nvGrpSpPr>
      <p:grpSpPr>
        <a:xfrm>
          <a:off x="0" y="0"/>
          <a:ext cx="0" cy="0"/>
          <a:chOff x="0" y="0"/>
          <a:chExt cx="0" cy="0"/>
        </a:xfrm>
      </p:grpSpPr>
      <p:sp>
        <p:nvSpPr>
          <p:cNvPr id="417" name="Google Shape;417;p61"/>
          <p:cNvSpPr/>
          <p:nvPr/>
        </p:nvSpPr>
        <p:spPr>
          <a:xfrm>
            <a:off x="-36512" y="4358647"/>
            <a:ext cx="9200400" cy="792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8" name="Google Shape;418;p61"/>
          <p:cNvSpPr txBox="1"/>
          <p:nvPr>
            <p:ph idx="1" type="body"/>
          </p:nvPr>
        </p:nvSpPr>
        <p:spPr>
          <a:xfrm>
            <a:off x="1224056" y="1707654"/>
            <a:ext cx="6660300" cy="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rgbClr val="003087"/>
              </a:buClr>
              <a:buSzPts val="4000"/>
              <a:buNone/>
              <a:defRPr b="1" sz="4000">
                <a:solidFill>
                  <a:srgbClr val="003087"/>
                </a:solidFill>
                <a:latin typeface="Arial"/>
                <a:ea typeface="Arial"/>
                <a:cs typeface="Arial"/>
                <a:sym typeface="Aria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
        <p:nvSpPr>
          <p:cNvPr id="419" name="Google Shape;419;p61"/>
          <p:cNvSpPr txBox="1"/>
          <p:nvPr>
            <p:ph idx="2" type="body"/>
          </p:nvPr>
        </p:nvSpPr>
        <p:spPr>
          <a:xfrm>
            <a:off x="1209725" y="2487237"/>
            <a:ext cx="6660300" cy="444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500"/>
              </a:spcBef>
              <a:spcAft>
                <a:spcPts val="0"/>
              </a:spcAft>
              <a:buClr>
                <a:srgbClr val="FFFFFF"/>
              </a:buClr>
              <a:buSzPts val="2100"/>
              <a:buNone/>
              <a:defRPr b="1" sz="2100">
                <a:solidFill>
                  <a:srgbClr val="FFFFFF"/>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
        <p:nvSpPr>
          <p:cNvPr id="420" name="Google Shape;420;p61"/>
          <p:cNvSpPr txBox="1"/>
          <p:nvPr>
            <p:ph idx="3" type="body"/>
          </p:nvPr>
        </p:nvSpPr>
        <p:spPr>
          <a:xfrm>
            <a:off x="4644008" y="4464000"/>
            <a:ext cx="3924000" cy="540000"/>
          </a:xfrm>
          <a:prstGeom prst="rect">
            <a:avLst/>
          </a:prstGeom>
          <a:noFill/>
          <a:ln>
            <a:noFill/>
          </a:ln>
        </p:spPr>
        <p:txBody>
          <a:bodyPr anchorCtr="0" anchor="t" bIns="0" lIns="0" spcFirstLastPara="1" rIns="0" wrap="square" tIns="0">
            <a:noAutofit/>
          </a:bodyPr>
          <a:lstStyle>
            <a:lvl1pPr indent="-228600" lvl="0" marL="457200" rtl="0" algn="r">
              <a:lnSpc>
                <a:spcPct val="100000"/>
              </a:lnSpc>
              <a:spcBef>
                <a:spcPts val="300"/>
              </a:spcBef>
              <a:spcAft>
                <a:spcPts val="0"/>
              </a:spcAft>
              <a:buClr>
                <a:srgbClr val="003087"/>
              </a:buClr>
              <a:buSzPts val="1500"/>
              <a:buNone/>
              <a:defRPr b="1" sz="1500">
                <a:solidFill>
                  <a:srgbClr val="003087"/>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421" name="Google Shape;421;p61"/>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rgbClr val="FFFFFF"/>
        </a:solidFill>
      </p:bgPr>
    </p:bg>
    <p:spTree>
      <p:nvGrpSpPr>
        <p:cNvPr id="422" name="Shape 422"/>
        <p:cNvGrpSpPr/>
        <p:nvPr/>
      </p:nvGrpSpPr>
      <p:grpSpPr>
        <a:xfrm>
          <a:off x="0" y="0"/>
          <a:ext cx="0" cy="0"/>
          <a:chOff x="0" y="0"/>
          <a:chExt cx="0" cy="0"/>
        </a:xfrm>
      </p:grpSpPr>
      <p:sp>
        <p:nvSpPr>
          <p:cNvPr id="423" name="Google Shape;423;p62"/>
          <p:cNvSpPr/>
          <p:nvPr/>
        </p:nvSpPr>
        <p:spPr>
          <a:xfrm>
            <a:off x="4644008" y="0"/>
            <a:ext cx="4509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4" name="Google Shape;424;p62"/>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5" name="Google Shape;425;p62"/>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1"/>
              </a:buClr>
              <a:buSzPts val="1800"/>
              <a:buFont typeface="Arial"/>
              <a:buChar char="•"/>
              <a:defRPr sz="1800">
                <a:solidFill>
                  <a:schemeClr val="accent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426" name="Google Shape;426;p62"/>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7" name="Shape 427"/>
        <p:cNvGrpSpPr/>
        <p:nvPr/>
      </p:nvGrpSpPr>
      <p:grpSpPr>
        <a:xfrm>
          <a:off x="0" y="0"/>
          <a:ext cx="0" cy="0"/>
          <a:chOff x="0" y="0"/>
          <a:chExt cx="0" cy="0"/>
        </a:xfrm>
      </p:grpSpPr>
      <p:sp>
        <p:nvSpPr>
          <p:cNvPr id="428" name="Google Shape;428;p6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29" name="Google Shape;429;p6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rgbClr val="FFFFFF"/>
        </a:solidFill>
      </p:bgPr>
    </p:bg>
    <p:spTree>
      <p:nvGrpSpPr>
        <p:cNvPr id="430" name="Shape 430"/>
        <p:cNvGrpSpPr/>
        <p:nvPr/>
      </p:nvGrpSpPr>
      <p:grpSpPr>
        <a:xfrm>
          <a:off x="0" y="0"/>
          <a:ext cx="0" cy="0"/>
          <a:chOff x="0" y="0"/>
          <a:chExt cx="0" cy="0"/>
        </a:xfrm>
      </p:grpSpPr>
      <p:sp>
        <p:nvSpPr>
          <p:cNvPr id="431" name="Google Shape;431;p64"/>
          <p:cNvSpPr/>
          <p:nvPr/>
        </p:nvSpPr>
        <p:spPr>
          <a:xfrm>
            <a:off x="4788024" y="0"/>
            <a:ext cx="4356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2" name="Google Shape;432;p64"/>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3" name="Google Shape;433;p64"/>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4" name="Google Shape;434;p64"/>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lt2"/>
        </a:solidFill>
      </p:bgPr>
    </p:bg>
    <p:spTree>
      <p:nvGrpSpPr>
        <p:cNvPr id="435" name="Shape 435"/>
        <p:cNvGrpSpPr/>
        <p:nvPr/>
      </p:nvGrpSpPr>
      <p:grpSpPr>
        <a:xfrm>
          <a:off x="0" y="0"/>
          <a:ext cx="0" cy="0"/>
          <a:chOff x="0" y="0"/>
          <a:chExt cx="0" cy="0"/>
        </a:xfrm>
      </p:grpSpPr>
      <p:sp>
        <p:nvSpPr>
          <p:cNvPr id="436" name="Google Shape;436;p65"/>
          <p:cNvSpPr/>
          <p:nvPr/>
        </p:nvSpPr>
        <p:spPr>
          <a:xfrm>
            <a:off x="4754880" y="0"/>
            <a:ext cx="4389000" cy="5163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7" name="Google Shape;437;p65"/>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8" name="Google Shape;438;p6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9" name="Google Shape;439;p65"/>
          <p:cNvSpPr txBox="1"/>
          <p:nvPr>
            <p:ph idx="1" type="body"/>
          </p:nvPr>
        </p:nvSpPr>
        <p:spPr>
          <a:xfrm>
            <a:off x="467544" y="1131590"/>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440" name="Google Shape;440;p65"/>
          <p:cNvPicPr preferRelativeResize="0"/>
          <p:nvPr/>
        </p:nvPicPr>
        <p:blipFill rotWithShape="1">
          <a:blip r:embed="rId2">
            <a:alphaModFix/>
          </a:blip>
          <a:srcRect b="0" l="0" r="0" t="0"/>
          <a:stretch/>
        </p:blipFill>
        <p:spPr>
          <a:xfrm>
            <a:off x="7452320" y="195486"/>
            <a:ext cx="1495941" cy="68813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rgbClr val="FFFFFF"/>
        </a:solidFill>
      </p:bgPr>
    </p:bg>
    <p:spTree>
      <p:nvGrpSpPr>
        <p:cNvPr id="441" name="Shape 441"/>
        <p:cNvGrpSpPr/>
        <p:nvPr/>
      </p:nvGrpSpPr>
      <p:grpSpPr>
        <a:xfrm>
          <a:off x="0" y="0"/>
          <a:ext cx="0" cy="0"/>
          <a:chOff x="0" y="0"/>
          <a:chExt cx="0" cy="0"/>
        </a:xfrm>
      </p:grpSpPr>
      <p:sp>
        <p:nvSpPr>
          <p:cNvPr id="442" name="Google Shape;442;p66"/>
          <p:cNvSpPr/>
          <p:nvPr/>
        </p:nvSpPr>
        <p:spPr>
          <a:xfrm>
            <a:off x="-12844" y="870394"/>
            <a:ext cx="9156900" cy="4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3" name="Google Shape;443;p66"/>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4" name="Google Shape;444;p66"/>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FFFFFF"/>
              </a:buClr>
              <a:buSzPts val="1800"/>
              <a:buFont typeface="Arial"/>
              <a:buChar char="•"/>
              <a:defRPr sz="1800">
                <a:solidFill>
                  <a:srgbClr val="FFFFFF"/>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445" name="Google Shape;445;p66"/>
          <p:cNvPicPr preferRelativeResize="0"/>
          <p:nvPr/>
        </p:nvPicPr>
        <p:blipFill rotWithShape="1">
          <a:blip r:embed="rId2">
            <a:alphaModFix/>
          </a:blip>
          <a:srcRect b="0" l="0" r="0" t="0"/>
          <a:stretch/>
        </p:blipFill>
        <p:spPr>
          <a:xfrm>
            <a:off x="7351573" y="169688"/>
            <a:ext cx="1495941" cy="68813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2" name="Shape 452"/>
        <p:cNvGrpSpPr/>
        <p:nvPr/>
      </p:nvGrpSpPr>
      <p:grpSpPr>
        <a:xfrm>
          <a:off x="0" y="0"/>
          <a:ext cx="0" cy="0"/>
          <a:chOff x="0" y="0"/>
          <a:chExt cx="0" cy="0"/>
        </a:xfrm>
      </p:grpSpPr>
      <p:sp>
        <p:nvSpPr>
          <p:cNvPr id="453" name="Google Shape;453;p6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4" name="Google Shape;454;p6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455" name="Google Shape;455;p6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6" name="Google Shape;456;p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7" name="Google Shape;457;p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8" name="Shape 458"/>
        <p:cNvGrpSpPr/>
        <p:nvPr/>
      </p:nvGrpSpPr>
      <p:grpSpPr>
        <a:xfrm>
          <a:off x="0" y="0"/>
          <a:ext cx="0" cy="0"/>
          <a:chOff x="0" y="0"/>
          <a:chExt cx="0" cy="0"/>
        </a:xfrm>
      </p:grpSpPr>
      <p:sp>
        <p:nvSpPr>
          <p:cNvPr id="459" name="Google Shape;459;p6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0" name="Google Shape;460;p6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1" name="Google Shape;461;p6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2" name="Google Shape;462;p6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3" name="Google Shape;463;p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4" name="Shape 464"/>
        <p:cNvGrpSpPr/>
        <p:nvPr/>
      </p:nvGrpSpPr>
      <p:grpSpPr>
        <a:xfrm>
          <a:off x="0" y="0"/>
          <a:ext cx="0" cy="0"/>
          <a:chOff x="0" y="0"/>
          <a:chExt cx="0" cy="0"/>
        </a:xfrm>
      </p:grpSpPr>
      <p:sp>
        <p:nvSpPr>
          <p:cNvPr id="465" name="Google Shape;465;p7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6" name="Google Shape;466;p7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467" name="Google Shape;467;p7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8" name="Google Shape;468;p7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9" name="Google Shape;469;p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0" name="Shape 470"/>
        <p:cNvGrpSpPr/>
        <p:nvPr/>
      </p:nvGrpSpPr>
      <p:grpSpPr>
        <a:xfrm>
          <a:off x="0" y="0"/>
          <a:ext cx="0" cy="0"/>
          <a:chOff x="0" y="0"/>
          <a:chExt cx="0" cy="0"/>
        </a:xfrm>
      </p:grpSpPr>
      <p:sp>
        <p:nvSpPr>
          <p:cNvPr id="471" name="Google Shape;471;p7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2" name="Google Shape;472;p7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3" name="Google Shape;473;p7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4" name="Google Shape;474;p7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5" name="Google Shape;475;p7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6" name="Google Shape;476;p7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7" name="Shape 477"/>
        <p:cNvGrpSpPr/>
        <p:nvPr/>
      </p:nvGrpSpPr>
      <p:grpSpPr>
        <a:xfrm>
          <a:off x="0" y="0"/>
          <a:ext cx="0" cy="0"/>
          <a:chOff x="0" y="0"/>
          <a:chExt cx="0" cy="0"/>
        </a:xfrm>
      </p:grpSpPr>
      <p:sp>
        <p:nvSpPr>
          <p:cNvPr id="478" name="Google Shape;478;p7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9" name="Google Shape;479;p72"/>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80" name="Google Shape;480;p72"/>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 name="Google Shape;481;p72"/>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82" name="Google Shape;482;p72"/>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 name="Google Shape;483;p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4" name="Google Shape;484;p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5" name="Google Shape;485;p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6" name="Shape 486"/>
        <p:cNvGrpSpPr/>
        <p:nvPr/>
      </p:nvGrpSpPr>
      <p:grpSpPr>
        <a:xfrm>
          <a:off x="0" y="0"/>
          <a:ext cx="0" cy="0"/>
          <a:chOff x="0" y="0"/>
          <a:chExt cx="0" cy="0"/>
        </a:xfrm>
      </p:grpSpPr>
      <p:sp>
        <p:nvSpPr>
          <p:cNvPr id="487" name="Google Shape;487;p7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8" name="Google Shape;488;p7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9" name="Google Shape;489;p7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90" name="Google Shape;490;p7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1" name="Shape 491"/>
        <p:cNvGrpSpPr/>
        <p:nvPr/>
      </p:nvGrpSpPr>
      <p:grpSpPr>
        <a:xfrm>
          <a:off x="0" y="0"/>
          <a:ext cx="0" cy="0"/>
          <a:chOff x="0" y="0"/>
          <a:chExt cx="0" cy="0"/>
        </a:xfrm>
      </p:grpSpPr>
      <p:sp>
        <p:nvSpPr>
          <p:cNvPr id="492" name="Google Shape;492;p7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93" name="Google Shape;493;p7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94" name="Google Shape;494;p7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5" name="Shape 495"/>
        <p:cNvGrpSpPr/>
        <p:nvPr/>
      </p:nvGrpSpPr>
      <p:grpSpPr>
        <a:xfrm>
          <a:off x="0" y="0"/>
          <a:ext cx="0" cy="0"/>
          <a:chOff x="0" y="0"/>
          <a:chExt cx="0" cy="0"/>
        </a:xfrm>
      </p:grpSpPr>
      <p:sp>
        <p:nvSpPr>
          <p:cNvPr id="496" name="Google Shape;496;p7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7" name="Google Shape;497;p7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498" name="Google Shape;498;p7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99" name="Google Shape;499;p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0" name="Google Shape;500;p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1" name="Google Shape;501;p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2" name="Shape 502"/>
        <p:cNvGrpSpPr/>
        <p:nvPr/>
      </p:nvGrpSpPr>
      <p:grpSpPr>
        <a:xfrm>
          <a:off x="0" y="0"/>
          <a:ext cx="0" cy="0"/>
          <a:chOff x="0" y="0"/>
          <a:chExt cx="0" cy="0"/>
        </a:xfrm>
      </p:grpSpPr>
      <p:sp>
        <p:nvSpPr>
          <p:cNvPr id="503" name="Google Shape;503;p7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4" name="Google Shape;504;p76"/>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505" name="Google Shape;505;p7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506" name="Google Shape;506;p7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7" name="Google Shape;507;p7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8" name="Google Shape;508;p7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9" name="Shape 509"/>
        <p:cNvGrpSpPr/>
        <p:nvPr/>
      </p:nvGrpSpPr>
      <p:grpSpPr>
        <a:xfrm>
          <a:off x="0" y="0"/>
          <a:ext cx="0" cy="0"/>
          <a:chOff x="0" y="0"/>
          <a:chExt cx="0" cy="0"/>
        </a:xfrm>
      </p:grpSpPr>
      <p:sp>
        <p:nvSpPr>
          <p:cNvPr id="510" name="Google Shape;510;p7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1" name="Google Shape;511;p7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2" name="Google Shape;512;p7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3" name="Google Shape;513;p7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4" name="Google Shape;514;p7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5" name="Shape 515"/>
        <p:cNvGrpSpPr/>
        <p:nvPr/>
      </p:nvGrpSpPr>
      <p:grpSpPr>
        <a:xfrm>
          <a:off x="0" y="0"/>
          <a:ext cx="0" cy="0"/>
          <a:chOff x="0" y="0"/>
          <a:chExt cx="0" cy="0"/>
        </a:xfrm>
      </p:grpSpPr>
      <p:sp>
        <p:nvSpPr>
          <p:cNvPr id="516" name="Google Shape;516;p7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7" name="Google Shape;517;p7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8" name="Google Shape;518;p7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9" name="Google Shape;519;p7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0" name="Google Shape;520;p7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527" name="Shape 527"/>
        <p:cNvGrpSpPr/>
        <p:nvPr/>
      </p:nvGrpSpPr>
      <p:grpSpPr>
        <a:xfrm>
          <a:off x="0" y="0"/>
          <a:ext cx="0" cy="0"/>
          <a:chOff x="0" y="0"/>
          <a:chExt cx="0" cy="0"/>
        </a:xfrm>
      </p:grpSpPr>
      <p:sp>
        <p:nvSpPr>
          <p:cNvPr id="528" name="Google Shape;528;p80"/>
          <p:cNvSpPr/>
          <p:nvPr/>
        </p:nvSpPr>
        <p:spPr>
          <a:xfrm>
            <a:off x="-12844" y="870394"/>
            <a:ext cx="9156900" cy="4365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9" name="Google Shape;529;p80"/>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0" name="Google Shape;530;p80"/>
          <p:cNvSpPr txBox="1"/>
          <p:nvPr>
            <p:ph idx="1" type="body"/>
          </p:nvPr>
        </p:nvSpPr>
        <p:spPr>
          <a:xfrm>
            <a:off x="311007" y="1131590"/>
            <a:ext cx="8496300" cy="33942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pic>
        <p:nvPicPr>
          <p:cNvPr id="531" name="Google Shape;531;p80"/>
          <p:cNvPicPr preferRelativeResize="0"/>
          <p:nvPr/>
        </p:nvPicPr>
        <p:blipFill rotWithShape="1">
          <a:blip r:embed="rId2">
            <a:alphaModFix/>
          </a:blip>
          <a:srcRect b="0" l="0" r="0" t="0"/>
          <a:stretch/>
        </p:blipFill>
        <p:spPr>
          <a:xfrm>
            <a:off x="7452321" y="188792"/>
            <a:ext cx="1444878" cy="664522"/>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rgbClr val="FFFFFF"/>
        </a:solidFill>
      </p:bgPr>
    </p:bg>
    <p:spTree>
      <p:nvGrpSpPr>
        <p:cNvPr id="532" name="Shape 532"/>
        <p:cNvGrpSpPr/>
        <p:nvPr/>
      </p:nvGrpSpPr>
      <p:grpSpPr>
        <a:xfrm>
          <a:off x="0" y="0"/>
          <a:ext cx="0" cy="0"/>
          <a:chOff x="0" y="0"/>
          <a:chExt cx="0" cy="0"/>
        </a:xfrm>
      </p:grpSpPr>
      <p:sp>
        <p:nvSpPr>
          <p:cNvPr id="533" name="Google Shape;533;p81"/>
          <p:cNvSpPr/>
          <p:nvPr/>
        </p:nvSpPr>
        <p:spPr>
          <a:xfrm>
            <a:off x="4788024" y="0"/>
            <a:ext cx="4356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4" name="Google Shape;534;p81"/>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35" name="Google Shape;535;p81"/>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3000"/>
              <a:buFont typeface="Arial"/>
              <a:buNone/>
              <a:defRPr b="1" sz="30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6" name="Google Shape;536;p81"/>
          <p:cNvSpPr txBox="1"/>
          <p:nvPr>
            <p:ph idx="1" type="body"/>
          </p:nvPr>
        </p:nvSpPr>
        <p:spPr>
          <a:xfrm>
            <a:off x="468313" y="1131888"/>
            <a:ext cx="4032300" cy="33846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dk1"/>
              </a:buClr>
              <a:buSzPts val="1800"/>
              <a:buFont typeface="Arial"/>
              <a:buChar char="•"/>
              <a:defRPr sz="1800">
                <a:solidFill>
                  <a:schemeClr val="dk1"/>
                </a:solidFill>
              </a:defRPr>
            </a:lvl1pPr>
            <a:lvl2pPr indent="-342900" lvl="1" marL="914400" rtl="0" algn="l">
              <a:lnSpc>
                <a:spcPct val="100000"/>
              </a:lnSpc>
              <a:spcBef>
                <a:spcPts val="400"/>
              </a:spcBef>
              <a:spcAft>
                <a:spcPts val="0"/>
              </a:spcAft>
              <a:buClr>
                <a:schemeClr val="accent1"/>
              </a:buClr>
              <a:buSzPts val="1800"/>
              <a:buChar char="–"/>
              <a:defRPr/>
            </a:lvl2pPr>
            <a:lvl3pPr indent="-342900" lvl="2" marL="1371600" rtl="0" algn="l">
              <a:lnSpc>
                <a:spcPct val="100000"/>
              </a:lnSpc>
              <a:spcBef>
                <a:spcPts val="400"/>
              </a:spcBef>
              <a:spcAft>
                <a:spcPts val="0"/>
              </a:spcAft>
              <a:buClr>
                <a:schemeClr val="accent1"/>
              </a:buClr>
              <a:buSzPts val="1800"/>
              <a:buChar char="•"/>
              <a:defRPr/>
            </a:lvl3pPr>
            <a:lvl4pPr indent="-342900" lvl="3" marL="1828800" rtl="0" algn="l">
              <a:lnSpc>
                <a:spcPct val="100000"/>
              </a:lnSpc>
              <a:spcBef>
                <a:spcPts val="400"/>
              </a:spcBef>
              <a:spcAft>
                <a:spcPts val="0"/>
              </a:spcAft>
              <a:buClr>
                <a:schemeClr val="accent1"/>
              </a:buClr>
              <a:buSzPts val="1800"/>
              <a:buChar char="–"/>
              <a:defRPr/>
            </a:lvl4pPr>
            <a:lvl5pPr indent="-342900" lvl="4" marL="2286000" rtl="0" algn="l">
              <a:lnSpc>
                <a:spcPct val="100000"/>
              </a:lnSpc>
              <a:spcBef>
                <a:spcPts val="400"/>
              </a:spcBef>
              <a:spcAft>
                <a:spcPts val="0"/>
              </a:spcAft>
              <a:buClr>
                <a:schemeClr val="accent1"/>
              </a:buClr>
              <a:buSzPts val="1800"/>
              <a:buChar char="»"/>
              <a:defRPr/>
            </a:lvl5pPr>
            <a:lvl6pPr indent="-342900" lvl="5" marL="2743200" rtl="0" algn="l">
              <a:lnSpc>
                <a:spcPct val="100000"/>
              </a:lnSpc>
              <a:spcBef>
                <a:spcPts val="400"/>
              </a:spcBef>
              <a:spcAft>
                <a:spcPts val="0"/>
              </a:spcAft>
              <a:buClr>
                <a:schemeClr val="lt1"/>
              </a:buClr>
              <a:buSzPts val="1800"/>
              <a:buChar char="•"/>
              <a:defRPr/>
            </a:lvl6pPr>
            <a:lvl7pPr indent="-342900" lvl="6" marL="3200400" rtl="0" algn="l">
              <a:lnSpc>
                <a:spcPct val="100000"/>
              </a:lnSpc>
              <a:spcBef>
                <a:spcPts val="400"/>
              </a:spcBef>
              <a:spcAft>
                <a:spcPts val="0"/>
              </a:spcAft>
              <a:buClr>
                <a:schemeClr val="lt1"/>
              </a:buClr>
              <a:buSzPts val="1800"/>
              <a:buChar char="•"/>
              <a:defRPr/>
            </a:lvl7pPr>
            <a:lvl8pPr indent="-342900" lvl="7" marL="3657600" rtl="0" algn="l">
              <a:lnSpc>
                <a:spcPct val="100000"/>
              </a:lnSpc>
              <a:spcBef>
                <a:spcPts val="400"/>
              </a:spcBef>
              <a:spcAft>
                <a:spcPts val="0"/>
              </a:spcAft>
              <a:buClr>
                <a:schemeClr val="lt1"/>
              </a:buClr>
              <a:buSzPts val="1800"/>
              <a:buChar char="•"/>
              <a:defRPr/>
            </a:lvl8pPr>
            <a:lvl9pPr indent="-342900" lvl="8" marL="4114800" rtl="0" algn="l">
              <a:lnSpc>
                <a:spcPct val="100000"/>
              </a:lnSpc>
              <a:spcBef>
                <a:spcPts val="400"/>
              </a:spcBef>
              <a:spcAft>
                <a:spcPts val="0"/>
              </a:spcAft>
              <a:buClr>
                <a:schemeClr val="lt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537" name="Shape 537"/>
        <p:cNvGrpSpPr/>
        <p:nvPr/>
      </p:nvGrpSpPr>
      <p:grpSpPr>
        <a:xfrm>
          <a:off x="0" y="0"/>
          <a:ext cx="0" cy="0"/>
          <a:chOff x="0" y="0"/>
          <a:chExt cx="0" cy="0"/>
        </a:xfrm>
      </p:grpSpPr>
      <p:sp>
        <p:nvSpPr>
          <p:cNvPr id="538" name="Google Shape;538;p82"/>
          <p:cNvSpPr/>
          <p:nvPr/>
        </p:nvSpPr>
        <p:spPr>
          <a:xfrm>
            <a:off x="0" y="0"/>
            <a:ext cx="9144000" cy="5163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9" name="Google Shape;539;p82"/>
          <p:cNvSpPr txBox="1"/>
          <p:nvPr>
            <p:ph type="title"/>
          </p:nvPr>
        </p:nvSpPr>
        <p:spPr>
          <a:xfrm>
            <a:off x="720000" y="699694"/>
            <a:ext cx="6804300" cy="9000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chemeClr val="lt1"/>
              </a:buClr>
              <a:buSzPts val="3000"/>
              <a:buFont typeface="Arial"/>
              <a:buNone/>
              <a:defRPr b="1" sz="3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0" name="Google Shape;540;p82"/>
          <p:cNvSpPr txBox="1"/>
          <p:nvPr>
            <p:ph idx="1" type="body"/>
          </p:nvPr>
        </p:nvSpPr>
        <p:spPr>
          <a:xfrm>
            <a:off x="683568" y="4371950"/>
            <a:ext cx="8003100" cy="6606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500"/>
              </a:spcBef>
              <a:spcAft>
                <a:spcPts val="0"/>
              </a:spcAft>
              <a:buClr>
                <a:srgbClr val="FFB81C"/>
              </a:buClr>
              <a:buSzPts val="2100"/>
              <a:buNone/>
              <a:defRPr b="1" sz="2100">
                <a:solidFill>
                  <a:srgbClr val="FFB81C"/>
                </a:solidFill>
              </a:defRPr>
            </a:lvl1pPr>
            <a:lvl2pPr indent="-393700" lvl="1" marL="914400" rtl="0" algn="l">
              <a:lnSpc>
                <a:spcPct val="100000"/>
              </a:lnSpc>
              <a:spcBef>
                <a:spcPts val="500"/>
              </a:spcBef>
              <a:spcAft>
                <a:spcPts val="0"/>
              </a:spcAft>
              <a:buClr>
                <a:schemeClr val="lt1"/>
              </a:buClr>
              <a:buSzPts val="2600"/>
              <a:buChar char="–"/>
              <a:defRPr sz="2600">
                <a:solidFill>
                  <a:schemeClr val="lt1"/>
                </a:solidFill>
              </a:defRPr>
            </a:lvl2pPr>
            <a:lvl3pPr indent="-368300" lvl="2" marL="1371600" rtl="0" algn="l">
              <a:lnSpc>
                <a:spcPct val="100000"/>
              </a:lnSpc>
              <a:spcBef>
                <a:spcPts val="500"/>
              </a:spcBef>
              <a:spcAft>
                <a:spcPts val="0"/>
              </a:spcAft>
              <a:buClr>
                <a:schemeClr val="lt1"/>
              </a:buClr>
              <a:buSzPts val="2200"/>
              <a:buFont typeface="Noto Sans Symbols"/>
              <a:buChar char="▪"/>
              <a:defRPr sz="2200">
                <a:solidFill>
                  <a:schemeClr val="lt1"/>
                </a:solidFill>
              </a:defRPr>
            </a:lvl3pPr>
            <a:lvl4pPr indent="-361950" lvl="3" marL="1828800" rtl="0" algn="l">
              <a:lnSpc>
                <a:spcPct val="100000"/>
              </a:lnSpc>
              <a:spcBef>
                <a:spcPts val="500"/>
              </a:spcBef>
              <a:spcAft>
                <a:spcPts val="0"/>
              </a:spcAft>
              <a:buClr>
                <a:schemeClr val="accent1"/>
              </a:buClr>
              <a:buSzPts val="2100"/>
              <a:buChar char="–"/>
              <a:defRPr sz="2100"/>
            </a:lvl4pPr>
            <a:lvl5pPr indent="-336550" lvl="4" marL="2286000" rtl="0" algn="l">
              <a:lnSpc>
                <a:spcPct val="100000"/>
              </a:lnSpc>
              <a:spcBef>
                <a:spcPts val="400"/>
              </a:spcBef>
              <a:spcAft>
                <a:spcPts val="0"/>
              </a:spcAft>
              <a:buClr>
                <a:schemeClr val="accent1"/>
              </a:buClr>
              <a:buSzPts val="1700"/>
              <a:buChar char="»"/>
              <a:defRPr sz="1700"/>
            </a:lvl5pPr>
            <a:lvl6pPr indent="-342900" lvl="5" marL="2743200" rtl="0" algn="l">
              <a:lnSpc>
                <a:spcPct val="100000"/>
              </a:lnSpc>
              <a:spcBef>
                <a:spcPts val="400"/>
              </a:spcBef>
              <a:spcAft>
                <a:spcPts val="0"/>
              </a:spcAft>
              <a:buClr>
                <a:schemeClr val="dk1"/>
              </a:buClr>
              <a:buSzPts val="1800"/>
              <a:buChar char="•"/>
              <a:defRPr/>
            </a:lvl6pPr>
            <a:lvl7pPr indent="-342900" lvl="6" marL="3200400" rtl="0" algn="l">
              <a:lnSpc>
                <a:spcPct val="100000"/>
              </a:lnSpc>
              <a:spcBef>
                <a:spcPts val="400"/>
              </a:spcBef>
              <a:spcAft>
                <a:spcPts val="0"/>
              </a:spcAft>
              <a:buClr>
                <a:schemeClr val="dk1"/>
              </a:buClr>
              <a:buSzPts val="1800"/>
              <a:buChar char="•"/>
              <a:defRPr/>
            </a:lvl7pPr>
            <a:lvl8pPr indent="-342900" lvl="7" marL="3657600" rtl="0" algn="l">
              <a:lnSpc>
                <a:spcPct val="100000"/>
              </a:lnSpc>
              <a:spcBef>
                <a:spcPts val="400"/>
              </a:spcBef>
              <a:spcAft>
                <a:spcPts val="0"/>
              </a:spcAft>
              <a:buClr>
                <a:schemeClr val="dk1"/>
              </a:buClr>
              <a:buSzPts val="1800"/>
              <a:buChar char="•"/>
              <a:defRPr/>
            </a:lvl8pPr>
            <a:lvl9pPr indent="-342900" lvl="8" marL="4114800" rtl="0" algn="l">
              <a:lnSpc>
                <a:spcPct val="100000"/>
              </a:lnSpc>
              <a:spcBef>
                <a:spcPts val="400"/>
              </a:spcBef>
              <a:spcAft>
                <a:spcPts val="0"/>
              </a:spcAft>
              <a:buClr>
                <a:schemeClr val="dk1"/>
              </a:buClr>
              <a:buSzPts val="1800"/>
              <a:buChar char="•"/>
              <a:defRPr/>
            </a:lvl9pPr>
          </a:lstStyle>
          <a:p/>
        </p:txBody>
      </p:sp>
      <p:sp>
        <p:nvSpPr>
          <p:cNvPr id="541" name="Google Shape;541;p82"/>
          <p:cNvSpPr txBox="1"/>
          <p:nvPr>
            <p:ph idx="12" type="sldNum"/>
          </p:nvPr>
        </p:nvSpPr>
        <p:spPr>
          <a:xfrm>
            <a:off x="6300192" y="4731990"/>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6.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6" Type="http://schemas.openxmlformats.org/officeDocument/2006/relationships/theme" Target="../theme/theme4.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5" Type="http://schemas.openxmlformats.org/officeDocument/2006/relationships/slideLayout" Target="../slideLayouts/slideLayout41.xml"/><Relationship Id="rId19" Type="http://schemas.openxmlformats.org/officeDocument/2006/relationships/theme" Target="../theme/theme8.xml"/><Relationship Id="rId6" Type="http://schemas.openxmlformats.org/officeDocument/2006/relationships/slideLayout" Target="../slideLayouts/slideLayout42.xml"/><Relationship Id="rId18" Type="http://schemas.openxmlformats.org/officeDocument/2006/relationships/slideLayout" Target="../slideLayouts/slideLayout54.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2" Type="http://schemas.openxmlformats.org/officeDocument/2006/relationships/theme" Target="../theme/theme7.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4"/>
          <p:cNvSpPr txBox="1"/>
          <p:nvPr>
            <p:ph idx="1" type="body"/>
          </p:nvPr>
        </p:nvSpPr>
        <p:spPr>
          <a:xfrm>
            <a:off x="468313" y="1203598"/>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accent1"/>
              </a:buClr>
              <a:buSzPts val="3000"/>
              <a:buFont typeface="Arial"/>
              <a:buChar char="•"/>
              <a:defRPr b="0" i="0" sz="3000" u="none" cap="none" strike="noStrike">
                <a:solidFill>
                  <a:schemeClr val="accent1"/>
                </a:solidFill>
                <a:latin typeface="Arial"/>
                <a:ea typeface="Arial"/>
                <a:cs typeface="Arial"/>
                <a:sym typeface="Arial"/>
              </a:defRPr>
            </a:lvl1pPr>
            <a:lvl2pPr indent="-393700" lvl="1" marL="914400" marR="0" rtl="0" algn="l">
              <a:lnSpc>
                <a:spcPct val="100000"/>
              </a:lnSpc>
              <a:spcBef>
                <a:spcPts val="520"/>
              </a:spcBef>
              <a:spcAft>
                <a:spcPts val="0"/>
              </a:spcAft>
              <a:buClr>
                <a:schemeClr val="accent1"/>
              </a:buClr>
              <a:buSzPts val="2600"/>
              <a:buFont typeface="Arial"/>
              <a:buChar char="–"/>
              <a:defRPr b="0" i="0" sz="2600" u="none" cap="none" strike="noStrike">
                <a:solidFill>
                  <a:schemeClr val="accent1"/>
                </a:solidFill>
                <a:latin typeface="Arial"/>
                <a:ea typeface="Arial"/>
                <a:cs typeface="Arial"/>
                <a:sym typeface="Arial"/>
              </a:defRPr>
            </a:lvl2pPr>
            <a:lvl3pPr indent="-368300" lvl="2" marL="1371600" marR="0" rtl="0" algn="l">
              <a:lnSpc>
                <a:spcPct val="100000"/>
              </a:lnSpc>
              <a:spcBef>
                <a:spcPts val="440"/>
              </a:spcBef>
              <a:spcAft>
                <a:spcPts val="0"/>
              </a:spcAft>
              <a:buClr>
                <a:schemeClr val="accent1"/>
              </a:buClr>
              <a:buSzPts val="2200"/>
              <a:buFont typeface="Arial"/>
              <a:buChar char="•"/>
              <a:defRPr b="0" i="0" sz="2200" u="none" cap="none" strike="noStrike">
                <a:solidFill>
                  <a:schemeClr val="accent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58" name="Google Shape;58;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59" name="Google Shape;59;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60" name="Google Shape;60;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81">
          <p15:clr>
            <a:srgbClr val="F26B43"/>
          </p15:clr>
        </p15:guide>
        <p15:guide id="2" pos="5556">
          <p15:clr>
            <a:srgbClr val="F26B43"/>
          </p15:clr>
        </p15:guide>
        <p15:guide id="3" pos="204">
          <p15:clr>
            <a:srgbClr val="F26B43"/>
          </p15:clr>
        </p15:guide>
        <p15:guide id="4" orient="horz" pos="2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sp>
        <p:nvSpPr>
          <p:cNvPr id="127" name="Google Shape;127;p24"/>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 name="Google Shape;128;p24"/>
          <p:cNvSpPr txBox="1"/>
          <p:nvPr>
            <p:ph idx="1" type="body"/>
          </p:nvPr>
        </p:nvSpPr>
        <p:spPr>
          <a:xfrm>
            <a:off x="468313" y="1203598"/>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accent1"/>
              </a:buClr>
              <a:buSzPts val="3000"/>
              <a:buFont typeface="Arial"/>
              <a:buChar char="•"/>
              <a:defRPr b="0" i="0" sz="3000" u="none" cap="none" strike="noStrike">
                <a:solidFill>
                  <a:schemeClr val="accent1"/>
                </a:solidFill>
                <a:latin typeface="Arial"/>
                <a:ea typeface="Arial"/>
                <a:cs typeface="Arial"/>
                <a:sym typeface="Arial"/>
              </a:defRPr>
            </a:lvl1pPr>
            <a:lvl2pPr indent="-393700" lvl="1" marL="914400" marR="0" rtl="0" algn="l">
              <a:lnSpc>
                <a:spcPct val="100000"/>
              </a:lnSpc>
              <a:spcBef>
                <a:spcPts val="500"/>
              </a:spcBef>
              <a:spcAft>
                <a:spcPts val="0"/>
              </a:spcAft>
              <a:buClr>
                <a:schemeClr val="accent1"/>
              </a:buClr>
              <a:buSzPts val="2600"/>
              <a:buFont typeface="Arial"/>
              <a:buChar char="–"/>
              <a:defRPr b="0" i="0" sz="2600" u="none" cap="none" strike="noStrike">
                <a:solidFill>
                  <a:schemeClr val="accent1"/>
                </a:solidFill>
                <a:latin typeface="Arial"/>
                <a:ea typeface="Arial"/>
                <a:cs typeface="Arial"/>
                <a:sym typeface="Arial"/>
              </a:defRPr>
            </a:lvl2pPr>
            <a:lvl3pPr indent="-368300" lvl="2" marL="1371600" marR="0" rtl="0" algn="l">
              <a:lnSpc>
                <a:spcPct val="100000"/>
              </a:lnSpc>
              <a:spcBef>
                <a:spcPts val="500"/>
              </a:spcBef>
              <a:spcAft>
                <a:spcPts val="0"/>
              </a:spcAft>
              <a:buClr>
                <a:schemeClr val="accent1"/>
              </a:buClr>
              <a:buSzPts val="2200"/>
              <a:buFont typeface="Arial"/>
              <a:buChar char="•"/>
              <a:defRPr b="0" i="0" sz="2200" u="none" cap="none" strike="noStrike">
                <a:solidFill>
                  <a:schemeClr val="accent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9" name="Google Shape;129;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6AE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0" name="Google Shape;130;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6AE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1" name="Google Shape;131;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6AE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40"/>
          <p:cNvSpPr txBox="1"/>
          <p:nvPr>
            <p:ph type="title"/>
          </p:nvPr>
        </p:nvSpPr>
        <p:spPr>
          <a:xfrm>
            <a:off x="628650" y="273844"/>
            <a:ext cx="7886700" cy="9942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1"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10" name="Google Shape;210;p4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23850" lvl="1" marL="914400" marR="0" rtl="0" algn="l">
              <a:lnSpc>
                <a:spcPct val="100000"/>
              </a:lnSpc>
              <a:spcBef>
                <a:spcPts val="9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9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1" name="Google Shape;21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90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12" name="Google Shape;21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90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13" name="Google Shape;21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5" name="Shape 405"/>
        <p:cNvGrpSpPr/>
        <p:nvPr/>
      </p:nvGrpSpPr>
      <p:grpSpPr>
        <a:xfrm>
          <a:off x="0" y="0"/>
          <a:ext cx="0" cy="0"/>
          <a:chOff x="0" y="0"/>
          <a:chExt cx="0" cy="0"/>
        </a:xfrm>
      </p:grpSpPr>
      <p:sp>
        <p:nvSpPr>
          <p:cNvPr id="406" name="Google Shape;406;p59"/>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7" name="Google Shape;407;p59"/>
          <p:cNvSpPr txBox="1"/>
          <p:nvPr>
            <p:ph idx="1" type="body"/>
          </p:nvPr>
        </p:nvSpPr>
        <p:spPr>
          <a:xfrm>
            <a:off x="468313" y="1203598"/>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accent1"/>
              </a:buClr>
              <a:buSzPts val="3000"/>
              <a:buFont typeface="Arial"/>
              <a:buChar char="•"/>
              <a:defRPr b="0" i="0" sz="3000" u="none" cap="none" strike="noStrike">
                <a:solidFill>
                  <a:schemeClr val="accent1"/>
                </a:solidFill>
                <a:latin typeface="Arial"/>
                <a:ea typeface="Arial"/>
                <a:cs typeface="Arial"/>
                <a:sym typeface="Arial"/>
              </a:defRPr>
            </a:lvl1pPr>
            <a:lvl2pPr indent="-393700" lvl="1" marL="914400" marR="0" rtl="0" algn="l">
              <a:lnSpc>
                <a:spcPct val="100000"/>
              </a:lnSpc>
              <a:spcBef>
                <a:spcPts val="500"/>
              </a:spcBef>
              <a:spcAft>
                <a:spcPts val="0"/>
              </a:spcAft>
              <a:buClr>
                <a:schemeClr val="accent1"/>
              </a:buClr>
              <a:buSzPts val="2600"/>
              <a:buFont typeface="Arial"/>
              <a:buChar char="–"/>
              <a:defRPr b="0" i="0" sz="2600" u="none" cap="none" strike="noStrike">
                <a:solidFill>
                  <a:schemeClr val="accent1"/>
                </a:solidFill>
                <a:latin typeface="Arial"/>
                <a:ea typeface="Arial"/>
                <a:cs typeface="Arial"/>
                <a:sym typeface="Arial"/>
              </a:defRPr>
            </a:lvl2pPr>
            <a:lvl3pPr indent="-368300" lvl="2" marL="1371600" marR="0" rtl="0" algn="l">
              <a:lnSpc>
                <a:spcPct val="100000"/>
              </a:lnSpc>
              <a:spcBef>
                <a:spcPts val="500"/>
              </a:spcBef>
              <a:spcAft>
                <a:spcPts val="0"/>
              </a:spcAft>
              <a:buClr>
                <a:schemeClr val="accent1"/>
              </a:buClr>
              <a:buSzPts val="2200"/>
              <a:buFont typeface="Arial"/>
              <a:buChar char="•"/>
              <a:defRPr b="0" i="0" sz="2200" u="none" cap="none" strike="noStrike">
                <a:solidFill>
                  <a:schemeClr val="accent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408" name="Google Shape;408;p5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409" name="Google Shape;409;p5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410" name="Google Shape;410;p5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81">
          <p15:clr>
            <a:srgbClr val="F26B43"/>
          </p15:clr>
        </p15:guide>
        <p15:guide id="2" pos="5556">
          <p15:clr>
            <a:srgbClr val="F26B43"/>
          </p15:clr>
        </p15:guide>
        <p15:guide id="3" pos="204">
          <p15:clr>
            <a:srgbClr val="F26B43"/>
          </p15:clr>
        </p15:guide>
        <p15:guide id="4" orient="horz" pos="25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6" name="Shape 446"/>
        <p:cNvGrpSpPr/>
        <p:nvPr/>
      </p:nvGrpSpPr>
      <p:grpSpPr>
        <a:xfrm>
          <a:off x="0" y="0"/>
          <a:ext cx="0" cy="0"/>
          <a:chOff x="0" y="0"/>
          <a:chExt cx="0" cy="0"/>
        </a:xfrm>
      </p:grpSpPr>
      <p:sp>
        <p:nvSpPr>
          <p:cNvPr id="447" name="Google Shape;447;p6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48" name="Google Shape;448;p6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9" name="Google Shape;449;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50" name="Google Shape;450;p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51" name="Google Shape;451;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1" name="Shape 521"/>
        <p:cNvGrpSpPr/>
        <p:nvPr/>
      </p:nvGrpSpPr>
      <p:grpSpPr>
        <a:xfrm>
          <a:off x="0" y="0"/>
          <a:ext cx="0" cy="0"/>
          <a:chOff x="0" y="0"/>
          <a:chExt cx="0" cy="0"/>
        </a:xfrm>
      </p:grpSpPr>
      <p:sp>
        <p:nvSpPr>
          <p:cNvPr id="522" name="Google Shape;522;p79"/>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3" name="Google Shape;523;p79"/>
          <p:cNvSpPr txBox="1"/>
          <p:nvPr>
            <p:ph idx="1" type="body"/>
          </p:nvPr>
        </p:nvSpPr>
        <p:spPr>
          <a:xfrm>
            <a:off x="468313" y="1203598"/>
            <a:ext cx="8229600" cy="33945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600"/>
              </a:spcBef>
              <a:spcAft>
                <a:spcPts val="0"/>
              </a:spcAft>
              <a:buClr>
                <a:schemeClr val="accent1"/>
              </a:buClr>
              <a:buSzPts val="3000"/>
              <a:buFont typeface="Arial"/>
              <a:buChar char="•"/>
              <a:defRPr b="0" i="0" sz="3000" u="none" cap="none" strike="noStrike">
                <a:solidFill>
                  <a:schemeClr val="accent1"/>
                </a:solidFill>
                <a:latin typeface="Arial"/>
                <a:ea typeface="Arial"/>
                <a:cs typeface="Arial"/>
                <a:sym typeface="Arial"/>
              </a:defRPr>
            </a:lvl1pPr>
            <a:lvl2pPr indent="-393700" lvl="1" marL="914400" marR="0" rtl="0" algn="l">
              <a:lnSpc>
                <a:spcPct val="100000"/>
              </a:lnSpc>
              <a:spcBef>
                <a:spcPts val="500"/>
              </a:spcBef>
              <a:spcAft>
                <a:spcPts val="0"/>
              </a:spcAft>
              <a:buClr>
                <a:schemeClr val="accent1"/>
              </a:buClr>
              <a:buSzPts val="2600"/>
              <a:buFont typeface="Arial"/>
              <a:buChar char="–"/>
              <a:defRPr b="0" i="0" sz="2600" u="none" cap="none" strike="noStrike">
                <a:solidFill>
                  <a:schemeClr val="accent1"/>
                </a:solidFill>
                <a:latin typeface="Arial"/>
                <a:ea typeface="Arial"/>
                <a:cs typeface="Arial"/>
                <a:sym typeface="Arial"/>
              </a:defRPr>
            </a:lvl2pPr>
            <a:lvl3pPr indent="-368300" lvl="2" marL="1371600" marR="0" rtl="0" algn="l">
              <a:lnSpc>
                <a:spcPct val="100000"/>
              </a:lnSpc>
              <a:spcBef>
                <a:spcPts val="500"/>
              </a:spcBef>
              <a:spcAft>
                <a:spcPts val="0"/>
              </a:spcAft>
              <a:buClr>
                <a:schemeClr val="accent1"/>
              </a:buClr>
              <a:buSzPts val="2200"/>
              <a:buFont typeface="Arial"/>
              <a:buChar char="•"/>
              <a:defRPr b="0" i="0" sz="2200" u="none" cap="none" strike="noStrike">
                <a:solidFill>
                  <a:schemeClr val="accent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524" name="Google Shape;524;p7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525" name="Google Shape;525;p7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526" name="Google Shape;526;p7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CA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81">
          <p15:clr>
            <a:srgbClr val="F26B43"/>
          </p15:clr>
        </p15:guide>
        <p15:guide id="2" pos="5556">
          <p15:clr>
            <a:srgbClr val="F26B43"/>
          </p15:clr>
        </p15:guide>
        <p15:guide id="3" pos="204">
          <p15:clr>
            <a:srgbClr val="F26B43"/>
          </p15:clr>
        </p15:guide>
        <p15:guide id="4" orient="horz" pos="2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9.png"/><Relationship Id="rId4" Type="http://schemas.openxmlformats.org/officeDocument/2006/relationships/image" Target="../media/image64.png"/><Relationship Id="rId5" Type="http://schemas.openxmlformats.org/officeDocument/2006/relationships/image" Target="../media/image66.png"/><Relationship Id="rId6" Type="http://schemas.openxmlformats.org/officeDocument/2006/relationships/hyperlink" Target="mailto:InnovationColloborative-manager@future.nhs.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9.png"/><Relationship Id="rId13" Type="http://schemas.openxmlformats.org/officeDocument/2006/relationships/image" Target="../media/image26.png"/><Relationship Id="rId12" Type="http://schemas.openxmlformats.org/officeDocument/2006/relationships/image" Target="../media/image28.png"/><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15.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5.xml"/><Relationship Id="rId3" Type="http://schemas.openxmlformats.org/officeDocument/2006/relationships/image" Target="../media/image68.jpg"/><Relationship Id="rId4" Type="http://schemas.openxmlformats.org/officeDocument/2006/relationships/image" Target="../media/image67.jpg"/><Relationship Id="rId5" Type="http://schemas.openxmlformats.org/officeDocument/2006/relationships/image" Target="../media/image30.png"/></Relationships>
</file>

<file path=ppt/slides/_rels/slide6.xml.rels><?xml version="1.0" encoding="UTF-8" standalone="yes"?><Relationships xmlns="http://schemas.openxmlformats.org/package/2006/relationships"><Relationship Id="rId20" Type="http://schemas.openxmlformats.org/officeDocument/2006/relationships/image" Target="../media/image47.png"/><Relationship Id="rId22" Type="http://schemas.openxmlformats.org/officeDocument/2006/relationships/image" Target="../media/image51.png"/><Relationship Id="rId21" Type="http://schemas.openxmlformats.org/officeDocument/2006/relationships/image" Target="../media/image50.png"/><Relationship Id="rId24" Type="http://schemas.openxmlformats.org/officeDocument/2006/relationships/image" Target="../media/image49.png"/><Relationship Id="rId23" Type="http://schemas.openxmlformats.org/officeDocument/2006/relationships/image" Target="../media/image48.png"/><Relationship Id="rId1" Type="http://schemas.openxmlformats.org/officeDocument/2006/relationships/slideLayout" Target="../slideLayouts/slideLayout62.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37.png"/><Relationship Id="rId26" Type="http://schemas.openxmlformats.org/officeDocument/2006/relationships/image" Target="../media/image55.png"/><Relationship Id="rId25" Type="http://schemas.openxmlformats.org/officeDocument/2006/relationships/image" Target="../media/image65.png"/><Relationship Id="rId28" Type="http://schemas.openxmlformats.org/officeDocument/2006/relationships/image" Target="../media/image54.png"/><Relationship Id="rId27" Type="http://schemas.openxmlformats.org/officeDocument/2006/relationships/image" Target="../media/image58.png"/><Relationship Id="rId5" Type="http://schemas.openxmlformats.org/officeDocument/2006/relationships/image" Target="../media/image34.png"/><Relationship Id="rId6" Type="http://schemas.openxmlformats.org/officeDocument/2006/relationships/image" Target="../media/image32.png"/><Relationship Id="rId29" Type="http://schemas.openxmlformats.org/officeDocument/2006/relationships/image" Target="../media/image56.png"/><Relationship Id="rId7" Type="http://schemas.openxmlformats.org/officeDocument/2006/relationships/image" Target="../media/image38.png"/><Relationship Id="rId8" Type="http://schemas.openxmlformats.org/officeDocument/2006/relationships/image" Target="../media/image35.png"/><Relationship Id="rId11" Type="http://schemas.openxmlformats.org/officeDocument/2006/relationships/image" Target="../media/image40.png"/><Relationship Id="rId10" Type="http://schemas.openxmlformats.org/officeDocument/2006/relationships/image" Target="../media/image36.png"/><Relationship Id="rId13" Type="http://schemas.openxmlformats.org/officeDocument/2006/relationships/image" Target="../media/image42.png"/><Relationship Id="rId12" Type="http://schemas.openxmlformats.org/officeDocument/2006/relationships/image" Target="../media/image39.png"/><Relationship Id="rId15" Type="http://schemas.openxmlformats.org/officeDocument/2006/relationships/image" Target="../media/image62.png"/><Relationship Id="rId14" Type="http://schemas.openxmlformats.org/officeDocument/2006/relationships/image" Target="../media/image41.png"/><Relationship Id="rId17" Type="http://schemas.openxmlformats.org/officeDocument/2006/relationships/image" Target="../media/image45.png"/><Relationship Id="rId16" Type="http://schemas.openxmlformats.org/officeDocument/2006/relationships/image" Target="../media/image43.png"/><Relationship Id="rId19" Type="http://schemas.openxmlformats.org/officeDocument/2006/relationships/image" Target="../media/image46.jpg"/><Relationship Id="rId18"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 Id="rId3" Type="http://schemas.openxmlformats.org/officeDocument/2006/relationships/image" Target="../media/image52.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57.png"/><Relationship Id="rId4" Type="http://schemas.openxmlformats.org/officeDocument/2006/relationships/image" Target="../media/image61.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83"/>
          <p:cNvPicPr preferRelativeResize="0"/>
          <p:nvPr/>
        </p:nvPicPr>
        <p:blipFill rotWithShape="1">
          <a:blip r:embed="rId3">
            <a:alphaModFix/>
          </a:blip>
          <a:srcRect b="0" l="0" r="901" t="0"/>
          <a:stretch/>
        </p:blipFill>
        <p:spPr>
          <a:xfrm>
            <a:off x="0" y="3158475"/>
            <a:ext cx="9144002" cy="2288075"/>
          </a:xfrm>
          <a:prstGeom prst="rect">
            <a:avLst/>
          </a:prstGeom>
          <a:noFill/>
          <a:ln>
            <a:noFill/>
          </a:ln>
        </p:spPr>
      </p:pic>
      <p:sp>
        <p:nvSpPr>
          <p:cNvPr id="547" name="Google Shape;547;p83"/>
          <p:cNvSpPr txBox="1"/>
          <p:nvPr>
            <p:ph idx="4294967295" type="body"/>
          </p:nvPr>
        </p:nvSpPr>
        <p:spPr>
          <a:xfrm>
            <a:off x="273725" y="2167950"/>
            <a:ext cx="4869900" cy="807600"/>
          </a:xfrm>
          <a:prstGeom prst="rect">
            <a:avLst/>
          </a:prstGeom>
          <a:noFill/>
          <a:ln>
            <a:noFill/>
          </a:ln>
        </p:spPr>
        <p:txBody>
          <a:bodyPr anchorCtr="0" anchor="t" bIns="0" lIns="0" spcFirstLastPara="1" rIns="0" wrap="square" tIns="0">
            <a:normAutofit fontScale="70000" lnSpcReduction="20000"/>
          </a:bodyPr>
          <a:lstStyle/>
          <a:p>
            <a:pPr indent="0" lvl="0" marL="0" rtl="0" algn="l">
              <a:lnSpc>
                <a:spcPct val="90000"/>
              </a:lnSpc>
              <a:spcBef>
                <a:spcPts val="0"/>
              </a:spcBef>
              <a:spcAft>
                <a:spcPts val="0"/>
              </a:spcAft>
              <a:buClr>
                <a:srgbClr val="003087"/>
              </a:buClr>
              <a:buSzPct val="55110"/>
              <a:buNone/>
            </a:pPr>
            <a:r>
              <a:rPr b="1" lang="en-GB" sz="2721">
                <a:solidFill>
                  <a:srgbClr val="003087"/>
                </a:solidFill>
              </a:rPr>
              <a:t>Breid O’Brien</a:t>
            </a:r>
            <a:endParaRPr b="1" sz="2721">
              <a:solidFill>
                <a:srgbClr val="003087"/>
              </a:solidFill>
            </a:endParaRPr>
          </a:p>
          <a:p>
            <a:pPr indent="0" lvl="0" marL="0" rtl="0" algn="l">
              <a:lnSpc>
                <a:spcPct val="90000"/>
              </a:lnSpc>
              <a:spcBef>
                <a:spcPts val="0"/>
              </a:spcBef>
              <a:spcAft>
                <a:spcPts val="0"/>
              </a:spcAft>
              <a:buClr>
                <a:srgbClr val="003087"/>
              </a:buClr>
              <a:buSzPct val="78947"/>
              <a:buNone/>
            </a:pPr>
            <a:r>
              <a:t/>
            </a:r>
            <a:endParaRPr sz="1900">
              <a:solidFill>
                <a:srgbClr val="003087"/>
              </a:solidFill>
            </a:endParaRPr>
          </a:p>
          <a:p>
            <a:pPr indent="0" lvl="0" marL="0" rtl="0" algn="l">
              <a:lnSpc>
                <a:spcPct val="90000"/>
              </a:lnSpc>
              <a:spcBef>
                <a:spcPts val="0"/>
              </a:spcBef>
              <a:spcAft>
                <a:spcPts val="0"/>
              </a:spcAft>
              <a:buClr>
                <a:srgbClr val="003087"/>
              </a:buClr>
              <a:buSzPct val="78947"/>
              <a:buNone/>
            </a:pPr>
            <a:r>
              <a:rPr lang="en-GB" sz="1900">
                <a:solidFill>
                  <a:srgbClr val="003087"/>
                </a:solidFill>
              </a:rPr>
              <a:t>@breidobrien</a:t>
            </a:r>
            <a:endParaRPr sz="1900">
              <a:solidFill>
                <a:srgbClr val="003087"/>
              </a:solidFill>
            </a:endParaRPr>
          </a:p>
          <a:p>
            <a:pPr indent="0" lvl="0" marL="0" rtl="0" algn="l">
              <a:lnSpc>
                <a:spcPct val="90000"/>
              </a:lnSpc>
              <a:spcBef>
                <a:spcPts val="0"/>
              </a:spcBef>
              <a:spcAft>
                <a:spcPts val="0"/>
              </a:spcAft>
              <a:buClr>
                <a:srgbClr val="003087"/>
              </a:buClr>
              <a:buSzPct val="78947"/>
              <a:buNone/>
            </a:pPr>
            <a:r>
              <a:t/>
            </a:r>
            <a:endParaRPr sz="1900">
              <a:solidFill>
                <a:srgbClr val="003087"/>
              </a:solidFill>
            </a:endParaRPr>
          </a:p>
          <a:p>
            <a:pPr indent="0" lvl="0" marL="0" rtl="0" algn="l">
              <a:lnSpc>
                <a:spcPct val="90000"/>
              </a:lnSpc>
              <a:spcBef>
                <a:spcPts val="0"/>
              </a:spcBef>
              <a:spcAft>
                <a:spcPts val="0"/>
              </a:spcAft>
              <a:buClr>
                <a:srgbClr val="003087"/>
              </a:buClr>
              <a:buSzPct val="78947"/>
              <a:buNone/>
            </a:pPr>
            <a:r>
              <a:rPr lang="en-GB" sz="1900">
                <a:solidFill>
                  <a:srgbClr val="003087"/>
                </a:solidFill>
              </a:rPr>
              <a:t>#NHSXInnovCollab</a:t>
            </a:r>
            <a:endParaRPr sz="1900">
              <a:solidFill>
                <a:srgbClr val="003087"/>
              </a:solidFill>
            </a:endParaRPr>
          </a:p>
        </p:txBody>
      </p:sp>
      <p:sp>
        <p:nvSpPr>
          <p:cNvPr id="548" name="Google Shape;548;p83"/>
          <p:cNvSpPr txBox="1"/>
          <p:nvPr>
            <p:ph idx="1" type="body"/>
          </p:nvPr>
        </p:nvSpPr>
        <p:spPr>
          <a:xfrm>
            <a:off x="936925" y="324251"/>
            <a:ext cx="7560900" cy="14589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accent5"/>
              </a:buClr>
              <a:buSzPts val="4400"/>
              <a:buNone/>
            </a:pPr>
            <a:r>
              <a:rPr b="1" lang="en-GB" sz="3800">
                <a:solidFill>
                  <a:srgbClr val="003087"/>
                </a:solidFill>
              </a:rPr>
              <a:t>Supporting people at home</a:t>
            </a:r>
            <a:endParaRPr b="1" sz="3800">
              <a:solidFill>
                <a:srgbClr val="003087"/>
              </a:solidFill>
            </a:endParaRPr>
          </a:p>
          <a:p>
            <a:pPr indent="-399434" lvl="0" marL="457200" rtl="0" algn="l">
              <a:lnSpc>
                <a:spcPct val="100000"/>
              </a:lnSpc>
              <a:spcBef>
                <a:spcPts val="0"/>
              </a:spcBef>
              <a:spcAft>
                <a:spcPts val="0"/>
              </a:spcAft>
              <a:buClr>
                <a:srgbClr val="003087"/>
              </a:buClr>
              <a:buSzPts val="2690"/>
              <a:buChar char="-"/>
            </a:pPr>
            <a:r>
              <a:rPr b="1" lang="en-GB" sz="2690">
                <a:solidFill>
                  <a:srgbClr val="003087"/>
                </a:solidFill>
              </a:rPr>
              <a:t>a partnership at all levels</a:t>
            </a:r>
            <a:r>
              <a:rPr b="1" lang="en-GB" sz="3447">
                <a:solidFill>
                  <a:schemeClr val="lt1"/>
                </a:solidFill>
              </a:rPr>
              <a:t>des</a:t>
            </a:r>
            <a:endParaRPr b="1" sz="4047">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92"/>
          <p:cNvSpPr txBox="1"/>
          <p:nvPr>
            <p:ph type="title"/>
          </p:nvPr>
        </p:nvSpPr>
        <p:spPr>
          <a:xfrm>
            <a:off x="467549" y="267500"/>
            <a:ext cx="65934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b="1" i="0" lang="en-GB" u="none" strike="noStrike">
                <a:solidFill>
                  <a:srgbClr val="FFFFFF"/>
                </a:solidFill>
                <a:latin typeface="Arial"/>
                <a:ea typeface="Arial"/>
                <a:cs typeface="Arial"/>
                <a:sym typeface="Arial"/>
              </a:rPr>
              <a:t>Like to know more? </a:t>
            </a:r>
            <a:br>
              <a:rPr b="0" lang="en-GB"/>
            </a:br>
            <a:br>
              <a:rPr b="0" lang="en-GB"/>
            </a:br>
            <a:r>
              <a:rPr b="0" i="0" lang="en-GB" sz="1600" u="none" strike="noStrike">
                <a:solidFill>
                  <a:srgbClr val="FFFFFF"/>
                </a:solidFill>
                <a:latin typeface="Arial"/>
                <a:ea typeface="Arial"/>
                <a:cs typeface="Arial"/>
                <a:sym typeface="Arial"/>
              </a:rPr>
              <a:t>For</a:t>
            </a:r>
            <a:r>
              <a:rPr b="0" i="0" lang="en-GB" sz="1800" u="none" strike="noStrike">
                <a:solidFill>
                  <a:srgbClr val="FFFFFF"/>
                </a:solidFill>
                <a:latin typeface="Arial"/>
                <a:ea typeface="Arial"/>
                <a:cs typeface="Arial"/>
                <a:sym typeface="Arial"/>
              </a:rPr>
              <a:t> links to case studies, videos, podcasts, animations, r @NHSX </a:t>
            </a:r>
            <a:br>
              <a:rPr b="0" lang="en-GB"/>
            </a:br>
            <a:br>
              <a:rPr b="0" lang="en-GB"/>
            </a:br>
            <a:r>
              <a:rPr b="0" i="0" lang="en-GB" sz="1800" u="none" strike="noStrike">
                <a:solidFill>
                  <a:srgbClr val="FFFFFF"/>
                </a:solidFill>
                <a:latin typeface="Arial"/>
                <a:ea typeface="Arial"/>
                <a:cs typeface="Arial"/>
                <a:sym typeface="Arial"/>
              </a:rPr>
              <a:t>#digitalhomecare #NHSXInnovCollab</a:t>
            </a:r>
            <a:br>
              <a:rPr b="0" lang="en-GB"/>
            </a:br>
            <a:br>
              <a:rPr b="0" lang="en-GB"/>
            </a:br>
            <a:r>
              <a:rPr b="0" i="0" lang="en-GB" sz="1800" u="none" strike="noStrike">
                <a:solidFill>
                  <a:srgbClr val="FFFFFF"/>
                </a:solidFill>
                <a:latin typeface="Arial"/>
                <a:ea typeface="Arial"/>
                <a:cs typeface="Arial"/>
                <a:sym typeface="Arial"/>
              </a:rPr>
              <a:t>Or drop us a line - innovation.collaborative@nhsx.nhs.uk  </a:t>
            </a:r>
            <a:br>
              <a:rPr b="0" lang="en-GB"/>
            </a:br>
            <a:br>
              <a:rPr b="0" lang="en-GB"/>
            </a:br>
            <a:endParaRPr b="0"/>
          </a:p>
        </p:txBody>
      </p:sp>
      <p:grpSp>
        <p:nvGrpSpPr>
          <p:cNvPr id="897" name="Google Shape;897;p92"/>
          <p:cNvGrpSpPr/>
          <p:nvPr/>
        </p:nvGrpSpPr>
        <p:grpSpPr>
          <a:xfrm>
            <a:off x="0" y="4161455"/>
            <a:ext cx="3048000" cy="1063800"/>
            <a:chOff x="0" y="4161455"/>
            <a:chExt cx="3048000" cy="1063800"/>
          </a:xfrm>
        </p:grpSpPr>
        <p:sp>
          <p:nvSpPr>
            <p:cNvPr id="898" name="Google Shape;898;p92"/>
            <p:cNvSpPr/>
            <p:nvPr/>
          </p:nvSpPr>
          <p:spPr>
            <a:xfrm>
              <a:off x="0" y="4161455"/>
              <a:ext cx="3048000" cy="1063800"/>
            </a:xfrm>
            <a:prstGeom prst="rect">
              <a:avLst/>
            </a:prstGeom>
            <a:solidFill>
              <a:srgbClr val="0030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92"/>
            <p:cNvSpPr txBox="1"/>
            <p:nvPr/>
          </p:nvSpPr>
          <p:spPr>
            <a:xfrm>
              <a:off x="1488600" y="4537750"/>
              <a:ext cx="1444800" cy="46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GB" sz="2500" u="none" cap="none" strike="noStrike">
                  <a:solidFill>
                    <a:srgbClr val="FFFFFF"/>
                  </a:solidFill>
                  <a:latin typeface="Arial"/>
                  <a:ea typeface="Arial"/>
                  <a:cs typeface="Arial"/>
                  <a:sym typeface="Arial"/>
                </a:rPr>
                <a:t>Digitise</a:t>
              </a:r>
              <a:endParaRPr b="1" i="0" sz="2500" u="none" cap="none" strike="noStrike">
                <a:solidFill>
                  <a:srgbClr val="FFFFFF"/>
                </a:solidFill>
                <a:latin typeface="Arial"/>
                <a:ea typeface="Arial"/>
                <a:cs typeface="Arial"/>
                <a:sym typeface="Arial"/>
              </a:endParaRPr>
            </a:p>
          </p:txBody>
        </p:sp>
        <p:pic>
          <p:nvPicPr>
            <p:cNvPr id="900" name="Google Shape;900;p92"/>
            <p:cNvPicPr preferRelativeResize="0"/>
            <p:nvPr/>
          </p:nvPicPr>
          <p:blipFill rotWithShape="1">
            <a:blip r:embed="rId3">
              <a:alphaModFix/>
            </a:blip>
            <a:srcRect b="0" l="0" r="0" t="0"/>
            <a:stretch/>
          </p:blipFill>
          <p:spPr>
            <a:xfrm>
              <a:off x="329300" y="4406451"/>
              <a:ext cx="674125" cy="674098"/>
            </a:xfrm>
            <a:prstGeom prst="rect">
              <a:avLst/>
            </a:prstGeom>
            <a:noFill/>
            <a:ln>
              <a:noFill/>
            </a:ln>
            <a:effectLst>
              <a:outerShdw blurRad="57150" rotWithShape="0" algn="bl" dir="5400000" dist="19050">
                <a:srgbClr val="000000">
                  <a:alpha val="49410"/>
                </a:srgbClr>
              </a:outerShdw>
            </a:effectLst>
          </p:spPr>
        </p:pic>
      </p:grpSp>
      <p:grpSp>
        <p:nvGrpSpPr>
          <p:cNvPr id="901" name="Google Shape;901;p92"/>
          <p:cNvGrpSpPr/>
          <p:nvPr/>
        </p:nvGrpSpPr>
        <p:grpSpPr>
          <a:xfrm>
            <a:off x="3048025" y="4161400"/>
            <a:ext cx="3048000" cy="1063800"/>
            <a:chOff x="3048025" y="4161400"/>
            <a:chExt cx="3048000" cy="1063800"/>
          </a:xfrm>
        </p:grpSpPr>
        <p:sp>
          <p:nvSpPr>
            <p:cNvPr id="902" name="Google Shape;902;p92"/>
            <p:cNvSpPr/>
            <p:nvPr/>
          </p:nvSpPr>
          <p:spPr>
            <a:xfrm>
              <a:off x="3048025" y="4161400"/>
              <a:ext cx="3048000" cy="1063800"/>
            </a:xfrm>
            <a:prstGeom prst="rect">
              <a:avLst/>
            </a:prstGeom>
            <a:solidFill>
              <a:srgbClr val="005EB8"/>
            </a:solidFill>
            <a:ln cap="flat" cmpd="sng" w="9525">
              <a:solidFill>
                <a:srgbClr val="215DB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3" name="Google Shape;903;p92"/>
            <p:cNvPicPr preferRelativeResize="0"/>
            <p:nvPr/>
          </p:nvPicPr>
          <p:blipFill rotWithShape="1">
            <a:blip r:embed="rId4">
              <a:alphaModFix/>
            </a:blip>
            <a:srcRect b="0" l="0" r="0" t="0"/>
            <a:stretch/>
          </p:blipFill>
          <p:spPr>
            <a:xfrm>
              <a:off x="3295700" y="4386925"/>
              <a:ext cx="674125" cy="674125"/>
            </a:xfrm>
            <a:prstGeom prst="rect">
              <a:avLst/>
            </a:prstGeom>
            <a:noFill/>
            <a:ln>
              <a:noFill/>
            </a:ln>
            <a:effectLst>
              <a:outerShdw blurRad="57150" rotWithShape="0" algn="bl" dir="5400000" dist="19050">
                <a:srgbClr val="000000">
                  <a:alpha val="49410"/>
                </a:srgbClr>
              </a:outerShdw>
            </a:effectLst>
          </p:spPr>
        </p:pic>
        <p:sp>
          <p:nvSpPr>
            <p:cNvPr id="904" name="Google Shape;904;p92"/>
            <p:cNvSpPr txBox="1"/>
            <p:nvPr/>
          </p:nvSpPr>
          <p:spPr>
            <a:xfrm>
              <a:off x="4400601" y="4537750"/>
              <a:ext cx="1566300" cy="46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GB" sz="2500" u="none" cap="none" strike="noStrike">
                  <a:solidFill>
                    <a:srgbClr val="FFFFFF"/>
                  </a:solidFill>
                  <a:latin typeface="Arial"/>
                  <a:ea typeface="Arial"/>
                  <a:cs typeface="Arial"/>
                  <a:sym typeface="Arial"/>
                </a:rPr>
                <a:t>Connect</a:t>
              </a:r>
              <a:endParaRPr b="1" i="0" sz="2500" u="none" cap="none" strike="noStrike">
                <a:solidFill>
                  <a:srgbClr val="FFFFFF"/>
                </a:solidFill>
                <a:latin typeface="Arial"/>
                <a:ea typeface="Arial"/>
                <a:cs typeface="Arial"/>
                <a:sym typeface="Arial"/>
              </a:endParaRPr>
            </a:p>
          </p:txBody>
        </p:sp>
      </p:grpSp>
      <p:grpSp>
        <p:nvGrpSpPr>
          <p:cNvPr id="905" name="Google Shape;905;p92"/>
          <p:cNvGrpSpPr/>
          <p:nvPr/>
        </p:nvGrpSpPr>
        <p:grpSpPr>
          <a:xfrm>
            <a:off x="6096025" y="4161488"/>
            <a:ext cx="3048000" cy="1063800"/>
            <a:chOff x="6096025" y="4161488"/>
            <a:chExt cx="3048000" cy="1063800"/>
          </a:xfrm>
        </p:grpSpPr>
        <p:sp>
          <p:nvSpPr>
            <p:cNvPr id="906" name="Google Shape;906;p92"/>
            <p:cNvSpPr/>
            <p:nvPr/>
          </p:nvSpPr>
          <p:spPr>
            <a:xfrm>
              <a:off x="6096025" y="4161488"/>
              <a:ext cx="3048000" cy="1063800"/>
            </a:xfrm>
            <a:prstGeom prst="rect">
              <a:avLst/>
            </a:prstGeom>
            <a:solidFill>
              <a:schemeClr val="accent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7" name="Google Shape;907;p92"/>
            <p:cNvPicPr preferRelativeResize="0"/>
            <p:nvPr/>
          </p:nvPicPr>
          <p:blipFill rotWithShape="1">
            <a:blip r:embed="rId5">
              <a:alphaModFix/>
            </a:blip>
            <a:srcRect b="0" l="0" r="0" t="0"/>
            <a:stretch/>
          </p:blipFill>
          <p:spPr>
            <a:xfrm>
              <a:off x="6309962" y="4406450"/>
              <a:ext cx="674100" cy="674100"/>
            </a:xfrm>
            <a:prstGeom prst="rect">
              <a:avLst/>
            </a:prstGeom>
            <a:noFill/>
            <a:ln>
              <a:noFill/>
            </a:ln>
            <a:effectLst>
              <a:outerShdw blurRad="57150" rotWithShape="0" algn="bl" dir="5400000" dist="19050">
                <a:srgbClr val="000000">
                  <a:alpha val="49410"/>
                </a:srgbClr>
              </a:outerShdw>
            </a:effectLst>
          </p:spPr>
        </p:pic>
        <p:sp>
          <p:nvSpPr>
            <p:cNvPr id="908" name="Google Shape;908;p92"/>
            <p:cNvSpPr txBox="1"/>
            <p:nvPr/>
          </p:nvSpPr>
          <p:spPr>
            <a:xfrm>
              <a:off x="7198000" y="4537750"/>
              <a:ext cx="1885500" cy="46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GB" sz="2500" u="none" cap="none" strike="noStrike">
                  <a:solidFill>
                    <a:srgbClr val="FFFFFF"/>
                  </a:solidFill>
                  <a:latin typeface="Arial"/>
                  <a:ea typeface="Arial"/>
                  <a:cs typeface="Arial"/>
                  <a:sym typeface="Arial"/>
                </a:rPr>
                <a:t>Transform</a:t>
              </a:r>
              <a:endParaRPr b="1" i="0" sz="2500" u="none" cap="none" strike="noStrike">
                <a:solidFill>
                  <a:srgbClr val="FFFFFF"/>
                </a:solidFill>
                <a:latin typeface="Arial"/>
                <a:ea typeface="Arial"/>
                <a:cs typeface="Arial"/>
                <a:sym typeface="Arial"/>
              </a:endParaRPr>
            </a:p>
          </p:txBody>
        </p:sp>
      </p:grpSp>
      <p:sp>
        <p:nvSpPr>
          <p:cNvPr id="909" name="Google Shape;909;p92"/>
          <p:cNvSpPr txBox="1"/>
          <p:nvPr/>
        </p:nvSpPr>
        <p:spPr>
          <a:xfrm>
            <a:off x="906749" y="1217247"/>
            <a:ext cx="7330500" cy="297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700" u="none" cap="none" strike="noStrike">
                <a:solidFill>
                  <a:srgbClr val="000000"/>
                </a:solidFill>
              </a:rPr>
              <a:t>For links to case studies, videos, podcasts, animations, event details</a:t>
            </a:r>
            <a:endParaRPr b="1" i="0" sz="17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rPr b="1" i="0" lang="en-GB" sz="1700" u="none" cap="none" strike="noStrike">
                <a:solidFill>
                  <a:srgbClr val="000000"/>
                </a:solidFill>
              </a:rPr>
              <a:t>Join the NHSX Innovation Collaborative workspace on FutureNHS by emailing </a:t>
            </a:r>
            <a:endParaRPr b="1" i="0" sz="17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b="1" i="0" sz="17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rPr b="1" i="0" lang="en-GB" sz="1700" u="sng" cap="none" strike="noStrike">
                <a:solidFill>
                  <a:srgbClr val="005EB8"/>
                </a:solidFill>
                <a:hlinkClick r:id="rId6">
                  <a:extLst>
                    <a:ext uri="{A12FA001-AC4F-418D-AE19-62706E023703}">
                      <ahyp:hlinkClr val="tx"/>
                    </a:ext>
                  </a:extLst>
                </a:hlinkClick>
              </a:rPr>
              <a:t>InnovationColloborative-manager@future.nhs.uk</a:t>
            </a:r>
            <a:endParaRPr b="1" i="0" sz="1700" u="none" cap="none" strike="noStrike">
              <a:solidFill>
                <a:srgbClr val="005EB8"/>
              </a:solidFill>
            </a:endParaRPr>
          </a:p>
          <a:p>
            <a:pPr indent="0" lvl="0" marL="0" marR="0" rtl="0" algn="ctr">
              <a:lnSpc>
                <a:spcPct val="100000"/>
              </a:lnSpc>
              <a:spcBef>
                <a:spcPts val="0"/>
              </a:spcBef>
              <a:spcAft>
                <a:spcPts val="0"/>
              </a:spcAft>
              <a:buClr>
                <a:srgbClr val="000000"/>
              </a:buClr>
              <a:buSzPts val="1400"/>
              <a:buFont typeface="Arial"/>
              <a:buNone/>
            </a:pPr>
            <a:r>
              <a:t/>
            </a:r>
            <a:endParaRPr b="1" i="0" sz="17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rPr b="1" i="0" lang="en-GB" sz="1700" u="none" cap="none" strike="noStrike">
                <a:solidFill>
                  <a:srgbClr val="000000"/>
                </a:solidFill>
              </a:rPr>
              <a:t>Follow us on Twitter 	</a:t>
            </a:r>
            <a:endParaRPr b="1" sz="1700">
              <a:solidFill>
                <a:srgbClr val="980000"/>
              </a:solidFill>
            </a:endParaRPr>
          </a:p>
          <a:p>
            <a:pPr indent="0" lvl="0" marL="0" marR="0" rtl="0" algn="ctr">
              <a:lnSpc>
                <a:spcPct val="100000"/>
              </a:lnSpc>
              <a:spcBef>
                <a:spcPts val="0"/>
              </a:spcBef>
              <a:spcAft>
                <a:spcPts val="0"/>
              </a:spcAft>
              <a:buClr>
                <a:srgbClr val="000000"/>
              </a:buClr>
              <a:buSzPts val="1400"/>
              <a:buFont typeface="Arial"/>
              <a:buNone/>
            </a:pPr>
            <a:r>
              <a:rPr b="1" lang="en-GB" sz="1700">
                <a:solidFill>
                  <a:srgbClr val="980000"/>
                </a:solidFill>
              </a:rPr>
              <a:t>@</a:t>
            </a:r>
            <a:r>
              <a:rPr b="1" i="0" lang="en-GB" sz="1700" u="none" cap="none" strike="noStrike">
                <a:solidFill>
                  <a:srgbClr val="980000"/>
                </a:solidFill>
              </a:rPr>
              <a:t>NHSX</a:t>
            </a:r>
            <a:endParaRPr b="1" i="0" sz="1700" u="none" cap="none" strike="noStrike">
              <a:solidFill>
                <a:srgbClr val="980000"/>
              </a:solidFill>
            </a:endParaRPr>
          </a:p>
          <a:p>
            <a:pPr indent="0" lvl="0" marL="0" marR="0" rtl="0" algn="ctr">
              <a:lnSpc>
                <a:spcPct val="100000"/>
              </a:lnSpc>
              <a:spcBef>
                <a:spcPts val="0"/>
              </a:spcBef>
              <a:spcAft>
                <a:spcPts val="0"/>
              </a:spcAft>
              <a:buClr>
                <a:srgbClr val="000000"/>
              </a:buClr>
              <a:buSzPts val="1400"/>
              <a:buFont typeface="Arial"/>
              <a:buNone/>
            </a:pPr>
            <a:r>
              <a:rPr b="1" i="0" lang="en-GB" sz="1700" u="none" cap="none" strike="noStrike">
                <a:solidFill>
                  <a:srgbClr val="980000"/>
                </a:solidFill>
              </a:rPr>
              <a:t> #NHSXInnovCollab</a:t>
            </a:r>
            <a:endParaRPr b="1" i="0" sz="1700" u="none" cap="none" strike="noStrike">
              <a:solidFill>
                <a:srgbClr val="980000"/>
              </a:solidFill>
            </a:endParaRPr>
          </a:p>
          <a:p>
            <a:pPr indent="0" lvl="0" marL="0" marR="0" rtl="0" algn="ctr">
              <a:lnSpc>
                <a:spcPct val="100000"/>
              </a:lnSpc>
              <a:spcBef>
                <a:spcPts val="0"/>
              </a:spcBef>
              <a:spcAft>
                <a:spcPts val="0"/>
              </a:spcAft>
              <a:buClr>
                <a:srgbClr val="000000"/>
              </a:buClr>
              <a:buSzPts val="1400"/>
              <a:buFont typeface="Arial"/>
              <a:buNone/>
            </a:pPr>
            <a:r>
              <a:t/>
            </a:r>
            <a:endParaRPr b="1" i="0" sz="17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rPr b="1" i="0" lang="en-GB" sz="1700" u="none" cap="none" strike="noStrike">
                <a:solidFill>
                  <a:srgbClr val="000000"/>
                </a:solidFill>
              </a:rPr>
              <a:t>		or drop us a line</a:t>
            </a:r>
            <a:r>
              <a:rPr b="1" lang="en-GB" sz="1700"/>
              <a:t>: </a:t>
            </a:r>
            <a:r>
              <a:rPr b="1" i="0" lang="en-GB" sz="1700" u="none" cap="none" strike="noStrike">
                <a:solidFill>
                  <a:srgbClr val="00A499"/>
                </a:solidFill>
              </a:rPr>
              <a:t>innovation.collaborative@nhsx.nhs.uk</a:t>
            </a:r>
            <a:endParaRPr b="1" i="0" sz="1700" u="none" cap="none" strike="noStrike">
              <a:solidFill>
                <a:srgbClr val="00A4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4"/>
          <p:cNvSpPr txBox="1"/>
          <p:nvPr>
            <p:ph type="title"/>
          </p:nvPr>
        </p:nvSpPr>
        <p:spPr>
          <a:xfrm>
            <a:off x="467549" y="267500"/>
            <a:ext cx="66594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Introduction to NHSX </a:t>
            </a:r>
            <a:endParaRPr/>
          </a:p>
        </p:txBody>
      </p:sp>
      <p:sp>
        <p:nvSpPr>
          <p:cNvPr id="555" name="Google Shape;555;p84"/>
          <p:cNvSpPr txBox="1"/>
          <p:nvPr>
            <p:ph idx="1" type="body"/>
          </p:nvPr>
        </p:nvSpPr>
        <p:spPr>
          <a:xfrm>
            <a:off x="311000" y="1131592"/>
            <a:ext cx="8496300" cy="64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GB" sz="1600">
                <a:solidFill>
                  <a:srgbClr val="434343"/>
                </a:solidFill>
              </a:rPr>
              <a:t>NHSX is a joint unit bringing together teams from NHS England and NHS Improvement, and the Department of Health and Social Care to </a:t>
            </a:r>
            <a:r>
              <a:rPr b="1" lang="en-GB" sz="1600">
                <a:solidFill>
                  <a:srgbClr val="005EB8"/>
                </a:solidFill>
              </a:rPr>
              <a:t>drive the digital transformation of health and care.</a:t>
            </a:r>
            <a:endParaRPr b="1" sz="1600">
              <a:solidFill>
                <a:srgbClr val="005EB8"/>
              </a:solidFill>
            </a:endParaRPr>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rPr lang="en-GB" sz="1600">
                <a:solidFill>
                  <a:srgbClr val="434343"/>
                </a:solidFill>
              </a:rPr>
              <a:t>We are a diverse team with a range of skills and expertise, including clinicians, technologists, policy experts, developers, data scientists and project managers from across health and care. </a:t>
            </a:r>
            <a:endParaRPr sz="1600">
              <a:solidFill>
                <a:srgbClr val="434343"/>
              </a:solidFill>
            </a:endParaRPr>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sz="1600"/>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sz="1500">
              <a:solidFill>
                <a:srgbClr val="FF0000"/>
              </a:solidFill>
            </a:endParaRPr>
          </a:p>
        </p:txBody>
      </p:sp>
      <p:sp>
        <p:nvSpPr>
          <p:cNvPr id="556" name="Google Shape;556;p84"/>
          <p:cNvSpPr/>
          <p:nvPr/>
        </p:nvSpPr>
        <p:spPr>
          <a:xfrm>
            <a:off x="717925" y="2261350"/>
            <a:ext cx="3772500" cy="800700"/>
          </a:xfrm>
          <a:prstGeom prst="rect">
            <a:avLst/>
          </a:prstGeom>
          <a:solidFill>
            <a:srgbClr val="FFFFFF"/>
          </a:solidFill>
          <a:ln cap="flat" cmpd="sng" w="28575">
            <a:solidFill>
              <a:srgbClr val="005E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7" name="Google Shape;557;p84"/>
          <p:cNvSpPr/>
          <p:nvPr/>
        </p:nvSpPr>
        <p:spPr>
          <a:xfrm>
            <a:off x="4627850" y="2261350"/>
            <a:ext cx="3772500" cy="800700"/>
          </a:xfrm>
          <a:prstGeom prst="rect">
            <a:avLst/>
          </a:prstGeom>
          <a:solidFill>
            <a:srgbClr val="FFFFFF"/>
          </a:solidFill>
          <a:ln cap="flat" cmpd="sng" w="28575">
            <a:solidFill>
              <a:srgbClr val="00A4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8" name="Google Shape;558;p84"/>
          <p:cNvSpPr/>
          <p:nvPr/>
        </p:nvSpPr>
        <p:spPr>
          <a:xfrm>
            <a:off x="717925" y="3224800"/>
            <a:ext cx="7682400" cy="800700"/>
          </a:xfrm>
          <a:prstGeom prst="rect">
            <a:avLst/>
          </a:prstGeom>
          <a:solidFill>
            <a:srgbClr val="002D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559" name="Google Shape;559;p84"/>
          <p:cNvPicPr preferRelativeResize="0"/>
          <p:nvPr/>
        </p:nvPicPr>
        <p:blipFill rotWithShape="1">
          <a:blip r:embed="rId3">
            <a:alphaModFix/>
          </a:blip>
          <a:srcRect b="0" l="0" r="0" t="0"/>
          <a:stretch/>
        </p:blipFill>
        <p:spPr>
          <a:xfrm>
            <a:off x="758965" y="2337817"/>
            <a:ext cx="3665018" cy="644400"/>
          </a:xfrm>
          <a:prstGeom prst="rect">
            <a:avLst/>
          </a:prstGeom>
          <a:noFill/>
          <a:ln>
            <a:noFill/>
          </a:ln>
        </p:spPr>
      </p:pic>
      <p:pic>
        <p:nvPicPr>
          <p:cNvPr id="560" name="Google Shape;560;p84"/>
          <p:cNvPicPr preferRelativeResize="0"/>
          <p:nvPr/>
        </p:nvPicPr>
        <p:blipFill rotWithShape="1">
          <a:blip r:embed="rId4">
            <a:alphaModFix/>
          </a:blip>
          <a:srcRect b="0" l="0" r="0" t="0"/>
          <a:stretch/>
        </p:blipFill>
        <p:spPr>
          <a:xfrm>
            <a:off x="5876566" y="2278934"/>
            <a:ext cx="1114025" cy="741803"/>
          </a:xfrm>
          <a:prstGeom prst="rect">
            <a:avLst/>
          </a:prstGeom>
          <a:noFill/>
          <a:ln>
            <a:noFill/>
          </a:ln>
        </p:spPr>
      </p:pic>
      <p:pic>
        <p:nvPicPr>
          <p:cNvPr id="561" name="Google Shape;561;p84"/>
          <p:cNvPicPr preferRelativeResize="0"/>
          <p:nvPr/>
        </p:nvPicPr>
        <p:blipFill rotWithShape="1">
          <a:blip r:embed="rId5">
            <a:alphaModFix/>
          </a:blip>
          <a:srcRect b="0" l="0" r="0" t="0"/>
          <a:stretch/>
        </p:blipFill>
        <p:spPr>
          <a:xfrm>
            <a:off x="3849558" y="3292879"/>
            <a:ext cx="1444876" cy="6645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5"/>
          <p:cNvSpPr txBox="1"/>
          <p:nvPr>
            <p:ph type="title"/>
          </p:nvPr>
        </p:nvSpPr>
        <p:spPr>
          <a:xfrm>
            <a:off x="467544" y="267494"/>
            <a:ext cx="76320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Our Approach</a:t>
            </a:r>
            <a:endParaRPr/>
          </a:p>
        </p:txBody>
      </p:sp>
      <p:sp>
        <p:nvSpPr>
          <p:cNvPr id="567" name="Google Shape;567;p85"/>
          <p:cNvSpPr/>
          <p:nvPr/>
        </p:nvSpPr>
        <p:spPr>
          <a:xfrm>
            <a:off x="528825" y="1065450"/>
            <a:ext cx="2230500" cy="2959800"/>
          </a:xfrm>
          <a:prstGeom prst="rect">
            <a:avLst/>
          </a:prstGeom>
          <a:solidFill>
            <a:srgbClr val="003087"/>
          </a:solidFill>
          <a:ln cap="flat" cmpd="sng" w="28575">
            <a:solidFill>
              <a:srgbClr val="00308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Digitise</a:t>
            </a:r>
            <a:endParaRPr b="1"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5"/>
                </a:solidFill>
                <a:latin typeface="Arial"/>
                <a:ea typeface="Arial"/>
                <a:cs typeface="Arial"/>
                <a:sym typeface="Arial"/>
              </a:rPr>
              <a:t>Level up NHS and social care services to ensure they have a core level of infrastructure,  digitisation and skills</a:t>
            </a:r>
            <a:endParaRPr b="0" i="0" sz="1600" u="none" cap="none" strike="noStrike">
              <a:solidFill>
                <a:schemeClr val="accent5"/>
              </a:solidFill>
              <a:latin typeface="Arial"/>
              <a:ea typeface="Arial"/>
              <a:cs typeface="Arial"/>
              <a:sym typeface="Arial"/>
            </a:endParaRPr>
          </a:p>
        </p:txBody>
      </p:sp>
      <p:cxnSp>
        <p:nvCxnSpPr>
          <p:cNvPr id="568" name="Google Shape;568;p85"/>
          <p:cNvCxnSpPr>
            <a:endCxn id="567" idx="2"/>
          </p:cNvCxnSpPr>
          <p:nvPr/>
        </p:nvCxnSpPr>
        <p:spPr>
          <a:xfrm rot="10800000">
            <a:off x="1644075" y="4025250"/>
            <a:ext cx="10200" cy="2010600"/>
          </a:xfrm>
          <a:prstGeom prst="straightConnector1">
            <a:avLst/>
          </a:prstGeom>
          <a:noFill/>
          <a:ln cap="flat" cmpd="sng" w="28575">
            <a:solidFill>
              <a:srgbClr val="003087"/>
            </a:solidFill>
            <a:prstDash val="solid"/>
            <a:round/>
            <a:headEnd len="sm" w="sm" type="none"/>
            <a:tailEnd len="sm" w="sm" type="none"/>
          </a:ln>
        </p:spPr>
      </p:cxnSp>
      <p:cxnSp>
        <p:nvCxnSpPr>
          <p:cNvPr id="569" name="Google Shape;569;p85"/>
          <p:cNvCxnSpPr/>
          <p:nvPr/>
        </p:nvCxnSpPr>
        <p:spPr>
          <a:xfrm rot="10800000">
            <a:off x="4564783" y="3245056"/>
            <a:ext cx="10200" cy="2010600"/>
          </a:xfrm>
          <a:prstGeom prst="straightConnector1">
            <a:avLst/>
          </a:prstGeom>
          <a:noFill/>
          <a:ln cap="flat" cmpd="sng" w="28575">
            <a:solidFill>
              <a:srgbClr val="005EB8"/>
            </a:solidFill>
            <a:prstDash val="solid"/>
            <a:round/>
            <a:headEnd len="sm" w="sm" type="none"/>
            <a:tailEnd len="sm" w="sm" type="none"/>
          </a:ln>
        </p:spPr>
      </p:cxnSp>
      <p:cxnSp>
        <p:nvCxnSpPr>
          <p:cNvPr id="570" name="Google Shape;570;p85"/>
          <p:cNvCxnSpPr/>
          <p:nvPr/>
        </p:nvCxnSpPr>
        <p:spPr>
          <a:xfrm rot="10800000">
            <a:off x="7438708" y="3255241"/>
            <a:ext cx="10200" cy="2010600"/>
          </a:xfrm>
          <a:prstGeom prst="straightConnector1">
            <a:avLst/>
          </a:prstGeom>
          <a:noFill/>
          <a:ln cap="flat" cmpd="sng" w="28575">
            <a:solidFill>
              <a:srgbClr val="00A499"/>
            </a:solidFill>
            <a:prstDash val="solid"/>
            <a:round/>
            <a:headEnd len="sm" w="sm" type="none"/>
            <a:tailEnd len="sm" w="sm" type="none"/>
          </a:ln>
        </p:spPr>
      </p:cxnSp>
      <p:grpSp>
        <p:nvGrpSpPr>
          <p:cNvPr id="571" name="Google Shape;571;p85"/>
          <p:cNvGrpSpPr/>
          <p:nvPr/>
        </p:nvGrpSpPr>
        <p:grpSpPr>
          <a:xfrm>
            <a:off x="1284075" y="4271725"/>
            <a:ext cx="720000" cy="720000"/>
            <a:chOff x="1312575" y="4271725"/>
            <a:chExt cx="720000" cy="720000"/>
          </a:xfrm>
        </p:grpSpPr>
        <p:sp>
          <p:nvSpPr>
            <p:cNvPr id="572" name="Google Shape;572;p85"/>
            <p:cNvSpPr/>
            <p:nvPr/>
          </p:nvSpPr>
          <p:spPr>
            <a:xfrm>
              <a:off x="1312575" y="4271725"/>
              <a:ext cx="720000" cy="720000"/>
            </a:xfrm>
            <a:prstGeom prst="ellipse">
              <a:avLst/>
            </a:prstGeom>
            <a:solidFill>
              <a:srgbClr val="003087"/>
            </a:solidFill>
            <a:ln cap="flat" cmpd="sng" w="28575">
              <a:solidFill>
                <a:srgbClr val="002D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3" name="Google Shape;573;p85"/>
            <p:cNvPicPr preferRelativeResize="0"/>
            <p:nvPr/>
          </p:nvPicPr>
          <p:blipFill rotWithShape="1">
            <a:blip r:embed="rId3">
              <a:alphaModFix/>
            </a:blip>
            <a:srcRect b="0" l="0" r="0" t="0"/>
            <a:stretch/>
          </p:blipFill>
          <p:spPr>
            <a:xfrm>
              <a:off x="1435900" y="4389975"/>
              <a:ext cx="483500" cy="483500"/>
            </a:xfrm>
            <a:prstGeom prst="rect">
              <a:avLst/>
            </a:prstGeom>
            <a:noFill/>
            <a:ln>
              <a:noFill/>
            </a:ln>
            <a:effectLst>
              <a:outerShdw blurRad="57150" rotWithShape="0" algn="bl" dir="5400000" dist="19050">
                <a:srgbClr val="000000">
                  <a:alpha val="49800"/>
                </a:srgbClr>
              </a:outerShdw>
            </a:effectLst>
          </p:spPr>
        </p:pic>
      </p:grpSp>
      <p:grpSp>
        <p:nvGrpSpPr>
          <p:cNvPr id="574" name="Google Shape;574;p85"/>
          <p:cNvGrpSpPr/>
          <p:nvPr/>
        </p:nvGrpSpPr>
        <p:grpSpPr>
          <a:xfrm>
            <a:off x="4212288" y="4271725"/>
            <a:ext cx="720000" cy="720000"/>
            <a:chOff x="4212288" y="4271725"/>
            <a:chExt cx="720000" cy="720000"/>
          </a:xfrm>
        </p:grpSpPr>
        <p:sp>
          <p:nvSpPr>
            <p:cNvPr id="575" name="Google Shape;575;p85"/>
            <p:cNvSpPr/>
            <p:nvPr/>
          </p:nvSpPr>
          <p:spPr>
            <a:xfrm>
              <a:off x="4212288" y="4271725"/>
              <a:ext cx="720000" cy="720000"/>
            </a:xfrm>
            <a:prstGeom prst="ellipse">
              <a:avLst/>
            </a:prstGeom>
            <a:solidFill>
              <a:srgbClr val="005EB8"/>
            </a:solidFill>
            <a:ln cap="flat" cmpd="sng" w="28575">
              <a:solidFill>
                <a:srgbClr val="005E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6" name="Google Shape;576;p85"/>
            <p:cNvPicPr preferRelativeResize="0"/>
            <p:nvPr/>
          </p:nvPicPr>
          <p:blipFill rotWithShape="1">
            <a:blip r:embed="rId4">
              <a:alphaModFix/>
            </a:blip>
            <a:srcRect b="0" l="0" r="0" t="0"/>
            <a:stretch/>
          </p:blipFill>
          <p:spPr>
            <a:xfrm>
              <a:off x="4333100" y="4389975"/>
              <a:ext cx="483500" cy="483500"/>
            </a:xfrm>
            <a:prstGeom prst="rect">
              <a:avLst/>
            </a:prstGeom>
            <a:noFill/>
            <a:ln>
              <a:noFill/>
            </a:ln>
            <a:effectLst>
              <a:outerShdw blurRad="57150" rotWithShape="0" algn="bl" dir="5400000" dist="19050">
                <a:srgbClr val="000000">
                  <a:alpha val="49800"/>
                </a:srgbClr>
              </a:outerShdw>
            </a:effectLst>
          </p:spPr>
        </p:pic>
      </p:grpSp>
      <p:grpSp>
        <p:nvGrpSpPr>
          <p:cNvPr id="577" name="Google Shape;577;p85"/>
          <p:cNvGrpSpPr/>
          <p:nvPr/>
        </p:nvGrpSpPr>
        <p:grpSpPr>
          <a:xfrm>
            <a:off x="7083800" y="4271725"/>
            <a:ext cx="720000" cy="720000"/>
            <a:chOff x="7083800" y="4271725"/>
            <a:chExt cx="720000" cy="720000"/>
          </a:xfrm>
        </p:grpSpPr>
        <p:sp>
          <p:nvSpPr>
            <p:cNvPr id="578" name="Google Shape;578;p85"/>
            <p:cNvSpPr/>
            <p:nvPr/>
          </p:nvSpPr>
          <p:spPr>
            <a:xfrm>
              <a:off x="7083800" y="4271725"/>
              <a:ext cx="720000" cy="720000"/>
            </a:xfrm>
            <a:prstGeom prst="ellipse">
              <a:avLst/>
            </a:prstGeom>
            <a:solidFill>
              <a:srgbClr val="00A499"/>
            </a:solidFill>
            <a:ln cap="flat" cmpd="sng" w="28575">
              <a:solidFill>
                <a:srgbClr val="00A4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9" name="Google Shape;579;p85"/>
            <p:cNvPicPr preferRelativeResize="0"/>
            <p:nvPr/>
          </p:nvPicPr>
          <p:blipFill rotWithShape="1">
            <a:blip r:embed="rId5">
              <a:alphaModFix/>
            </a:blip>
            <a:srcRect b="0" l="0" r="0" t="0"/>
            <a:stretch/>
          </p:blipFill>
          <p:spPr>
            <a:xfrm>
              <a:off x="7202074" y="4436676"/>
              <a:ext cx="436775" cy="436775"/>
            </a:xfrm>
            <a:prstGeom prst="rect">
              <a:avLst/>
            </a:prstGeom>
            <a:noFill/>
            <a:ln>
              <a:noFill/>
            </a:ln>
            <a:effectLst>
              <a:outerShdw blurRad="57150" rotWithShape="0" algn="bl" dir="5400000" dist="19050">
                <a:srgbClr val="000000">
                  <a:alpha val="49800"/>
                </a:srgbClr>
              </a:outerShdw>
            </a:effectLst>
          </p:spPr>
        </p:pic>
      </p:grpSp>
      <p:sp>
        <p:nvSpPr>
          <p:cNvPr id="580" name="Google Shape;580;p85"/>
          <p:cNvSpPr/>
          <p:nvPr/>
        </p:nvSpPr>
        <p:spPr>
          <a:xfrm>
            <a:off x="6323450" y="1065450"/>
            <a:ext cx="2287500" cy="2959800"/>
          </a:xfrm>
          <a:prstGeom prst="rect">
            <a:avLst/>
          </a:prstGeom>
          <a:solidFill>
            <a:srgbClr val="00A499"/>
          </a:solidFill>
          <a:ln cap="flat" cmpd="sng" w="28575">
            <a:solidFill>
              <a:srgbClr val="00A4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Transform</a:t>
            </a:r>
            <a:endParaRPr b="1"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5"/>
                </a:solidFill>
                <a:latin typeface="Arial"/>
                <a:ea typeface="Arial"/>
                <a:cs typeface="Arial"/>
                <a:sym typeface="Arial"/>
              </a:rPr>
              <a:t>Using the platform of a digitised, interoperable, connected health and care system to deliver services more effectively and productively, and with the citizen at the centre</a:t>
            </a:r>
            <a:endParaRPr b="0" i="0" sz="16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5"/>
              </a:solidFill>
              <a:latin typeface="Arial"/>
              <a:ea typeface="Arial"/>
              <a:cs typeface="Arial"/>
              <a:sym typeface="Arial"/>
            </a:endParaRPr>
          </a:p>
        </p:txBody>
      </p:sp>
      <p:sp>
        <p:nvSpPr>
          <p:cNvPr id="581" name="Google Shape;581;p85"/>
          <p:cNvSpPr/>
          <p:nvPr/>
        </p:nvSpPr>
        <p:spPr>
          <a:xfrm>
            <a:off x="3397650" y="1065450"/>
            <a:ext cx="2287500" cy="2959800"/>
          </a:xfrm>
          <a:prstGeom prst="rect">
            <a:avLst/>
          </a:prstGeom>
          <a:solidFill>
            <a:srgbClr val="005EB8"/>
          </a:solidFill>
          <a:ln cap="flat" cmpd="sng" w="28575">
            <a:solidFill>
              <a:srgbClr val="005EB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Connect</a:t>
            </a:r>
            <a:endParaRPr b="1"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5"/>
                </a:solidFill>
                <a:latin typeface="Arial"/>
                <a:ea typeface="Arial"/>
                <a:cs typeface="Arial"/>
                <a:sym typeface="Arial"/>
              </a:rPr>
              <a:t>Join services together through technology, allowing health and care providers to share information with one another and take a shared approach to procurement and implementation</a:t>
            </a:r>
            <a:endParaRPr b="0" i="0" sz="16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087"/>
        </a:solidFill>
      </p:bgPr>
    </p:bg>
    <p:spTree>
      <p:nvGrpSpPr>
        <p:cNvPr id="585" name="Shape 585"/>
        <p:cNvGrpSpPr/>
        <p:nvPr/>
      </p:nvGrpSpPr>
      <p:grpSpPr>
        <a:xfrm>
          <a:off x="0" y="0"/>
          <a:ext cx="0" cy="0"/>
          <a:chOff x="0" y="0"/>
          <a:chExt cx="0" cy="0"/>
        </a:xfrm>
      </p:grpSpPr>
      <p:pic>
        <p:nvPicPr>
          <p:cNvPr id="586" name="Google Shape;586;p86"/>
          <p:cNvPicPr preferRelativeResize="0"/>
          <p:nvPr/>
        </p:nvPicPr>
        <p:blipFill rotWithShape="1">
          <a:blip r:embed="rId3">
            <a:alphaModFix/>
          </a:blip>
          <a:srcRect b="0" l="0" r="0" t="0"/>
          <a:stretch/>
        </p:blipFill>
        <p:spPr>
          <a:xfrm>
            <a:off x="7185427" y="987979"/>
            <a:ext cx="1326640" cy="537400"/>
          </a:xfrm>
          <a:prstGeom prst="rect">
            <a:avLst/>
          </a:prstGeom>
          <a:noFill/>
          <a:ln>
            <a:noFill/>
          </a:ln>
        </p:spPr>
      </p:pic>
      <p:sp>
        <p:nvSpPr>
          <p:cNvPr id="587" name="Google Shape;587;p86"/>
          <p:cNvSpPr txBox="1"/>
          <p:nvPr/>
        </p:nvSpPr>
        <p:spPr>
          <a:xfrm>
            <a:off x="4098653" y="2352890"/>
            <a:ext cx="990000" cy="8004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INDIVIDUAL</a:t>
            </a:r>
            <a:endParaRPr b="0" i="0" sz="8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pic>
        <p:nvPicPr>
          <p:cNvPr id="588" name="Google Shape;588;p86"/>
          <p:cNvPicPr preferRelativeResize="0"/>
          <p:nvPr/>
        </p:nvPicPr>
        <p:blipFill rotWithShape="1">
          <a:blip r:embed="rId4">
            <a:alphaModFix/>
          </a:blip>
          <a:srcRect b="0" l="0" r="0" t="0"/>
          <a:stretch/>
        </p:blipFill>
        <p:spPr>
          <a:xfrm>
            <a:off x="4374747" y="2565667"/>
            <a:ext cx="437748" cy="406925"/>
          </a:xfrm>
          <a:prstGeom prst="rect">
            <a:avLst/>
          </a:prstGeom>
          <a:noFill/>
          <a:ln>
            <a:noFill/>
          </a:ln>
          <a:effectLst>
            <a:outerShdw blurRad="57150" rotWithShape="0" algn="bl" dir="5400000" dist="19050">
              <a:srgbClr val="000000">
                <a:alpha val="49800"/>
              </a:srgbClr>
            </a:outerShdw>
          </a:effectLst>
        </p:spPr>
      </p:pic>
      <p:sp>
        <p:nvSpPr>
          <p:cNvPr id="589" name="Google Shape;589;p86"/>
          <p:cNvSpPr txBox="1"/>
          <p:nvPr/>
        </p:nvSpPr>
        <p:spPr>
          <a:xfrm>
            <a:off x="3851787" y="2924717"/>
            <a:ext cx="1429800" cy="431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Supporting person-centred care through digital care planning</a:t>
            </a:r>
            <a:endParaRPr b="0" i="0" sz="800" u="none" cap="none" strike="noStrike">
              <a:solidFill>
                <a:srgbClr val="FFFFFF"/>
              </a:solidFill>
              <a:latin typeface="Roboto"/>
              <a:ea typeface="Roboto"/>
              <a:cs typeface="Roboto"/>
              <a:sym typeface="Roboto"/>
            </a:endParaRPr>
          </a:p>
        </p:txBody>
      </p:sp>
      <p:cxnSp>
        <p:nvCxnSpPr>
          <p:cNvPr id="590" name="Google Shape;590;p86"/>
          <p:cNvCxnSpPr>
            <a:stCxn id="587" idx="1"/>
            <a:endCxn id="591" idx="3"/>
          </p:cNvCxnSpPr>
          <p:nvPr/>
        </p:nvCxnSpPr>
        <p:spPr>
          <a:xfrm rot="10800000">
            <a:off x="2649953" y="1076390"/>
            <a:ext cx="1448700" cy="1676700"/>
          </a:xfrm>
          <a:prstGeom prst="curvedConnector3">
            <a:avLst>
              <a:gd fmla="val 49999" name="adj1"/>
            </a:avLst>
          </a:prstGeom>
          <a:noFill/>
          <a:ln cap="flat" cmpd="sng" w="19050">
            <a:solidFill>
              <a:srgbClr val="FFFFFF"/>
            </a:solidFill>
            <a:prstDash val="solid"/>
            <a:round/>
            <a:headEnd len="sm" w="sm" type="none"/>
            <a:tailEnd len="sm" w="sm" type="none"/>
          </a:ln>
        </p:spPr>
      </p:cxnSp>
      <p:grpSp>
        <p:nvGrpSpPr>
          <p:cNvPr id="592" name="Google Shape;592;p86"/>
          <p:cNvGrpSpPr/>
          <p:nvPr/>
        </p:nvGrpSpPr>
        <p:grpSpPr>
          <a:xfrm>
            <a:off x="1440073" y="922485"/>
            <a:ext cx="1429800" cy="1098004"/>
            <a:chOff x="1616248" y="930310"/>
            <a:chExt cx="1429800" cy="1098004"/>
          </a:xfrm>
        </p:grpSpPr>
        <p:pic>
          <p:nvPicPr>
            <p:cNvPr id="593" name="Google Shape;593;p86"/>
            <p:cNvPicPr preferRelativeResize="0"/>
            <p:nvPr/>
          </p:nvPicPr>
          <p:blipFill rotWithShape="1">
            <a:blip r:embed="rId5">
              <a:alphaModFix/>
            </a:blip>
            <a:srcRect b="0" l="0" r="0" t="0"/>
            <a:stretch/>
          </p:blipFill>
          <p:spPr>
            <a:xfrm>
              <a:off x="2112270" y="1141895"/>
              <a:ext cx="437727" cy="406930"/>
            </a:xfrm>
            <a:prstGeom prst="rect">
              <a:avLst/>
            </a:prstGeom>
            <a:noFill/>
            <a:ln>
              <a:noFill/>
            </a:ln>
          </p:spPr>
        </p:pic>
        <p:sp>
          <p:nvSpPr>
            <p:cNvPr id="591" name="Google Shape;591;p86"/>
            <p:cNvSpPr txBox="1"/>
            <p:nvPr/>
          </p:nvSpPr>
          <p:spPr>
            <a:xfrm>
              <a:off x="1836163" y="930310"/>
              <a:ext cx="990000" cy="3078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FAMILY</a:t>
              </a:r>
              <a:endParaRPr b="0" i="0" sz="800" u="none" cap="none" strike="noStrike">
                <a:solidFill>
                  <a:srgbClr val="FFFFFF"/>
                </a:solidFill>
                <a:latin typeface="Roboto"/>
                <a:ea typeface="Roboto"/>
                <a:cs typeface="Roboto"/>
                <a:sym typeface="Roboto"/>
              </a:endParaRPr>
            </a:p>
          </p:txBody>
        </p:sp>
        <p:sp>
          <p:nvSpPr>
            <p:cNvPr id="594" name="Google Shape;594;p86"/>
            <p:cNvSpPr txBox="1"/>
            <p:nvPr/>
          </p:nvSpPr>
          <p:spPr>
            <a:xfrm>
              <a:off x="1616248" y="1597214"/>
              <a:ext cx="1429800" cy="431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Enabling families to be involved in care through family portals</a:t>
              </a:r>
              <a:endParaRPr b="0" i="0" sz="800" u="none" cap="none" strike="noStrike">
                <a:solidFill>
                  <a:srgbClr val="FFFFFF"/>
                </a:solidFill>
                <a:latin typeface="Roboto"/>
                <a:ea typeface="Roboto"/>
                <a:cs typeface="Roboto"/>
                <a:sym typeface="Roboto"/>
              </a:endParaRPr>
            </a:p>
          </p:txBody>
        </p:sp>
      </p:grpSp>
      <p:sp>
        <p:nvSpPr>
          <p:cNvPr id="595" name="Google Shape;595;p86"/>
          <p:cNvSpPr txBox="1"/>
          <p:nvPr/>
        </p:nvSpPr>
        <p:spPr>
          <a:xfrm>
            <a:off x="3400395" y="4357895"/>
            <a:ext cx="2332500" cy="554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Providing carers with the information they need at the point of care, saving time to reinvest in care and driving quality and safety</a:t>
            </a:r>
            <a:endParaRPr b="0" i="0" sz="800" u="none" cap="none" strike="noStrike">
              <a:solidFill>
                <a:srgbClr val="FFFFFF"/>
              </a:solidFill>
              <a:latin typeface="Roboto"/>
              <a:ea typeface="Roboto"/>
              <a:cs typeface="Roboto"/>
              <a:sym typeface="Roboto"/>
            </a:endParaRPr>
          </a:p>
        </p:txBody>
      </p:sp>
      <p:sp>
        <p:nvSpPr>
          <p:cNvPr id="596" name="Google Shape;596;p86"/>
          <p:cNvSpPr txBox="1"/>
          <p:nvPr/>
        </p:nvSpPr>
        <p:spPr>
          <a:xfrm>
            <a:off x="3834156" y="930212"/>
            <a:ext cx="1429800" cy="3078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REMOTE MONITORING</a:t>
            </a:r>
            <a:endParaRPr b="0" i="0" sz="800" u="none" cap="none" strike="noStrike">
              <a:solidFill>
                <a:srgbClr val="FFFFFF"/>
              </a:solidFill>
              <a:latin typeface="Roboto"/>
              <a:ea typeface="Roboto"/>
              <a:cs typeface="Roboto"/>
              <a:sym typeface="Roboto"/>
            </a:endParaRPr>
          </a:p>
        </p:txBody>
      </p:sp>
      <p:pic>
        <p:nvPicPr>
          <p:cNvPr id="597" name="Google Shape;597;p86"/>
          <p:cNvPicPr preferRelativeResize="0"/>
          <p:nvPr/>
        </p:nvPicPr>
        <p:blipFill rotWithShape="1">
          <a:blip r:embed="rId6">
            <a:alphaModFix/>
          </a:blip>
          <a:srcRect b="0" l="0" r="0" t="0"/>
          <a:stretch/>
        </p:blipFill>
        <p:spPr>
          <a:xfrm>
            <a:off x="4353135" y="1141886"/>
            <a:ext cx="437748" cy="406949"/>
          </a:xfrm>
          <a:prstGeom prst="rect">
            <a:avLst/>
          </a:prstGeom>
          <a:noFill/>
          <a:ln>
            <a:noFill/>
          </a:ln>
          <a:effectLst>
            <a:outerShdw blurRad="57150" rotWithShape="0" algn="bl" dir="5400000" dist="19050">
              <a:srgbClr val="000000">
                <a:alpha val="49800"/>
              </a:srgbClr>
            </a:outerShdw>
          </a:effectLst>
        </p:spPr>
      </p:pic>
      <p:sp>
        <p:nvSpPr>
          <p:cNvPr id="598" name="Google Shape;598;p86"/>
          <p:cNvSpPr txBox="1"/>
          <p:nvPr/>
        </p:nvSpPr>
        <p:spPr>
          <a:xfrm>
            <a:off x="4004187" y="1572712"/>
            <a:ext cx="1429800" cy="3387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Arial"/>
              <a:ea typeface="Arial"/>
              <a:cs typeface="Arial"/>
              <a:sym typeface="Arial"/>
            </a:endParaRPr>
          </a:p>
        </p:txBody>
      </p:sp>
      <p:pic>
        <p:nvPicPr>
          <p:cNvPr id="599" name="Google Shape;599;p86"/>
          <p:cNvPicPr preferRelativeResize="0"/>
          <p:nvPr/>
        </p:nvPicPr>
        <p:blipFill rotWithShape="1">
          <a:blip r:embed="rId7">
            <a:alphaModFix/>
          </a:blip>
          <a:srcRect b="12449" l="0" r="0" t="0"/>
          <a:stretch/>
        </p:blipFill>
        <p:spPr>
          <a:xfrm>
            <a:off x="844278" y="4081935"/>
            <a:ext cx="487782" cy="397036"/>
          </a:xfrm>
          <a:prstGeom prst="rect">
            <a:avLst/>
          </a:prstGeom>
          <a:noFill/>
          <a:ln>
            <a:noFill/>
          </a:ln>
        </p:spPr>
      </p:pic>
      <p:sp>
        <p:nvSpPr>
          <p:cNvPr id="600" name="Google Shape;600;p86"/>
          <p:cNvSpPr txBox="1"/>
          <p:nvPr/>
        </p:nvSpPr>
        <p:spPr>
          <a:xfrm>
            <a:off x="484799" y="3684889"/>
            <a:ext cx="1326900" cy="431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REGULATORS AND COMMISSIONERS</a:t>
            </a:r>
            <a:endParaRPr b="0" i="0" sz="800" u="none" cap="none" strike="noStrike">
              <a:solidFill>
                <a:srgbClr val="FFFFFF"/>
              </a:solidFill>
              <a:latin typeface="Roboto"/>
              <a:ea typeface="Roboto"/>
              <a:cs typeface="Roboto"/>
              <a:sym typeface="Roboto"/>
            </a:endParaRPr>
          </a:p>
        </p:txBody>
      </p:sp>
      <p:sp>
        <p:nvSpPr>
          <p:cNvPr id="601" name="Google Shape;601;p86"/>
          <p:cNvSpPr txBox="1"/>
          <p:nvPr/>
        </p:nvSpPr>
        <p:spPr>
          <a:xfrm>
            <a:off x="373280" y="4481177"/>
            <a:ext cx="1429800" cy="554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Standardising data collections for regulators and commissioners</a:t>
            </a:r>
            <a:endParaRPr b="0" i="0" sz="800" u="none" cap="none" strike="noStrike">
              <a:solidFill>
                <a:srgbClr val="FFFFFF"/>
              </a:solidFill>
              <a:latin typeface="Roboto"/>
              <a:ea typeface="Roboto"/>
              <a:cs typeface="Roboto"/>
              <a:sym typeface="Roboto"/>
            </a:endParaRPr>
          </a:p>
        </p:txBody>
      </p:sp>
      <p:sp>
        <p:nvSpPr>
          <p:cNvPr id="602" name="Google Shape;602;p86"/>
          <p:cNvSpPr txBox="1"/>
          <p:nvPr/>
        </p:nvSpPr>
        <p:spPr>
          <a:xfrm>
            <a:off x="7604497" y="2287997"/>
            <a:ext cx="1429800" cy="3078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SHARED CARE RECORD</a:t>
            </a:r>
            <a:endParaRPr b="0" i="0" sz="800" u="none" cap="none" strike="noStrike">
              <a:solidFill>
                <a:srgbClr val="FFFFFF"/>
              </a:solidFill>
              <a:latin typeface="Roboto"/>
              <a:ea typeface="Roboto"/>
              <a:cs typeface="Roboto"/>
              <a:sym typeface="Roboto"/>
            </a:endParaRPr>
          </a:p>
        </p:txBody>
      </p:sp>
      <p:pic>
        <p:nvPicPr>
          <p:cNvPr id="603" name="Google Shape;603;p86"/>
          <p:cNvPicPr preferRelativeResize="0"/>
          <p:nvPr/>
        </p:nvPicPr>
        <p:blipFill rotWithShape="1">
          <a:blip r:embed="rId8">
            <a:alphaModFix/>
          </a:blip>
          <a:srcRect b="0" l="0" r="0" t="0"/>
          <a:stretch/>
        </p:blipFill>
        <p:spPr>
          <a:xfrm>
            <a:off x="6832325" y="3087448"/>
            <a:ext cx="437727" cy="406929"/>
          </a:xfrm>
          <a:prstGeom prst="rect">
            <a:avLst/>
          </a:prstGeom>
          <a:noFill/>
          <a:ln>
            <a:noFill/>
          </a:ln>
        </p:spPr>
      </p:pic>
      <p:sp>
        <p:nvSpPr>
          <p:cNvPr id="604" name="Google Shape;604;p86"/>
          <p:cNvSpPr txBox="1"/>
          <p:nvPr/>
        </p:nvSpPr>
        <p:spPr>
          <a:xfrm>
            <a:off x="7565363" y="2949108"/>
            <a:ext cx="1508100" cy="677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Bidirectional information sharing between care settings so that it can support preventative interventions</a:t>
            </a:r>
            <a:endParaRPr b="0" i="0" sz="800" u="none" cap="none" strike="noStrike">
              <a:solidFill>
                <a:srgbClr val="FFFFFF"/>
              </a:solidFill>
              <a:latin typeface="Roboto"/>
              <a:ea typeface="Roboto"/>
              <a:cs typeface="Roboto"/>
              <a:sym typeface="Roboto"/>
            </a:endParaRPr>
          </a:p>
        </p:txBody>
      </p:sp>
      <p:cxnSp>
        <p:nvCxnSpPr>
          <p:cNvPr id="605" name="Google Shape;605;p86"/>
          <p:cNvCxnSpPr>
            <a:stCxn id="587" idx="3"/>
            <a:endCxn id="602" idx="1"/>
          </p:cNvCxnSpPr>
          <p:nvPr/>
        </p:nvCxnSpPr>
        <p:spPr>
          <a:xfrm flipH="1" rot="10800000">
            <a:off x="5088653" y="2441990"/>
            <a:ext cx="2515800" cy="311100"/>
          </a:xfrm>
          <a:prstGeom prst="curvedConnector3">
            <a:avLst>
              <a:gd fmla="val 50001" name="adj1"/>
            </a:avLst>
          </a:prstGeom>
          <a:noFill/>
          <a:ln cap="flat" cmpd="sng" w="19050">
            <a:solidFill>
              <a:srgbClr val="FFFFFF"/>
            </a:solidFill>
            <a:prstDash val="solid"/>
            <a:round/>
            <a:headEnd len="sm" w="sm" type="none"/>
            <a:tailEnd len="sm" w="sm" type="none"/>
          </a:ln>
        </p:spPr>
      </p:cxnSp>
      <p:sp>
        <p:nvSpPr>
          <p:cNvPr id="606" name="Google Shape;606;p86"/>
          <p:cNvSpPr txBox="1"/>
          <p:nvPr/>
        </p:nvSpPr>
        <p:spPr>
          <a:xfrm>
            <a:off x="6439707" y="3584750"/>
            <a:ext cx="1429800" cy="3078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ACUTE NHS TRUST</a:t>
            </a:r>
            <a:endParaRPr b="0" i="0" sz="800" u="none" cap="none" strike="noStrike">
              <a:solidFill>
                <a:srgbClr val="FFFFFF"/>
              </a:solidFill>
              <a:latin typeface="Roboto"/>
              <a:ea typeface="Roboto"/>
              <a:cs typeface="Roboto"/>
              <a:sym typeface="Roboto"/>
            </a:endParaRPr>
          </a:p>
        </p:txBody>
      </p:sp>
      <p:pic>
        <p:nvPicPr>
          <p:cNvPr id="607" name="Google Shape;607;p86"/>
          <p:cNvPicPr preferRelativeResize="0"/>
          <p:nvPr/>
        </p:nvPicPr>
        <p:blipFill rotWithShape="1">
          <a:blip r:embed="rId9">
            <a:alphaModFix/>
          </a:blip>
          <a:srcRect b="0" l="0" r="0" t="0"/>
          <a:stretch/>
        </p:blipFill>
        <p:spPr>
          <a:xfrm>
            <a:off x="6935718" y="3857743"/>
            <a:ext cx="437748" cy="406950"/>
          </a:xfrm>
          <a:prstGeom prst="rect">
            <a:avLst/>
          </a:prstGeom>
          <a:noFill/>
          <a:ln>
            <a:noFill/>
          </a:ln>
        </p:spPr>
      </p:pic>
      <p:sp>
        <p:nvSpPr>
          <p:cNvPr id="608" name="Google Shape;608;p86"/>
          <p:cNvSpPr txBox="1"/>
          <p:nvPr/>
        </p:nvSpPr>
        <p:spPr>
          <a:xfrm>
            <a:off x="6439707" y="4224352"/>
            <a:ext cx="1429800" cy="8004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Supporting the sharing of admissions and discharge information so that clinicians and carers have the data they need </a:t>
            </a:r>
            <a:endParaRPr b="0" i="0" sz="800" u="none" cap="none" strike="noStrike">
              <a:solidFill>
                <a:srgbClr val="FFFFFF"/>
              </a:solidFill>
              <a:latin typeface="Roboto"/>
              <a:ea typeface="Roboto"/>
              <a:cs typeface="Roboto"/>
              <a:sym typeface="Roboto"/>
            </a:endParaRPr>
          </a:p>
        </p:txBody>
      </p:sp>
      <p:sp>
        <p:nvSpPr>
          <p:cNvPr id="609" name="Google Shape;609;p86"/>
          <p:cNvSpPr txBox="1"/>
          <p:nvPr/>
        </p:nvSpPr>
        <p:spPr>
          <a:xfrm>
            <a:off x="6633872" y="937285"/>
            <a:ext cx="1041300" cy="3078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PRIMARY CARE</a:t>
            </a:r>
            <a:endParaRPr b="0" i="0" sz="800" u="none" cap="none" strike="noStrike">
              <a:solidFill>
                <a:srgbClr val="FFFFFF"/>
              </a:solidFill>
              <a:latin typeface="Roboto"/>
              <a:ea typeface="Roboto"/>
              <a:cs typeface="Roboto"/>
              <a:sym typeface="Roboto"/>
            </a:endParaRPr>
          </a:p>
        </p:txBody>
      </p:sp>
      <p:pic>
        <p:nvPicPr>
          <p:cNvPr id="610" name="Google Shape;610;p86"/>
          <p:cNvPicPr preferRelativeResize="0"/>
          <p:nvPr/>
        </p:nvPicPr>
        <p:blipFill rotWithShape="1">
          <a:blip r:embed="rId10">
            <a:alphaModFix/>
          </a:blip>
          <a:srcRect b="0" l="0" r="0" t="0"/>
          <a:stretch/>
        </p:blipFill>
        <p:spPr>
          <a:xfrm>
            <a:off x="6935718" y="1210277"/>
            <a:ext cx="437748" cy="406950"/>
          </a:xfrm>
          <a:prstGeom prst="rect">
            <a:avLst/>
          </a:prstGeom>
          <a:noFill/>
          <a:ln>
            <a:noFill/>
          </a:ln>
        </p:spPr>
      </p:pic>
      <p:sp>
        <p:nvSpPr>
          <p:cNvPr id="611" name="Google Shape;611;p86"/>
          <p:cNvSpPr txBox="1"/>
          <p:nvPr/>
        </p:nvSpPr>
        <p:spPr>
          <a:xfrm>
            <a:off x="6439707" y="1683641"/>
            <a:ext cx="1429800" cy="677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Providing access to primary care data that supports care delivery and enables virtual consultations and care</a:t>
            </a:r>
            <a:endParaRPr b="0" i="0" sz="800" u="none" cap="none" strike="noStrike">
              <a:solidFill>
                <a:srgbClr val="FFFFFF"/>
              </a:solidFill>
              <a:latin typeface="Roboto"/>
              <a:ea typeface="Roboto"/>
              <a:cs typeface="Roboto"/>
              <a:sym typeface="Roboto"/>
            </a:endParaRPr>
          </a:p>
        </p:txBody>
      </p:sp>
      <p:cxnSp>
        <p:nvCxnSpPr>
          <p:cNvPr id="612" name="Google Shape;612;p86"/>
          <p:cNvCxnSpPr>
            <a:stCxn id="587" idx="3"/>
            <a:endCxn id="609" idx="1"/>
          </p:cNvCxnSpPr>
          <p:nvPr/>
        </p:nvCxnSpPr>
        <p:spPr>
          <a:xfrm flipH="1" rot="10800000">
            <a:off x="5088653" y="1091090"/>
            <a:ext cx="1545300" cy="1662000"/>
          </a:xfrm>
          <a:prstGeom prst="curvedConnector3">
            <a:avLst>
              <a:gd fmla="val 49997" name="adj1"/>
            </a:avLst>
          </a:prstGeom>
          <a:noFill/>
          <a:ln cap="flat" cmpd="sng" w="19050">
            <a:solidFill>
              <a:schemeClr val="accent5"/>
            </a:solidFill>
            <a:prstDash val="solid"/>
            <a:round/>
            <a:headEnd len="sm" w="sm" type="none"/>
            <a:tailEnd len="sm" w="sm" type="none"/>
          </a:ln>
        </p:spPr>
      </p:cxnSp>
      <p:cxnSp>
        <p:nvCxnSpPr>
          <p:cNvPr id="613" name="Google Shape;613;p86"/>
          <p:cNvCxnSpPr>
            <a:stCxn id="606" idx="3"/>
            <a:endCxn id="604" idx="2"/>
          </p:cNvCxnSpPr>
          <p:nvPr/>
        </p:nvCxnSpPr>
        <p:spPr>
          <a:xfrm flipH="1" rot="10800000">
            <a:off x="7869507" y="3626150"/>
            <a:ext cx="450000" cy="112500"/>
          </a:xfrm>
          <a:prstGeom prst="curvedConnector2">
            <a:avLst/>
          </a:prstGeom>
          <a:noFill/>
          <a:ln cap="flat" cmpd="sng" w="19050">
            <a:solidFill>
              <a:srgbClr val="FFFFFF"/>
            </a:solidFill>
            <a:prstDash val="solid"/>
            <a:round/>
            <a:headEnd len="sm" w="sm" type="none"/>
            <a:tailEnd len="sm" w="sm" type="none"/>
          </a:ln>
        </p:spPr>
      </p:cxnSp>
      <p:cxnSp>
        <p:nvCxnSpPr>
          <p:cNvPr id="614" name="Google Shape;614;p86"/>
          <p:cNvCxnSpPr>
            <a:stCxn id="609" idx="3"/>
            <a:endCxn id="602" idx="0"/>
          </p:cNvCxnSpPr>
          <p:nvPr/>
        </p:nvCxnSpPr>
        <p:spPr>
          <a:xfrm>
            <a:off x="7675172" y="1091185"/>
            <a:ext cx="644100" cy="1196700"/>
          </a:xfrm>
          <a:prstGeom prst="curvedConnector2">
            <a:avLst/>
          </a:prstGeom>
          <a:noFill/>
          <a:ln cap="flat" cmpd="sng" w="19050">
            <a:solidFill>
              <a:srgbClr val="FFFFFF"/>
            </a:solidFill>
            <a:prstDash val="solid"/>
            <a:round/>
            <a:headEnd len="sm" w="sm" type="none"/>
            <a:tailEnd len="sm" w="sm" type="none"/>
          </a:ln>
        </p:spPr>
      </p:cxnSp>
      <p:sp>
        <p:nvSpPr>
          <p:cNvPr id="615" name="Google Shape;615;p86"/>
          <p:cNvSpPr txBox="1"/>
          <p:nvPr/>
        </p:nvSpPr>
        <p:spPr>
          <a:xfrm>
            <a:off x="3860075" y="1529850"/>
            <a:ext cx="1464300" cy="554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Supporting preventative care and enabling  people to live independent lives</a:t>
            </a:r>
            <a:endParaRPr b="0" i="0" sz="800" u="none" cap="none" strike="noStrike">
              <a:solidFill>
                <a:srgbClr val="FFFFFF"/>
              </a:solidFill>
              <a:latin typeface="Roboto"/>
              <a:ea typeface="Roboto"/>
              <a:cs typeface="Roboto"/>
              <a:sym typeface="Roboto"/>
            </a:endParaRPr>
          </a:p>
        </p:txBody>
      </p:sp>
      <p:cxnSp>
        <p:nvCxnSpPr>
          <p:cNvPr id="616" name="Google Shape;616;p86"/>
          <p:cNvCxnSpPr>
            <a:stCxn id="596" idx="3"/>
            <a:endCxn id="609" idx="1"/>
          </p:cNvCxnSpPr>
          <p:nvPr/>
        </p:nvCxnSpPr>
        <p:spPr>
          <a:xfrm>
            <a:off x="5263956" y="1084112"/>
            <a:ext cx="1369800" cy="7200"/>
          </a:xfrm>
          <a:prstGeom prst="curvedConnector3">
            <a:avLst>
              <a:gd fmla="val 50004" name="adj1"/>
            </a:avLst>
          </a:prstGeom>
          <a:noFill/>
          <a:ln cap="flat" cmpd="sng" w="19050">
            <a:solidFill>
              <a:srgbClr val="FFFFFF"/>
            </a:solidFill>
            <a:prstDash val="solid"/>
            <a:round/>
            <a:headEnd len="sm" w="sm" type="none"/>
            <a:tailEnd len="sm" w="sm" type="none"/>
          </a:ln>
        </p:spPr>
      </p:cxnSp>
      <p:cxnSp>
        <p:nvCxnSpPr>
          <p:cNvPr id="617" name="Google Shape;617;p86"/>
          <p:cNvCxnSpPr>
            <a:stCxn id="596" idx="1"/>
            <a:endCxn id="591" idx="3"/>
          </p:cNvCxnSpPr>
          <p:nvPr/>
        </p:nvCxnSpPr>
        <p:spPr>
          <a:xfrm rot="10800000">
            <a:off x="2650056" y="1076312"/>
            <a:ext cx="1184100" cy="7800"/>
          </a:xfrm>
          <a:prstGeom prst="curvedConnector3">
            <a:avLst>
              <a:gd fmla="val 50003" name="adj1"/>
            </a:avLst>
          </a:prstGeom>
          <a:noFill/>
          <a:ln cap="flat" cmpd="sng" w="19050">
            <a:solidFill>
              <a:srgbClr val="FFFFFF"/>
            </a:solidFill>
            <a:prstDash val="solid"/>
            <a:round/>
            <a:headEnd len="sm" w="sm" type="none"/>
            <a:tailEnd len="sm" w="sm" type="none"/>
          </a:ln>
        </p:spPr>
      </p:cxnSp>
      <p:cxnSp>
        <p:nvCxnSpPr>
          <p:cNvPr id="618" name="Google Shape;618;p86"/>
          <p:cNvCxnSpPr>
            <a:stCxn id="587" idx="0"/>
            <a:endCxn id="615" idx="2"/>
          </p:cNvCxnSpPr>
          <p:nvPr/>
        </p:nvCxnSpPr>
        <p:spPr>
          <a:xfrm flipH="1" rot="5400000">
            <a:off x="4458503" y="2217740"/>
            <a:ext cx="268800" cy="1500"/>
          </a:xfrm>
          <a:prstGeom prst="curvedConnector3">
            <a:avLst>
              <a:gd fmla="val 50026" name="adj1"/>
            </a:avLst>
          </a:prstGeom>
          <a:noFill/>
          <a:ln cap="flat" cmpd="sng" w="19050">
            <a:solidFill>
              <a:srgbClr val="FFFFFF"/>
            </a:solidFill>
            <a:prstDash val="solid"/>
            <a:round/>
            <a:headEnd len="sm" w="sm" type="none"/>
            <a:tailEnd len="sm" w="sm" type="none"/>
          </a:ln>
        </p:spPr>
      </p:cxnSp>
      <p:sp>
        <p:nvSpPr>
          <p:cNvPr id="619" name="Google Shape;619;p86"/>
          <p:cNvSpPr txBox="1"/>
          <p:nvPr/>
        </p:nvSpPr>
        <p:spPr>
          <a:xfrm>
            <a:off x="373268" y="2287997"/>
            <a:ext cx="1172400" cy="3078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CARE MANAGERS</a:t>
            </a:r>
            <a:endParaRPr b="0" i="0" sz="800" u="none" cap="none" strike="noStrike">
              <a:solidFill>
                <a:srgbClr val="FFFFFF"/>
              </a:solidFill>
              <a:latin typeface="Roboto"/>
              <a:ea typeface="Roboto"/>
              <a:cs typeface="Roboto"/>
              <a:sym typeface="Roboto"/>
            </a:endParaRPr>
          </a:p>
        </p:txBody>
      </p:sp>
      <p:pic>
        <p:nvPicPr>
          <p:cNvPr id="620" name="Google Shape;620;p86"/>
          <p:cNvPicPr preferRelativeResize="0"/>
          <p:nvPr/>
        </p:nvPicPr>
        <p:blipFill rotWithShape="1">
          <a:blip r:embed="rId11">
            <a:alphaModFix/>
          </a:blip>
          <a:srcRect b="0" l="0" r="0" t="0"/>
          <a:stretch/>
        </p:blipFill>
        <p:spPr>
          <a:xfrm>
            <a:off x="680641" y="2520901"/>
            <a:ext cx="437748" cy="406970"/>
          </a:xfrm>
          <a:prstGeom prst="rect">
            <a:avLst/>
          </a:prstGeom>
          <a:noFill/>
          <a:ln>
            <a:noFill/>
          </a:ln>
        </p:spPr>
      </p:pic>
      <p:sp>
        <p:nvSpPr>
          <p:cNvPr id="621" name="Google Shape;621;p86"/>
          <p:cNvSpPr txBox="1"/>
          <p:nvPr/>
        </p:nvSpPr>
        <p:spPr>
          <a:xfrm>
            <a:off x="168971" y="2863309"/>
            <a:ext cx="1581000" cy="554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Giving care managers insights that improve the quality of the care they provide</a:t>
            </a:r>
            <a:endParaRPr b="0" i="0" sz="800" u="none" cap="none" strike="noStrike">
              <a:solidFill>
                <a:srgbClr val="FFFFFF"/>
              </a:solidFill>
              <a:latin typeface="Roboto"/>
              <a:ea typeface="Roboto"/>
              <a:cs typeface="Roboto"/>
              <a:sym typeface="Roboto"/>
            </a:endParaRPr>
          </a:p>
        </p:txBody>
      </p:sp>
      <p:sp>
        <p:nvSpPr>
          <p:cNvPr id="622" name="Google Shape;622;p86"/>
          <p:cNvSpPr txBox="1"/>
          <p:nvPr/>
        </p:nvSpPr>
        <p:spPr>
          <a:xfrm>
            <a:off x="2207509" y="3196601"/>
            <a:ext cx="1113600" cy="3078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INFRASTRUCTURE</a:t>
            </a:r>
            <a:endParaRPr b="0" i="0" sz="800" u="none" cap="none" strike="noStrike">
              <a:solidFill>
                <a:srgbClr val="FFFFFF"/>
              </a:solidFill>
              <a:latin typeface="Roboto"/>
              <a:ea typeface="Roboto"/>
              <a:cs typeface="Roboto"/>
              <a:sym typeface="Roboto"/>
            </a:endParaRPr>
          </a:p>
        </p:txBody>
      </p:sp>
      <p:sp>
        <p:nvSpPr>
          <p:cNvPr id="623" name="Google Shape;623;p86"/>
          <p:cNvSpPr txBox="1"/>
          <p:nvPr/>
        </p:nvSpPr>
        <p:spPr>
          <a:xfrm>
            <a:off x="2001585" y="3860070"/>
            <a:ext cx="1508100" cy="431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Connecting care providers to enable access to digitised care</a:t>
            </a:r>
            <a:endParaRPr b="0" i="0" sz="800" u="none" cap="none" strike="noStrike">
              <a:solidFill>
                <a:srgbClr val="FFFFFF"/>
              </a:solidFill>
              <a:latin typeface="Roboto"/>
              <a:ea typeface="Roboto"/>
              <a:cs typeface="Roboto"/>
              <a:sym typeface="Roboto"/>
            </a:endParaRPr>
          </a:p>
        </p:txBody>
      </p:sp>
      <p:pic>
        <p:nvPicPr>
          <p:cNvPr descr="Cloud Computing" id="624" name="Google Shape;624;p86"/>
          <p:cNvPicPr preferRelativeResize="0"/>
          <p:nvPr/>
        </p:nvPicPr>
        <p:blipFill rotWithShape="1">
          <a:blip r:embed="rId12">
            <a:alphaModFix/>
          </a:blip>
          <a:srcRect b="0" l="0" r="0" t="0"/>
          <a:stretch/>
        </p:blipFill>
        <p:spPr>
          <a:xfrm>
            <a:off x="2514701" y="3445802"/>
            <a:ext cx="499132" cy="464015"/>
          </a:xfrm>
          <a:prstGeom prst="rect">
            <a:avLst/>
          </a:prstGeom>
          <a:noFill/>
          <a:ln>
            <a:noFill/>
          </a:ln>
        </p:spPr>
      </p:pic>
      <p:pic>
        <p:nvPicPr>
          <p:cNvPr id="625" name="Google Shape;625;p86"/>
          <p:cNvPicPr preferRelativeResize="0"/>
          <p:nvPr/>
        </p:nvPicPr>
        <p:blipFill rotWithShape="1">
          <a:blip r:embed="rId13">
            <a:alphaModFix/>
          </a:blip>
          <a:srcRect b="0" l="0" r="30269" t="0"/>
          <a:stretch/>
        </p:blipFill>
        <p:spPr>
          <a:xfrm>
            <a:off x="4380289" y="3859818"/>
            <a:ext cx="372790" cy="497000"/>
          </a:xfrm>
          <a:prstGeom prst="rect">
            <a:avLst/>
          </a:prstGeom>
          <a:noFill/>
          <a:ln>
            <a:noFill/>
          </a:ln>
        </p:spPr>
      </p:pic>
      <p:sp>
        <p:nvSpPr>
          <p:cNvPr id="626" name="Google Shape;626;p86"/>
          <p:cNvSpPr txBox="1"/>
          <p:nvPr/>
        </p:nvSpPr>
        <p:spPr>
          <a:xfrm>
            <a:off x="4225949" y="3622723"/>
            <a:ext cx="681600" cy="3078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CARERS</a:t>
            </a:r>
            <a:endParaRPr b="0" i="0" sz="800" u="none" cap="none" strike="noStrike">
              <a:solidFill>
                <a:srgbClr val="FFFFFF"/>
              </a:solidFill>
              <a:latin typeface="Roboto"/>
              <a:ea typeface="Roboto"/>
              <a:cs typeface="Roboto"/>
              <a:sym typeface="Roboto"/>
            </a:endParaRPr>
          </a:p>
        </p:txBody>
      </p:sp>
      <p:cxnSp>
        <p:nvCxnSpPr>
          <p:cNvPr id="627" name="Google Shape;627;p86"/>
          <p:cNvCxnSpPr>
            <a:stCxn id="606" idx="1"/>
            <a:endCxn id="626" idx="3"/>
          </p:cNvCxnSpPr>
          <p:nvPr/>
        </p:nvCxnSpPr>
        <p:spPr>
          <a:xfrm flipH="1">
            <a:off x="4907607" y="3738650"/>
            <a:ext cx="1532100" cy="38100"/>
          </a:xfrm>
          <a:prstGeom prst="curvedConnector3">
            <a:avLst>
              <a:gd fmla="val 50002" name="adj1"/>
            </a:avLst>
          </a:prstGeom>
          <a:noFill/>
          <a:ln cap="flat" cmpd="sng" w="19050">
            <a:solidFill>
              <a:srgbClr val="FFFFFF"/>
            </a:solidFill>
            <a:prstDash val="solid"/>
            <a:round/>
            <a:headEnd len="sm" w="sm" type="none"/>
            <a:tailEnd len="sm" w="sm" type="none"/>
          </a:ln>
        </p:spPr>
      </p:cxnSp>
      <p:cxnSp>
        <p:nvCxnSpPr>
          <p:cNvPr id="628" name="Google Shape;628;p86"/>
          <p:cNvCxnSpPr>
            <a:stCxn id="602" idx="1"/>
            <a:endCxn id="626" idx="3"/>
          </p:cNvCxnSpPr>
          <p:nvPr/>
        </p:nvCxnSpPr>
        <p:spPr>
          <a:xfrm flipH="1">
            <a:off x="4907497" y="2441897"/>
            <a:ext cx="2697000" cy="1334700"/>
          </a:xfrm>
          <a:prstGeom prst="curvedConnector3">
            <a:avLst>
              <a:gd fmla="val 49999" name="adj1"/>
            </a:avLst>
          </a:prstGeom>
          <a:noFill/>
          <a:ln cap="flat" cmpd="sng" w="19050">
            <a:solidFill>
              <a:srgbClr val="FFFFFF"/>
            </a:solidFill>
            <a:prstDash val="solid"/>
            <a:round/>
            <a:headEnd len="sm" w="sm" type="none"/>
            <a:tailEnd len="sm" w="sm" type="none"/>
          </a:ln>
        </p:spPr>
      </p:cxnSp>
      <p:cxnSp>
        <p:nvCxnSpPr>
          <p:cNvPr id="629" name="Google Shape;629;p86"/>
          <p:cNvCxnSpPr>
            <a:stCxn id="609" idx="1"/>
            <a:endCxn id="626" idx="3"/>
          </p:cNvCxnSpPr>
          <p:nvPr/>
        </p:nvCxnSpPr>
        <p:spPr>
          <a:xfrm flipH="1">
            <a:off x="4907672" y="1091185"/>
            <a:ext cx="1726200" cy="2685300"/>
          </a:xfrm>
          <a:prstGeom prst="curvedConnector3">
            <a:avLst>
              <a:gd fmla="val 50004" name="adj1"/>
            </a:avLst>
          </a:prstGeom>
          <a:noFill/>
          <a:ln cap="flat" cmpd="sng" w="19050">
            <a:solidFill>
              <a:srgbClr val="FFFFFF"/>
            </a:solidFill>
            <a:prstDash val="solid"/>
            <a:round/>
            <a:headEnd len="sm" w="sm" type="none"/>
            <a:tailEnd len="sm" w="sm" type="none"/>
          </a:ln>
        </p:spPr>
      </p:cxnSp>
      <p:cxnSp>
        <p:nvCxnSpPr>
          <p:cNvPr id="630" name="Google Shape;630;p86"/>
          <p:cNvCxnSpPr>
            <a:stCxn id="587" idx="1"/>
            <a:endCxn id="619" idx="3"/>
          </p:cNvCxnSpPr>
          <p:nvPr/>
        </p:nvCxnSpPr>
        <p:spPr>
          <a:xfrm rot="10800000">
            <a:off x="1545653" y="2441990"/>
            <a:ext cx="2553000" cy="311100"/>
          </a:xfrm>
          <a:prstGeom prst="curvedConnector3">
            <a:avLst>
              <a:gd fmla="val 50000" name="adj1"/>
            </a:avLst>
          </a:prstGeom>
          <a:noFill/>
          <a:ln cap="flat" cmpd="sng" w="19050">
            <a:solidFill>
              <a:srgbClr val="FFFFFF"/>
            </a:solidFill>
            <a:prstDash val="solid"/>
            <a:round/>
            <a:headEnd len="sm" w="sm" type="none"/>
            <a:tailEnd len="sm" w="sm" type="none"/>
          </a:ln>
        </p:spPr>
      </p:cxnSp>
      <p:cxnSp>
        <p:nvCxnSpPr>
          <p:cNvPr id="631" name="Google Shape;631;p86"/>
          <p:cNvCxnSpPr>
            <a:stCxn id="621" idx="2"/>
            <a:endCxn id="600" idx="0"/>
          </p:cNvCxnSpPr>
          <p:nvPr/>
        </p:nvCxnSpPr>
        <p:spPr>
          <a:xfrm flipH="1" rot="-5400000">
            <a:off x="920021" y="3456859"/>
            <a:ext cx="267600" cy="188700"/>
          </a:xfrm>
          <a:prstGeom prst="curvedConnector3">
            <a:avLst>
              <a:gd fmla="val 49978" name="adj1"/>
            </a:avLst>
          </a:prstGeom>
          <a:noFill/>
          <a:ln cap="flat" cmpd="sng" w="19050">
            <a:solidFill>
              <a:srgbClr val="FFFFFF"/>
            </a:solidFill>
            <a:prstDash val="solid"/>
            <a:round/>
            <a:headEnd len="sm" w="sm" type="none"/>
            <a:tailEnd len="sm" w="sm" type="none"/>
          </a:ln>
        </p:spPr>
      </p:cxnSp>
      <p:cxnSp>
        <p:nvCxnSpPr>
          <p:cNvPr id="632" name="Google Shape;632;p86"/>
          <p:cNvCxnSpPr>
            <a:stCxn id="587" idx="1"/>
            <a:endCxn id="626" idx="1"/>
          </p:cNvCxnSpPr>
          <p:nvPr/>
        </p:nvCxnSpPr>
        <p:spPr>
          <a:xfrm>
            <a:off x="4098653" y="2753090"/>
            <a:ext cx="127200" cy="1023600"/>
          </a:xfrm>
          <a:prstGeom prst="curvedConnector3">
            <a:avLst>
              <a:gd fmla="val -383513" name="adj1"/>
            </a:avLst>
          </a:prstGeom>
          <a:noFill/>
          <a:ln cap="flat" cmpd="sng" w="19050">
            <a:solidFill>
              <a:srgbClr val="FFFFFF"/>
            </a:solidFill>
            <a:prstDash val="solid"/>
            <a:round/>
            <a:headEnd len="sm" w="sm" type="none"/>
            <a:tailEnd len="sm" w="sm" type="none"/>
          </a:ln>
        </p:spPr>
      </p:cxnSp>
      <p:cxnSp>
        <p:nvCxnSpPr>
          <p:cNvPr id="633" name="Google Shape;633;p86"/>
          <p:cNvCxnSpPr>
            <a:stCxn id="619" idx="3"/>
            <a:endCxn id="622" idx="0"/>
          </p:cNvCxnSpPr>
          <p:nvPr/>
        </p:nvCxnSpPr>
        <p:spPr>
          <a:xfrm>
            <a:off x="1545668" y="2441897"/>
            <a:ext cx="1218600" cy="754800"/>
          </a:xfrm>
          <a:prstGeom prst="curvedConnector2">
            <a:avLst/>
          </a:prstGeom>
          <a:noFill/>
          <a:ln cap="flat" cmpd="sng" w="19050">
            <a:solidFill>
              <a:srgbClr val="FFFFFF"/>
            </a:solidFill>
            <a:prstDash val="solid"/>
            <a:round/>
            <a:headEnd len="sm" w="sm" type="none"/>
            <a:tailEnd len="sm" w="sm" type="none"/>
          </a:ln>
        </p:spPr>
      </p:cxnSp>
      <p:sp>
        <p:nvSpPr>
          <p:cNvPr id="634" name="Google Shape;634;p86"/>
          <p:cNvSpPr txBox="1"/>
          <p:nvPr/>
        </p:nvSpPr>
        <p:spPr>
          <a:xfrm>
            <a:off x="6336303" y="2720778"/>
            <a:ext cx="1429800" cy="431100"/>
          </a:xfrm>
          <a:prstGeom prst="rect">
            <a:avLst/>
          </a:prstGeom>
          <a:no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Roboto"/>
                <a:ea typeface="Roboto"/>
                <a:cs typeface="Roboto"/>
                <a:sym typeface="Roboto"/>
              </a:rPr>
              <a:t>STANDARDS AND INTEROPERABILITY</a:t>
            </a:r>
            <a:endParaRPr b="0" i="0" sz="800" u="none" cap="none" strike="noStrike">
              <a:solidFill>
                <a:srgbClr val="FFFFFF"/>
              </a:solidFill>
              <a:latin typeface="Roboto"/>
              <a:ea typeface="Roboto"/>
              <a:cs typeface="Roboto"/>
              <a:sym typeface="Roboto"/>
            </a:endParaRPr>
          </a:p>
        </p:txBody>
      </p:sp>
      <p:pic>
        <p:nvPicPr>
          <p:cNvPr id="635" name="Google Shape;635;p86"/>
          <p:cNvPicPr preferRelativeResize="0"/>
          <p:nvPr/>
        </p:nvPicPr>
        <p:blipFill rotWithShape="1">
          <a:blip r:embed="rId14">
            <a:alphaModFix/>
          </a:blip>
          <a:srcRect b="0" l="0" r="23861" t="0"/>
          <a:stretch/>
        </p:blipFill>
        <p:spPr>
          <a:xfrm>
            <a:off x="8132998" y="2496811"/>
            <a:ext cx="372790" cy="455160"/>
          </a:xfrm>
          <a:prstGeom prst="rect">
            <a:avLst/>
          </a:prstGeom>
          <a:noFill/>
          <a:ln>
            <a:noFill/>
          </a:ln>
        </p:spPr>
      </p:pic>
      <p:cxnSp>
        <p:nvCxnSpPr>
          <p:cNvPr id="636" name="Google Shape;636;p86"/>
          <p:cNvCxnSpPr>
            <a:stCxn id="623" idx="3"/>
            <a:endCxn id="626" idx="1"/>
          </p:cNvCxnSpPr>
          <p:nvPr/>
        </p:nvCxnSpPr>
        <p:spPr>
          <a:xfrm flipH="1" rot="10800000">
            <a:off x="3509685" y="3776520"/>
            <a:ext cx="716400" cy="299100"/>
          </a:xfrm>
          <a:prstGeom prst="curvedConnector3">
            <a:avLst>
              <a:gd fmla="val 49990" name="adj1"/>
            </a:avLst>
          </a:prstGeom>
          <a:noFill/>
          <a:ln cap="flat" cmpd="sng" w="19050">
            <a:solidFill>
              <a:srgbClr val="FFFFFF"/>
            </a:solidFill>
            <a:prstDash val="solid"/>
            <a:round/>
            <a:headEnd len="sm" w="sm" type="none"/>
            <a:tailEnd len="sm" w="sm" type="none"/>
          </a:ln>
        </p:spPr>
      </p:cxnSp>
      <p:sp>
        <p:nvSpPr>
          <p:cNvPr id="637" name="Google Shape;637;p86"/>
          <p:cNvSpPr txBox="1"/>
          <p:nvPr/>
        </p:nvSpPr>
        <p:spPr>
          <a:xfrm>
            <a:off x="282175" y="84250"/>
            <a:ext cx="86988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rgbClr val="FFFFFF"/>
                </a:solidFill>
                <a:latin typeface="Roboto"/>
                <a:ea typeface="Roboto"/>
                <a:cs typeface="Roboto"/>
                <a:sym typeface="Roboto"/>
              </a:rPr>
              <a:t>Digitisation of social care improves care outcomes</a:t>
            </a:r>
            <a:endParaRPr b="1" i="0" sz="29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7"/>
          <p:cNvSpPr txBox="1"/>
          <p:nvPr>
            <p:ph type="title"/>
          </p:nvPr>
        </p:nvSpPr>
        <p:spPr>
          <a:xfrm>
            <a:off x="323850" y="273425"/>
            <a:ext cx="7963200" cy="52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t>What does supporting people at home mean?</a:t>
            </a:r>
            <a:endParaRPr sz="2400"/>
          </a:p>
        </p:txBody>
      </p:sp>
      <p:sp>
        <p:nvSpPr>
          <p:cNvPr id="643" name="Google Shape;643;p87"/>
          <p:cNvSpPr txBox="1"/>
          <p:nvPr>
            <p:ph idx="1" type="body"/>
          </p:nvPr>
        </p:nvSpPr>
        <p:spPr>
          <a:xfrm>
            <a:off x="323850" y="1338826"/>
            <a:ext cx="8496300" cy="20901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SzPts val="1600"/>
              <a:buFont typeface="Roboto"/>
              <a:buChar char="•"/>
            </a:pPr>
            <a:r>
              <a:rPr lang="en-GB" sz="1600">
                <a:latin typeface="Roboto"/>
                <a:ea typeface="Roboto"/>
                <a:cs typeface="Roboto"/>
                <a:sym typeface="Roboto"/>
              </a:rPr>
              <a:t>Partnerships with patients and citizens  - </a:t>
            </a:r>
            <a:r>
              <a:rPr b="1" lang="en-GB" sz="1600">
                <a:latin typeface="Roboto"/>
                <a:ea typeface="Roboto"/>
                <a:cs typeface="Roboto"/>
                <a:sym typeface="Roboto"/>
              </a:rPr>
              <a:t>enabling self-care </a:t>
            </a:r>
            <a:r>
              <a:rPr lang="en-GB" sz="1600">
                <a:latin typeface="Roboto"/>
                <a:ea typeface="Roboto"/>
                <a:cs typeface="Roboto"/>
                <a:sym typeface="Roboto"/>
              </a:rPr>
              <a:t>whilst knowing they are supported by their clinical team in the background</a:t>
            </a:r>
            <a:endParaRPr sz="1600">
              <a:solidFill>
                <a:srgbClr val="000000"/>
              </a:solidFill>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Roboto"/>
              <a:buChar char="•"/>
            </a:pPr>
            <a:r>
              <a:rPr lang="en-GB" sz="1600">
                <a:solidFill>
                  <a:srgbClr val="000000"/>
                </a:solidFill>
                <a:latin typeface="Roboto"/>
                <a:ea typeface="Roboto"/>
                <a:cs typeface="Roboto"/>
                <a:sym typeface="Roboto"/>
              </a:rPr>
              <a:t>Using digital tools to enable </a:t>
            </a:r>
            <a:r>
              <a:rPr b="1" lang="en-GB" sz="1600">
                <a:solidFill>
                  <a:srgbClr val="000000"/>
                </a:solidFill>
                <a:latin typeface="Roboto"/>
                <a:ea typeface="Roboto"/>
                <a:cs typeface="Roboto"/>
                <a:sym typeface="Roboto"/>
              </a:rPr>
              <a:t>more care to be delivered at home </a:t>
            </a:r>
            <a:r>
              <a:rPr lang="en-GB" sz="1600">
                <a:solidFill>
                  <a:srgbClr val="000000"/>
                </a:solidFill>
                <a:latin typeface="Roboto"/>
                <a:ea typeface="Roboto"/>
                <a:cs typeface="Roboto"/>
                <a:sym typeface="Roboto"/>
              </a:rPr>
              <a:t>inc the c400k people for whom home is a </a:t>
            </a:r>
            <a:r>
              <a:rPr b="1" lang="en-GB" sz="1600">
                <a:solidFill>
                  <a:srgbClr val="000000"/>
                </a:solidFill>
                <a:latin typeface="Roboto"/>
                <a:ea typeface="Roboto"/>
                <a:cs typeface="Roboto"/>
                <a:sym typeface="Roboto"/>
              </a:rPr>
              <a:t>care home</a:t>
            </a:r>
            <a:r>
              <a:rPr lang="en-GB" sz="1600">
                <a:solidFill>
                  <a:srgbClr val="000000"/>
                </a:solidFill>
                <a:latin typeface="Roboto"/>
                <a:ea typeface="Roboto"/>
                <a:cs typeface="Roboto"/>
                <a:sym typeface="Roboto"/>
              </a:rPr>
              <a:t>, </a:t>
            </a:r>
            <a:endParaRPr sz="1600">
              <a:solidFill>
                <a:srgbClr val="000000"/>
              </a:solidFill>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Roboto"/>
              <a:buChar char="•"/>
            </a:pPr>
            <a:r>
              <a:rPr lang="en-GB" sz="1600">
                <a:solidFill>
                  <a:srgbClr val="000000"/>
                </a:solidFill>
                <a:latin typeface="Roboto"/>
                <a:ea typeface="Roboto"/>
                <a:cs typeface="Roboto"/>
                <a:sym typeface="Roboto"/>
              </a:rPr>
              <a:t>This is all about </a:t>
            </a:r>
            <a:r>
              <a:rPr b="1" lang="en-GB" sz="1600">
                <a:solidFill>
                  <a:srgbClr val="000000"/>
                </a:solidFill>
                <a:latin typeface="Roboto"/>
                <a:ea typeface="Roboto"/>
                <a:cs typeface="Roboto"/>
                <a:sym typeface="Roboto"/>
              </a:rPr>
              <a:t>making an offer</a:t>
            </a:r>
            <a:r>
              <a:rPr lang="en-GB" sz="1600">
                <a:solidFill>
                  <a:srgbClr val="000000"/>
                </a:solidFill>
                <a:latin typeface="Roboto"/>
                <a:ea typeface="Roboto"/>
                <a:cs typeface="Roboto"/>
                <a:sym typeface="Roboto"/>
              </a:rPr>
              <a:t>, and not making assumptions on behalf of people </a:t>
            </a:r>
            <a:endParaRPr sz="1600">
              <a:solidFill>
                <a:srgbClr val="000000"/>
              </a:solidFill>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Roboto"/>
              <a:buChar char="•"/>
            </a:pPr>
            <a:r>
              <a:rPr lang="en-GB" sz="1600">
                <a:solidFill>
                  <a:srgbClr val="000000"/>
                </a:solidFill>
                <a:latin typeface="Roboto"/>
                <a:ea typeface="Roboto"/>
                <a:cs typeface="Roboto"/>
                <a:sym typeface="Roboto"/>
              </a:rPr>
              <a:t>All services can continue to be accessed </a:t>
            </a:r>
            <a:r>
              <a:rPr b="1" lang="en-GB" sz="1600">
                <a:solidFill>
                  <a:srgbClr val="000000"/>
                </a:solidFill>
                <a:latin typeface="Roboto"/>
                <a:ea typeface="Roboto"/>
                <a:cs typeface="Roboto"/>
                <a:sym typeface="Roboto"/>
              </a:rPr>
              <a:t>face to face</a:t>
            </a:r>
            <a:r>
              <a:rPr lang="en-GB" sz="1600">
                <a:solidFill>
                  <a:srgbClr val="000000"/>
                </a:solidFill>
                <a:latin typeface="Roboto"/>
                <a:ea typeface="Roboto"/>
                <a:cs typeface="Roboto"/>
                <a:sym typeface="Roboto"/>
              </a:rPr>
              <a:t> - most appropriate for the patient</a:t>
            </a:r>
            <a:endParaRPr sz="1600">
              <a:solidFill>
                <a:srgbClr val="000000"/>
              </a:solidFill>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Roboto"/>
              <a:buChar char="•"/>
            </a:pPr>
            <a:r>
              <a:rPr lang="en-GB" sz="1600">
                <a:solidFill>
                  <a:srgbClr val="000000"/>
                </a:solidFill>
                <a:latin typeface="Roboto"/>
                <a:ea typeface="Roboto"/>
                <a:cs typeface="Roboto"/>
                <a:sym typeface="Roboto"/>
              </a:rPr>
              <a:t>Working in partnership with NHSEI and Social Care colleagues</a:t>
            </a:r>
            <a:endParaRPr sz="16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16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1600">
              <a:solidFill>
                <a:srgbClr val="000000"/>
              </a:solidFill>
              <a:latin typeface="Roboto"/>
              <a:ea typeface="Roboto"/>
              <a:cs typeface="Roboto"/>
              <a:sym typeface="Roboto"/>
            </a:endParaRPr>
          </a:p>
        </p:txBody>
      </p:sp>
      <p:pic>
        <p:nvPicPr>
          <p:cNvPr id="644" name="Google Shape;644;p87"/>
          <p:cNvPicPr preferRelativeResize="0"/>
          <p:nvPr/>
        </p:nvPicPr>
        <p:blipFill>
          <a:blip r:embed="rId3">
            <a:alphaModFix/>
          </a:blip>
          <a:stretch>
            <a:fillRect/>
          </a:stretch>
        </p:blipFill>
        <p:spPr>
          <a:xfrm>
            <a:off x="6306707" y="3780602"/>
            <a:ext cx="1955413" cy="1303625"/>
          </a:xfrm>
          <a:prstGeom prst="rect">
            <a:avLst/>
          </a:prstGeom>
          <a:noFill/>
          <a:ln>
            <a:noFill/>
          </a:ln>
        </p:spPr>
      </p:pic>
      <p:pic>
        <p:nvPicPr>
          <p:cNvPr id="645" name="Google Shape;645;p87"/>
          <p:cNvPicPr preferRelativeResize="0"/>
          <p:nvPr/>
        </p:nvPicPr>
        <p:blipFill>
          <a:blip r:embed="rId4">
            <a:alphaModFix/>
          </a:blip>
          <a:stretch>
            <a:fillRect/>
          </a:stretch>
        </p:blipFill>
        <p:spPr>
          <a:xfrm>
            <a:off x="993425" y="3780600"/>
            <a:ext cx="1955470" cy="1303629"/>
          </a:xfrm>
          <a:prstGeom prst="rect">
            <a:avLst/>
          </a:prstGeom>
          <a:noFill/>
          <a:ln>
            <a:noFill/>
          </a:ln>
        </p:spPr>
      </p:pic>
      <p:pic>
        <p:nvPicPr>
          <p:cNvPr id="646" name="Google Shape;646;p87"/>
          <p:cNvPicPr preferRelativeResize="0"/>
          <p:nvPr/>
        </p:nvPicPr>
        <p:blipFill>
          <a:blip r:embed="rId5">
            <a:alphaModFix/>
          </a:blip>
          <a:stretch>
            <a:fillRect/>
          </a:stretch>
        </p:blipFill>
        <p:spPr>
          <a:xfrm>
            <a:off x="3334286" y="3780600"/>
            <a:ext cx="2587039" cy="130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88"/>
          <p:cNvSpPr/>
          <p:nvPr/>
        </p:nvSpPr>
        <p:spPr>
          <a:xfrm>
            <a:off x="5297091" y="1795463"/>
            <a:ext cx="1241822" cy="1657356"/>
          </a:xfrm>
          <a:custGeom>
            <a:rect b="b" l="l" r="r" t="t"/>
            <a:pathLst>
              <a:path extrusionOk="0" h="2771" w="2080">
                <a:moveTo>
                  <a:pt x="2080" y="0"/>
                </a:moveTo>
                <a:lnTo>
                  <a:pt x="2080" y="0"/>
                </a:lnTo>
                <a:lnTo>
                  <a:pt x="0" y="2771"/>
                </a:lnTo>
              </a:path>
            </a:pathLst>
          </a:custGeom>
          <a:noFill/>
          <a:ln cap="flat" cmpd="sng" w="33325">
            <a:solidFill>
              <a:srgbClr val="36A698"/>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2" name="Google Shape;652;p88"/>
          <p:cNvSpPr/>
          <p:nvPr/>
        </p:nvSpPr>
        <p:spPr>
          <a:xfrm>
            <a:off x="2675437" y="1547813"/>
            <a:ext cx="1423886" cy="856056"/>
          </a:xfrm>
          <a:custGeom>
            <a:rect b="b" l="l" r="r" t="t"/>
            <a:pathLst>
              <a:path extrusionOk="0" h="1837" w="1854">
                <a:moveTo>
                  <a:pt x="0" y="0"/>
                </a:moveTo>
                <a:lnTo>
                  <a:pt x="0" y="0"/>
                </a:lnTo>
                <a:lnTo>
                  <a:pt x="1854" y="1837"/>
                </a:lnTo>
              </a:path>
            </a:pathLst>
          </a:custGeom>
          <a:noFill/>
          <a:ln cap="flat" cmpd="sng" w="33325">
            <a:solidFill>
              <a:srgbClr val="296ABB"/>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3" name="Google Shape;653;p88"/>
          <p:cNvSpPr/>
          <p:nvPr/>
        </p:nvSpPr>
        <p:spPr>
          <a:xfrm>
            <a:off x="6301903" y="3595070"/>
            <a:ext cx="2521807" cy="1336500"/>
          </a:xfrm>
          <a:custGeom>
            <a:rect b="b" l="l" r="r" t="t"/>
            <a:pathLst>
              <a:path extrusionOk="0" h="1412" w="4425">
                <a:moveTo>
                  <a:pt x="0" y="1412"/>
                </a:moveTo>
                <a:lnTo>
                  <a:pt x="0" y="1412"/>
                </a:lnTo>
                <a:lnTo>
                  <a:pt x="4425" y="1412"/>
                </a:lnTo>
                <a:lnTo>
                  <a:pt x="4425" y="0"/>
                </a:lnTo>
                <a:lnTo>
                  <a:pt x="0" y="0"/>
                </a:lnTo>
                <a:lnTo>
                  <a:pt x="0" y="1412"/>
                </a:lnTo>
                <a:close/>
              </a:path>
            </a:pathLst>
          </a:custGeom>
          <a:solidFill>
            <a:srgbClr val="296AB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4" name="Google Shape;654;p88"/>
          <p:cNvSpPr/>
          <p:nvPr/>
        </p:nvSpPr>
        <p:spPr>
          <a:xfrm>
            <a:off x="3196975" y="544825"/>
            <a:ext cx="2868646" cy="1388550"/>
          </a:xfrm>
          <a:custGeom>
            <a:rect b="b" l="l" r="r" t="t"/>
            <a:pathLst>
              <a:path extrusionOk="0" h="1805" w="4262">
                <a:moveTo>
                  <a:pt x="0" y="1805"/>
                </a:moveTo>
                <a:lnTo>
                  <a:pt x="0" y="1805"/>
                </a:lnTo>
                <a:lnTo>
                  <a:pt x="4262" y="1805"/>
                </a:lnTo>
                <a:lnTo>
                  <a:pt x="4262" y="0"/>
                </a:lnTo>
                <a:lnTo>
                  <a:pt x="0" y="0"/>
                </a:lnTo>
                <a:lnTo>
                  <a:pt x="0" y="1805"/>
                </a:lnTo>
                <a:close/>
              </a:path>
            </a:pathLst>
          </a:custGeom>
          <a:solidFill>
            <a:srgbClr val="3E4F6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5" name="Google Shape;655;p88"/>
          <p:cNvSpPr/>
          <p:nvPr/>
        </p:nvSpPr>
        <p:spPr>
          <a:xfrm>
            <a:off x="6301913" y="544819"/>
            <a:ext cx="2521802" cy="1336498"/>
          </a:xfrm>
          <a:custGeom>
            <a:rect b="b" l="l" r="r" t="t"/>
            <a:pathLst>
              <a:path extrusionOk="0" h="1988" w="4426">
                <a:moveTo>
                  <a:pt x="0" y="1988"/>
                </a:moveTo>
                <a:lnTo>
                  <a:pt x="0" y="1988"/>
                </a:lnTo>
                <a:lnTo>
                  <a:pt x="4426" y="1988"/>
                </a:lnTo>
                <a:lnTo>
                  <a:pt x="4426" y="0"/>
                </a:lnTo>
                <a:lnTo>
                  <a:pt x="0" y="0"/>
                </a:lnTo>
                <a:lnTo>
                  <a:pt x="0" y="1988"/>
                </a:lnTo>
                <a:close/>
              </a:path>
            </a:pathLst>
          </a:custGeom>
          <a:solidFill>
            <a:srgbClr val="36A69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6" name="Google Shape;656;p88"/>
          <p:cNvSpPr/>
          <p:nvPr/>
        </p:nvSpPr>
        <p:spPr>
          <a:xfrm>
            <a:off x="6301547" y="1981960"/>
            <a:ext cx="2521807" cy="1525505"/>
          </a:xfrm>
          <a:custGeom>
            <a:rect b="b" l="l" r="r" t="t"/>
            <a:pathLst>
              <a:path extrusionOk="0" h="2661" w="4425">
                <a:moveTo>
                  <a:pt x="0" y="2661"/>
                </a:moveTo>
                <a:lnTo>
                  <a:pt x="0" y="2661"/>
                </a:lnTo>
                <a:lnTo>
                  <a:pt x="4425" y="2661"/>
                </a:lnTo>
                <a:lnTo>
                  <a:pt x="4425" y="0"/>
                </a:lnTo>
                <a:lnTo>
                  <a:pt x="0" y="0"/>
                </a:lnTo>
                <a:lnTo>
                  <a:pt x="0" y="2661"/>
                </a:lnTo>
                <a:close/>
              </a:path>
            </a:pathLst>
          </a:custGeom>
          <a:solidFill>
            <a:srgbClr val="3E4F6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7" name="Google Shape;657;p88"/>
          <p:cNvSpPr/>
          <p:nvPr/>
        </p:nvSpPr>
        <p:spPr>
          <a:xfrm>
            <a:off x="424988" y="3584660"/>
            <a:ext cx="2521802" cy="1336501"/>
          </a:xfrm>
          <a:custGeom>
            <a:rect b="b" l="l" r="r" t="t"/>
            <a:pathLst>
              <a:path extrusionOk="0" h="2668" w="4419">
                <a:moveTo>
                  <a:pt x="0" y="2668"/>
                </a:moveTo>
                <a:lnTo>
                  <a:pt x="0" y="2668"/>
                </a:lnTo>
                <a:lnTo>
                  <a:pt x="4419" y="2668"/>
                </a:lnTo>
                <a:lnTo>
                  <a:pt x="4419" y="0"/>
                </a:lnTo>
                <a:lnTo>
                  <a:pt x="0" y="0"/>
                </a:lnTo>
                <a:lnTo>
                  <a:pt x="0" y="2668"/>
                </a:lnTo>
                <a:close/>
              </a:path>
            </a:pathLst>
          </a:custGeom>
          <a:solidFill>
            <a:srgbClr val="3E4F6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8" name="Google Shape;658;p88"/>
          <p:cNvSpPr/>
          <p:nvPr/>
        </p:nvSpPr>
        <p:spPr>
          <a:xfrm>
            <a:off x="419100" y="2089500"/>
            <a:ext cx="2521802" cy="1336500"/>
          </a:xfrm>
          <a:custGeom>
            <a:rect b="b" l="l" r="r" t="t"/>
            <a:pathLst>
              <a:path extrusionOk="0" h="1834" w="4419">
                <a:moveTo>
                  <a:pt x="0" y="1834"/>
                </a:moveTo>
                <a:lnTo>
                  <a:pt x="0" y="1834"/>
                </a:lnTo>
                <a:lnTo>
                  <a:pt x="4419" y="1834"/>
                </a:lnTo>
                <a:lnTo>
                  <a:pt x="4419" y="0"/>
                </a:lnTo>
                <a:lnTo>
                  <a:pt x="0" y="0"/>
                </a:lnTo>
                <a:lnTo>
                  <a:pt x="0" y="1834"/>
                </a:lnTo>
                <a:close/>
              </a:path>
            </a:pathLst>
          </a:custGeom>
          <a:solidFill>
            <a:srgbClr val="36A69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9" name="Google Shape;659;p88"/>
          <p:cNvSpPr/>
          <p:nvPr/>
        </p:nvSpPr>
        <p:spPr>
          <a:xfrm>
            <a:off x="4875610" y="3052762"/>
            <a:ext cx="754857" cy="762002"/>
          </a:xfrm>
          <a:custGeom>
            <a:rect b="b" l="l" r="r" t="t"/>
            <a:pathLst>
              <a:path extrusionOk="0" h="1273" w="1265">
                <a:moveTo>
                  <a:pt x="761" y="1043"/>
                </a:moveTo>
                <a:lnTo>
                  <a:pt x="761" y="1043"/>
                </a:lnTo>
                <a:lnTo>
                  <a:pt x="765" y="1043"/>
                </a:lnTo>
                <a:lnTo>
                  <a:pt x="767" y="1045"/>
                </a:lnTo>
                <a:lnTo>
                  <a:pt x="770" y="1046"/>
                </a:lnTo>
                <a:lnTo>
                  <a:pt x="771" y="1047"/>
                </a:lnTo>
                <a:lnTo>
                  <a:pt x="768" y="1048"/>
                </a:lnTo>
                <a:lnTo>
                  <a:pt x="766" y="1048"/>
                </a:lnTo>
                <a:lnTo>
                  <a:pt x="764" y="1049"/>
                </a:lnTo>
                <a:lnTo>
                  <a:pt x="762" y="1050"/>
                </a:lnTo>
                <a:lnTo>
                  <a:pt x="759" y="1048"/>
                </a:lnTo>
                <a:lnTo>
                  <a:pt x="755" y="1047"/>
                </a:lnTo>
                <a:lnTo>
                  <a:pt x="754" y="1045"/>
                </a:lnTo>
                <a:lnTo>
                  <a:pt x="754" y="1043"/>
                </a:lnTo>
                <a:lnTo>
                  <a:pt x="758" y="1043"/>
                </a:lnTo>
                <a:lnTo>
                  <a:pt x="761" y="1043"/>
                </a:lnTo>
                <a:close/>
                <a:moveTo>
                  <a:pt x="737" y="1040"/>
                </a:moveTo>
                <a:lnTo>
                  <a:pt x="737" y="1040"/>
                </a:lnTo>
                <a:lnTo>
                  <a:pt x="738" y="1042"/>
                </a:lnTo>
                <a:lnTo>
                  <a:pt x="738" y="1043"/>
                </a:lnTo>
                <a:lnTo>
                  <a:pt x="740" y="1044"/>
                </a:lnTo>
                <a:lnTo>
                  <a:pt x="740" y="1045"/>
                </a:lnTo>
                <a:lnTo>
                  <a:pt x="741" y="1047"/>
                </a:lnTo>
                <a:lnTo>
                  <a:pt x="740" y="1050"/>
                </a:lnTo>
                <a:lnTo>
                  <a:pt x="739" y="1051"/>
                </a:lnTo>
                <a:lnTo>
                  <a:pt x="735" y="1049"/>
                </a:lnTo>
                <a:lnTo>
                  <a:pt x="731" y="1050"/>
                </a:lnTo>
                <a:lnTo>
                  <a:pt x="730" y="1049"/>
                </a:lnTo>
                <a:lnTo>
                  <a:pt x="733" y="1046"/>
                </a:lnTo>
                <a:lnTo>
                  <a:pt x="733" y="1044"/>
                </a:lnTo>
                <a:lnTo>
                  <a:pt x="735" y="1041"/>
                </a:lnTo>
                <a:lnTo>
                  <a:pt x="736" y="1040"/>
                </a:lnTo>
                <a:lnTo>
                  <a:pt x="737" y="1040"/>
                </a:lnTo>
                <a:lnTo>
                  <a:pt x="737" y="1040"/>
                </a:lnTo>
                <a:close/>
                <a:moveTo>
                  <a:pt x="862" y="976"/>
                </a:moveTo>
                <a:lnTo>
                  <a:pt x="862" y="976"/>
                </a:lnTo>
                <a:lnTo>
                  <a:pt x="868" y="980"/>
                </a:lnTo>
                <a:lnTo>
                  <a:pt x="874" y="980"/>
                </a:lnTo>
                <a:lnTo>
                  <a:pt x="876" y="981"/>
                </a:lnTo>
                <a:lnTo>
                  <a:pt x="879" y="983"/>
                </a:lnTo>
                <a:lnTo>
                  <a:pt x="881" y="983"/>
                </a:lnTo>
                <a:lnTo>
                  <a:pt x="880" y="986"/>
                </a:lnTo>
                <a:lnTo>
                  <a:pt x="878" y="989"/>
                </a:lnTo>
                <a:lnTo>
                  <a:pt x="877" y="989"/>
                </a:lnTo>
                <a:lnTo>
                  <a:pt x="877" y="990"/>
                </a:lnTo>
                <a:lnTo>
                  <a:pt x="876" y="990"/>
                </a:lnTo>
                <a:lnTo>
                  <a:pt x="875" y="992"/>
                </a:lnTo>
                <a:lnTo>
                  <a:pt x="873" y="992"/>
                </a:lnTo>
                <a:lnTo>
                  <a:pt x="872" y="993"/>
                </a:lnTo>
                <a:lnTo>
                  <a:pt x="869" y="994"/>
                </a:lnTo>
                <a:lnTo>
                  <a:pt x="868" y="995"/>
                </a:lnTo>
                <a:lnTo>
                  <a:pt x="866" y="996"/>
                </a:lnTo>
                <a:lnTo>
                  <a:pt x="863" y="998"/>
                </a:lnTo>
                <a:lnTo>
                  <a:pt x="861" y="998"/>
                </a:lnTo>
                <a:lnTo>
                  <a:pt x="857" y="1000"/>
                </a:lnTo>
                <a:lnTo>
                  <a:pt x="856" y="1000"/>
                </a:lnTo>
                <a:lnTo>
                  <a:pt x="851" y="1004"/>
                </a:lnTo>
                <a:lnTo>
                  <a:pt x="847" y="1004"/>
                </a:lnTo>
                <a:lnTo>
                  <a:pt x="845" y="1005"/>
                </a:lnTo>
                <a:lnTo>
                  <a:pt x="837" y="1005"/>
                </a:lnTo>
                <a:lnTo>
                  <a:pt x="830" y="1004"/>
                </a:lnTo>
                <a:lnTo>
                  <a:pt x="828" y="1004"/>
                </a:lnTo>
                <a:lnTo>
                  <a:pt x="827" y="1003"/>
                </a:lnTo>
                <a:lnTo>
                  <a:pt x="826" y="999"/>
                </a:lnTo>
                <a:lnTo>
                  <a:pt x="827" y="999"/>
                </a:lnTo>
                <a:lnTo>
                  <a:pt x="827" y="997"/>
                </a:lnTo>
                <a:lnTo>
                  <a:pt x="829" y="994"/>
                </a:lnTo>
                <a:lnTo>
                  <a:pt x="831" y="991"/>
                </a:lnTo>
                <a:lnTo>
                  <a:pt x="832" y="991"/>
                </a:lnTo>
                <a:lnTo>
                  <a:pt x="834" y="989"/>
                </a:lnTo>
                <a:lnTo>
                  <a:pt x="835" y="989"/>
                </a:lnTo>
                <a:lnTo>
                  <a:pt x="837" y="988"/>
                </a:lnTo>
                <a:lnTo>
                  <a:pt x="837" y="985"/>
                </a:lnTo>
                <a:lnTo>
                  <a:pt x="839" y="984"/>
                </a:lnTo>
                <a:lnTo>
                  <a:pt x="840" y="982"/>
                </a:lnTo>
                <a:lnTo>
                  <a:pt x="843" y="982"/>
                </a:lnTo>
                <a:lnTo>
                  <a:pt x="844" y="981"/>
                </a:lnTo>
                <a:lnTo>
                  <a:pt x="846" y="980"/>
                </a:lnTo>
                <a:lnTo>
                  <a:pt x="848" y="978"/>
                </a:lnTo>
                <a:lnTo>
                  <a:pt x="855" y="977"/>
                </a:lnTo>
                <a:lnTo>
                  <a:pt x="858" y="976"/>
                </a:lnTo>
                <a:lnTo>
                  <a:pt x="862" y="976"/>
                </a:lnTo>
                <a:close/>
                <a:moveTo>
                  <a:pt x="721" y="0"/>
                </a:moveTo>
                <a:lnTo>
                  <a:pt x="721" y="0"/>
                </a:lnTo>
                <a:lnTo>
                  <a:pt x="726" y="1"/>
                </a:lnTo>
                <a:lnTo>
                  <a:pt x="728" y="2"/>
                </a:lnTo>
                <a:lnTo>
                  <a:pt x="748" y="6"/>
                </a:lnTo>
                <a:lnTo>
                  <a:pt x="750" y="8"/>
                </a:lnTo>
                <a:lnTo>
                  <a:pt x="751" y="9"/>
                </a:lnTo>
                <a:lnTo>
                  <a:pt x="750" y="10"/>
                </a:lnTo>
                <a:lnTo>
                  <a:pt x="749" y="12"/>
                </a:lnTo>
                <a:lnTo>
                  <a:pt x="753" y="13"/>
                </a:lnTo>
                <a:lnTo>
                  <a:pt x="752" y="15"/>
                </a:lnTo>
                <a:lnTo>
                  <a:pt x="751" y="15"/>
                </a:lnTo>
                <a:lnTo>
                  <a:pt x="752" y="16"/>
                </a:lnTo>
                <a:lnTo>
                  <a:pt x="753" y="16"/>
                </a:lnTo>
                <a:lnTo>
                  <a:pt x="754" y="15"/>
                </a:lnTo>
                <a:lnTo>
                  <a:pt x="753" y="12"/>
                </a:lnTo>
                <a:lnTo>
                  <a:pt x="752" y="12"/>
                </a:lnTo>
                <a:lnTo>
                  <a:pt x="752" y="9"/>
                </a:lnTo>
                <a:lnTo>
                  <a:pt x="756" y="8"/>
                </a:lnTo>
                <a:lnTo>
                  <a:pt x="761" y="8"/>
                </a:lnTo>
                <a:lnTo>
                  <a:pt x="762" y="8"/>
                </a:lnTo>
                <a:lnTo>
                  <a:pt x="762" y="7"/>
                </a:lnTo>
                <a:lnTo>
                  <a:pt x="763" y="7"/>
                </a:lnTo>
                <a:lnTo>
                  <a:pt x="764" y="8"/>
                </a:lnTo>
                <a:lnTo>
                  <a:pt x="767" y="8"/>
                </a:lnTo>
                <a:lnTo>
                  <a:pt x="776" y="10"/>
                </a:lnTo>
                <a:lnTo>
                  <a:pt x="784" y="10"/>
                </a:lnTo>
                <a:lnTo>
                  <a:pt x="786" y="12"/>
                </a:lnTo>
                <a:lnTo>
                  <a:pt x="784" y="13"/>
                </a:lnTo>
                <a:lnTo>
                  <a:pt x="782" y="13"/>
                </a:lnTo>
                <a:lnTo>
                  <a:pt x="782" y="15"/>
                </a:lnTo>
                <a:lnTo>
                  <a:pt x="783" y="15"/>
                </a:lnTo>
                <a:lnTo>
                  <a:pt x="784" y="15"/>
                </a:lnTo>
                <a:lnTo>
                  <a:pt x="786" y="13"/>
                </a:lnTo>
                <a:lnTo>
                  <a:pt x="786" y="13"/>
                </a:lnTo>
                <a:lnTo>
                  <a:pt x="787" y="12"/>
                </a:lnTo>
                <a:lnTo>
                  <a:pt x="788" y="11"/>
                </a:lnTo>
                <a:lnTo>
                  <a:pt x="794" y="10"/>
                </a:lnTo>
                <a:lnTo>
                  <a:pt x="798" y="11"/>
                </a:lnTo>
                <a:lnTo>
                  <a:pt x="799" y="12"/>
                </a:lnTo>
                <a:lnTo>
                  <a:pt x="800" y="13"/>
                </a:lnTo>
                <a:lnTo>
                  <a:pt x="799" y="15"/>
                </a:lnTo>
                <a:lnTo>
                  <a:pt x="797" y="15"/>
                </a:lnTo>
                <a:lnTo>
                  <a:pt x="797" y="16"/>
                </a:lnTo>
                <a:lnTo>
                  <a:pt x="796" y="16"/>
                </a:lnTo>
                <a:lnTo>
                  <a:pt x="796" y="18"/>
                </a:lnTo>
                <a:lnTo>
                  <a:pt x="800" y="20"/>
                </a:lnTo>
                <a:lnTo>
                  <a:pt x="801" y="25"/>
                </a:lnTo>
                <a:lnTo>
                  <a:pt x="802" y="26"/>
                </a:lnTo>
                <a:lnTo>
                  <a:pt x="803" y="26"/>
                </a:lnTo>
                <a:lnTo>
                  <a:pt x="803" y="25"/>
                </a:lnTo>
                <a:lnTo>
                  <a:pt x="802" y="21"/>
                </a:lnTo>
                <a:lnTo>
                  <a:pt x="805" y="19"/>
                </a:lnTo>
                <a:lnTo>
                  <a:pt x="806" y="16"/>
                </a:lnTo>
                <a:lnTo>
                  <a:pt x="808" y="15"/>
                </a:lnTo>
                <a:lnTo>
                  <a:pt x="809" y="13"/>
                </a:lnTo>
                <a:lnTo>
                  <a:pt x="809" y="12"/>
                </a:lnTo>
                <a:lnTo>
                  <a:pt x="809" y="11"/>
                </a:lnTo>
                <a:lnTo>
                  <a:pt x="809" y="9"/>
                </a:lnTo>
                <a:lnTo>
                  <a:pt x="812" y="8"/>
                </a:lnTo>
                <a:lnTo>
                  <a:pt x="812" y="7"/>
                </a:lnTo>
                <a:lnTo>
                  <a:pt x="814" y="7"/>
                </a:lnTo>
                <a:lnTo>
                  <a:pt x="814" y="8"/>
                </a:lnTo>
                <a:lnTo>
                  <a:pt x="817" y="9"/>
                </a:lnTo>
                <a:lnTo>
                  <a:pt x="817" y="10"/>
                </a:lnTo>
                <a:lnTo>
                  <a:pt x="818" y="10"/>
                </a:lnTo>
                <a:lnTo>
                  <a:pt x="818" y="11"/>
                </a:lnTo>
                <a:lnTo>
                  <a:pt x="816" y="10"/>
                </a:lnTo>
                <a:lnTo>
                  <a:pt x="816" y="11"/>
                </a:lnTo>
                <a:lnTo>
                  <a:pt x="817" y="13"/>
                </a:lnTo>
                <a:lnTo>
                  <a:pt x="817" y="15"/>
                </a:lnTo>
                <a:lnTo>
                  <a:pt x="819" y="15"/>
                </a:lnTo>
                <a:lnTo>
                  <a:pt x="821" y="12"/>
                </a:lnTo>
                <a:lnTo>
                  <a:pt x="822" y="12"/>
                </a:lnTo>
                <a:lnTo>
                  <a:pt x="823" y="14"/>
                </a:lnTo>
                <a:lnTo>
                  <a:pt x="826" y="14"/>
                </a:lnTo>
                <a:lnTo>
                  <a:pt x="827" y="13"/>
                </a:lnTo>
                <a:lnTo>
                  <a:pt x="828" y="14"/>
                </a:lnTo>
                <a:lnTo>
                  <a:pt x="830" y="14"/>
                </a:lnTo>
                <a:lnTo>
                  <a:pt x="831" y="12"/>
                </a:lnTo>
                <a:lnTo>
                  <a:pt x="832" y="12"/>
                </a:lnTo>
                <a:lnTo>
                  <a:pt x="832" y="13"/>
                </a:lnTo>
                <a:lnTo>
                  <a:pt x="832" y="15"/>
                </a:lnTo>
                <a:lnTo>
                  <a:pt x="836" y="17"/>
                </a:lnTo>
                <a:lnTo>
                  <a:pt x="834" y="19"/>
                </a:lnTo>
                <a:lnTo>
                  <a:pt x="834" y="20"/>
                </a:lnTo>
                <a:lnTo>
                  <a:pt x="835" y="20"/>
                </a:lnTo>
                <a:lnTo>
                  <a:pt x="835" y="18"/>
                </a:lnTo>
                <a:lnTo>
                  <a:pt x="837" y="18"/>
                </a:lnTo>
                <a:lnTo>
                  <a:pt x="837" y="17"/>
                </a:lnTo>
                <a:lnTo>
                  <a:pt x="840" y="15"/>
                </a:lnTo>
                <a:lnTo>
                  <a:pt x="843" y="17"/>
                </a:lnTo>
                <a:lnTo>
                  <a:pt x="842" y="17"/>
                </a:lnTo>
                <a:lnTo>
                  <a:pt x="841" y="19"/>
                </a:lnTo>
                <a:lnTo>
                  <a:pt x="844" y="20"/>
                </a:lnTo>
                <a:lnTo>
                  <a:pt x="844" y="21"/>
                </a:lnTo>
                <a:lnTo>
                  <a:pt x="846" y="21"/>
                </a:lnTo>
                <a:lnTo>
                  <a:pt x="848" y="21"/>
                </a:lnTo>
                <a:lnTo>
                  <a:pt x="849" y="19"/>
                </a:lnTo>
                <a:lnTo>
                  <a:pt x="852" y="19"/>
                </a:lnTo>
                <a:lnTo>
                  <a:pt x="858" y="23"/>
                </a:lnTo>
                <a:lnTo>
                  <a:pt x="859" y="23"/>
                </a:lnTo>
                <a:lnTo>
                  <a:pt x="859" y="22"/>
                </a:lnTo>
                <a:lnTo>
                  <a:pt x="861" y="22"/>
                </a:lnTo>
                <a:lnTo>
                  <a:pt x="861" y="20"/>
                </a:lnTo>
                <a:lnTo>
                  <a:pt x="861" y="19"/>
                </a:lnTo>
                <a:lnTo>
                  <a:pt x="863" y="20"/>
                </a:lnTo>
                <a:lnTo>
                  <a:pt x="864" y="20"/>
                </a:lnTo>
                <a:lnTo>
                  <a:pt x="865" y="19"/>
                </a:lnTo>
                <a:lnTo>
                  <a:pt x="869" y="19"/>
                </a:lnTo>
                <a:lnTo>
                  <a:pt x="872" y="19"/>
                </a:lnTo>
                <a:lnTo>
                  <a:pt x="873" y="20"/>
                </a:lnTo>
                <a:lnTo>
                  <a:pt x="876" y="20"/>
                </a:lnTo>
                <a:lnTo>
                  <a:pt x="877" y="20"/>
                </a:lnTo>
                <a:lnTo>
                  <a:pt x="877" y="19"/>
                </a:lnTo>
                <a:lnTo>
                  <a:pt x="878" y="19"/>
                </a:lnTo>
                <a:lnTo>
                  <a:pt x="878" y="20"/>
                </a:lnTo>
                <a:lnTo>
                  <a:pt x="878" y="20"/>
                </a:lnTo>
                <a:lnTo>
                  <a:pt x="879" y="19"/>
                </a:lnTo>
                <a:lnTo>
                  <a:pt x="882" y="18"/>
                </a:lnTo>
                <a:lnTo>
                  <a:pt x="885" y="20"/>
                </a:lnTo>
                <a:lnTo>
                  <a:pt x="887" y="20"/>
                </a:lnTo>
                <a:lnTo>
                  <a:pt x="889" y="19"/>
                </a:lnTo>
                <a:lnTo>
                  <a:pt x="891" y="18"/>
                </a:lnTo>
                <a:lnTo>
                  <a:pt x="891" y="18"/>
                </a:lnTo>
                <a:lnTo>
                  <a:pt x="888" y="17"/>
                </a:lnTo>
                <a:lnTo>
                  <a:pt x="888" y="16"/>
                </a:lnTo>
                <a:lnTo>
                  <a:pt x="885" y="15"/>
                </a:lnTo>
                <a:lnTo>
                  <a:pt x="881" y="14"/>
                </a:lnTo>
                <a:lnTo>
                  <a:pt x="879" y="15"/>
                </a:lnTo>
                <a:lnTo>
                  <a:pt x="876" y="15"/>
                </a:lnTo>
                <a:lnTo>
                  <a:pt x="876" y="14"/>
                </a:lnTo>
                <a:lnTo>
                  <a:pt x="874" y="14"/>
                </a:lnTo>
                <a:lnTo>
                  <a:pt x="873" y="16"/>
                </a:lnTo>
                <a:lnTo>
                  <a:pt x="871" y="17"/>
                </a:lnTo>
                <a:lnTo>
                  <a:pt x="871" y="16"/>
                </a:lnTo>
                <a:lnTo>
                  <a:pt x="868" y="16"/>
                </a:lnTo>
                <a:lnTo>
                  <a:pt x="867" y="15"/>
                </a:lnTo>
                <a:lnTo>
                  <a:pt x="867" y="14"/>
                </a:lnTo>
                <a:lnTo>
                  <a:pt x="866" y="14"/>
                </a:lnTo>
                <a:lnTo>
                  <a:pt x="866" y="12"/>
                </a:lnTo>
                <a:lnTo>
                  <a:pt x="867" y="12"/>
                </a:lnTo>
                <a:lnTo>
                  <a:pt x="868" y="11"/>
                </a:lnTo>
                <a:lnTo>
                  <a:pt x="870" y="10"/>
                </a:lnTo>
                <a:lnTo>
                  <a:pt x="871" y="10"/>
                </a:lnTo>
                <a:lnTo>
                  <a:pt x="873" y="10"/>
                </a:lnTo>
                <a:lnTo>
                  <a:pt x="874" y="9"/>
                </a:lnTo>
                <a:lnTo>
                  <a:pt x="875" y="9"/>
                </a:lnTo>
                <a:lnTo>
                  <a:pt x="876" y="10"/>
                </a:lnTo>
                <a:lnTo>
                  <a:pt x="882" y="11"/>
                </a:lnTo>
                <a:lnTo>
                  <a:pt x="883" y="12"/>
                </a:lnTo>
                <a:lnTo>
                  <a:pt x="892" y="15"/>
                </a:lnTo>
                <a:lnTo>
                  <a:pt x="893" y="16"/>
                </a:lnTo>
                <a:lnTo>
                  <a:pt x="896" y="16"/>
                </a:lnTo>
                <a:lnTo>
                  <a:pt x="896" y="17"/>
                </a:lnTo>
                <a:lnTo>
                  <a:pt x="900" y="18"/>
                </a:lnTo>
                <a:lnTo>
                  <a:pt x="902" y="19"/>
                </a:lnTo>
                <a:lnTo>
                  <a:pt x="904" y="20"/>
                </a:lnTo>
                <a:lnTo>
                  <a:pt x="906" y="20"/>
                </a:lnTo>
                <a:lnTo>
                  <a:pt x="907" y="21"/>
                </a:lnTo>
                <a:lnTo>
                  <a:pt x="911" y="22"/>
                </a:lnTo>
                <a:lnTo>
                  <a:pt x="913" y="22"/>
                </a:lnTo>
                <a:lnTo>
                  <a:pt x="913" y="22"/>
                </a:lnTo>
                <a:lnTo>
                  <a:pt x="919" y="25"/>
                </a:lnTo>
                <a:lnTo>
                  <a:pt x="923" y="25"/>
                </a:lnTo>
                <a:lnTo>
                  <a:pt x="924" y="26"/>
                </a:lnTo>
                <a:lnTo>
                  <a:pt x="926" y="26"/>
                </a:lnTo>
                <a:lnTo>
                  <a:pt x="926" y="27"/>
                </a:lnTo>
                <a:lnTo>
                  <a:pt x="928" y="27"/>
                </a:lnTo>
                <a:lnTo>
                  <a:pt x="929" y="28"/>
                </a:lnTo>
                <a:lnTo>
                  <a:pt x="934" y="29"/>
                </a:lnTo>
                <a:lnTo>
                  <a:pt x="935" y="29"/>
                </a:lnTo>
                <a:lnTo>
                  <a:pt x="941" y="31"/>
                </a:lnTo>
                <a:lnTo>
                  <a:pt x="943" y="32"/>
                </a:lnTo>
                <a:lnTo>
                  <a:pt x="944" y="32"/>
                </a:lnTo>
                <a:lnTo>
                  <a:pt x="950" y="33"/>
                </a:lnTo>
                <a:lnTo>
                  <a:pt x="953" y="33"/>
                </a:lnTo>
                <a:lnTo>
                  <a:pt x="955" y="34"/>
                </a:lnTo>
                <a:lnTo>
                  <a:pt x="967" y="34"/>
                </a:lnTo>
                <a:lnTo>
                  <a:pt x="968" y="35"/>
                </a:lnTo>
                <a:lnTo>
                  <a:pt x="984" y="35"/>
                </a:lnTo>
                <a:lnTo>
                  <a:pt x="985" y="36"/>
                </a:lnTo>
                <a:lnTo>
                  <a:pt x="996" y="38"/>
                </a:lnTo>
                <a:lnTo>
                  <a:pt x="996" y="38"/>
                </a:lnTo>
                <a:lnTo>
                  <a:pt x="1003" y="39"/>
                </a:lnTo>
                <a:lnTo>
                  <a:pt x="1004" y="39"/>
                </a:lnTo>
                <a:lnTo>
                  <a:pt x="1012" y="41"/>
                </a:lnTo>
                <a:lnTo>
                  <a:pt x="1012" y="41"/>
                </a:lnTo>
                <a:lnTo>
                  <a:pt x="1015" y="42"/>
                </a:lnTo>
                <a:lnTo>
                  <a:pt x="1018" y="43"/>
                </a:lnTo>
                <a:lnTo>
                  <a:pt x="1020" y="43"/>
                </a:lnTo>
                <a:lnTo>
                  <a:pt x="1021" y="44"/>
                </a:lnTo>
                <a:lnTo>
                  <a:pt x="1024" y="44"/>
                </a:lnTo>
                <a:lnTo>
                  <a:pt x="1024" y="45"/>
                </a:lnTo>
                <a:lnTo>
                  <a:pt x="1029" y="46"/>
                </a:lnTo>
                <a:lnTo>
                  <a:pt x="1032" y="48"/>
                </a:lnTo>
                <a:lnTo>
                  <a:pt x="1033" y="48"/>
                </a:lnTo>
                <a:lnTo>
                  <a:pt x="1034" y="49"/>
                </a:lnTo>
                <a:lnTo>
                  <a:pt x="1037" y="49"/>
                </a:lnTo>
                <a:lnTo>
                  <a:pt x="1037" y="50"/>
                </a:lnTo>
                <a:lnTo>
                  <a:pt x="1040" y="51"/>
                </a:lnTo>
                <a:lnTo>
                  <a:pt x="1042" y="53"/>
                </a:lnTo>
                <a:lnTo>
                  <a:pt x="1044" y="53"/>
                </a:lnTo>
                <a:lnTo>
                  <a:pt x="1045" y="55"/>
                </a:lnTo>
                <a:lnTo>
                  <a:pt x="1047" y="55"/>
                </a:lnTo>
                <a:lnTo>
                  <a:pt x="1051" y="57"/>
                </a:lnTo>
                <a:lnTo>
                  <a:pt x="1053" y="59"/>
                </a:lnTo>
                <a:lnTo>
                  <a:pt x="1056" y="60"/>
                </a:lnTo>
                <a:lnTo>
                  <a:pt x="1056" y="61"/>
                </a:lnTo>
                <a:lnTo>
                  <a:pt x="1056" y="62"/>
                </a:lnTo>
                <a:lnTo>
                  <a:pt x="1057" y="62"/>
                </a:lnTo>
                <a:lnTo>
                  <a:pt x="1058" y="63"/>
                </a:lnTo>
                <a:lnTo>
                  <a:pt x="1058" y="63"/>
                </a:lnTo>
                <a:lnTo>
                  <a:pt x="1060" y="64"/>
                </a:lnTo>
                <a:lnTo>
                  <a:pt x="1062" y="67"/>
                </a:lnTo>
                <a:lnTo>
                  <a:pt x="1065" y="67"/>
                </a:lnTo>
                <a:lnTo>
                  <a:pt x="1071" y="72"/>
                </a:lnTo>
                <a:lnTo>
                  <a:pt x="1075" y="74"/>
                </a:lnTo>
                <a:lnTo>
                  <a:pt x="1076" y="75"/>
                </a:lnTo>
                <a:lnTo>
                  <a:pt x="1077" y="75"/>
                </a:lnTo>
                <a:lnTo>
                  <a:pt x="1078" y="76"/>
                </a:lnTo>
                <a:lnTo>
                  <a:pt x="1080" y="76"/>
                </a:lnTo>
                <a:lnTo>
                  <a:pt x="1080" y="77"/>
                </a:lnTo>
                <a:lnTo>
                  <a:pt x="1082" y="78"/>
                </a:lnTo>
                <a:lnTo>
                  <a:pt x="1084" y="79"/>
                </a:lnTo>
                <a:lnTo>
                  <a:pt x="1085" y="79"/>
                </a:lnTo>
                <a:lnTo>
                  <a:pt x="1087" y="82"/>
                </a:lnTo>
                <a:lnTo>
                  <a:pt x="1089" y="83"/>
                </a:lnTo>
                <a:lnTo>
                  <a:pt x="1092" y="85"/>
                </a:lnTo>
                <a:lnTo>
                  <a:pt x="1094" y="86"/>
                </a:lnTo>
                <a:lnTo>
                  <a:pt x="1098" y="90"/>
                </a:lnTo>
                <a:lnTo>
                  <a:pt x="1100" y="92"/>
                </a:lnTo>
                <a:lnTo>
                  <a:pt x="1102" y="94"/>
                </a:lnTo>
                <a:lnTo>
                  <a:pt x="1104" y="96"/>
                </a:lnTo>
                <a:lnTo>
                  <a:pt x="1104" y="97"/>
                </a:lnTo>
                <a:lnTo>
                  <a:pt x="1109" y="101"/>
                </a:lnTo>
                <a:lnTo>
                  <a:pt x="1109" y="102"/>
                </a:lnTo>
                <a:lnTo>
                  <a:pt x="1117" y="108"/>
                </a:lnTo>
                <a:lnTo>
                  <a:pt x="1117" y="109"/>
                </a:lnTo>
                <a:lnTo>
                  <a:pt x="1118" y="109"/>
                </a:lnTo>
                <a:lnTo>
                  <a:pt x="1119" y="112"/>
                </a:lnTo>
                <a:lnTo>
                  <a:pt x="1120" y="112"/>
                </a:lnTo>
                <a:lnTo>
                  <a:pt x="1124" y="116"/>
                </a:lnTo>
                <a:lnTo>
                  <a:pt x="1125" y="116"/>
                </a:lnTo>
                <a:lnTo>
                  <a:pt x="1128" y="119"/>
                </a:lnTo>
                <a:lnTo>
                  <a:pt x="1129" y="119"/>
                </a:lnTo>
                <a:lnTo>
                  <a:pt x="1130" y="121"/>
                </a:lnTo>
                <a:lnTo>
                  <a:pt x="1132" y="122"/>
                </a:lnTo>
                <a:lnTo>
                  <a:pt x="1138" y="127"/>
                </a:lnTo>
                <a:lnTo>
                  <a:pt x="1143" y="130"/>
                </a:lnTo>
                <a:lnTo>
                  <a:pt x="1145" y="132"/>
                </a:lnTo>
                <a:lnTo>
                  <a:pt x="1148" y="136"/>
                </a:lnTo>
                <a:lnTo>
                  <a:pt x="1149" y="137"/>
                </a:lnTo>
                <a:lnTo>
                  <a:pt x="1152" y="138"/>
                </a:lnTo>
                <a:lnTo>
                  <a:pt x="1152" y="139"/>
                </a:lnTo>
                <a:lnTo>
                  <a:pt x="1156" y="143"/>
                </a:lnTo>
                <a:lnTo>
                  <a:pt x="1158" y="144"/>
                </a:lnTo>
                <a:lnTo>
                  <a:pt x="1158" y="145"/>
                </a:lnTo>
                <a:lnTo>
                  <a:pt x="1160" y="146"/>
                </a:lnTo>
                <a:lnTo>
                  <a:pt x="1163" y="148"/>
                </a:lnTo>
                <a:lnTo>
                  <a:pt x="1166" y="151"/>
                </a:lnTo>
                <a:lnTo>
                  <a:pt x="1168" y="152"/>
                </a:lnTo>
                <a:lnTo>
                  <a:pt x="1169" y="153"/>
                </a:lnTo>
                <a:lnTo>
                  <a:pt x="1170" y="153"/>
                </a:lnTo>
                <a:lnTo>
                  <a:pt x="1171" y="155"/>
                </a:lnTo>
                <a:lnTo>
                  <a:pt x="1172" y="155"/>
                </a:lnTo>
                <a:lnTo>
                  <a:pt x="1172" y="156"/>
                </a:lnTo>
                <a:lnTo>
                  <a:pt x="1174" y="157"/>
                </a:lnTo>
                <a:lnTo>
                  <a:pt x="1175" y="159"/>
                </a:lnTo>
                <a:lnTo>
                  <a:pt x="1178" y="161"/>
                </a:lnTo>
                <a:lnTo>
                  <a:pt x="1180" y="163"/>
                </a:lnTo>
                <a:lnTo>
                  <a:pt x="1181" y="165"/>
                </a:lnTo>
                <a:lnTo>
                  <a:pt x="1182" y="165"/>
                </a:lnTo>
                <a:lnTo>
                  <a:pt x="1187" y="169"/>
                </a:lnTo>
                <a:lnTo>
                  <a:pt x="1190" y="173"/>
                </a:lnTo>
                <a:lnTo>
                  <a:pt x="1191" y="173"/>
                </a:lnTo>
                <a:lnTo>
                  <a:pt x="1193" y="175"/>
                </a:lnTo>
                <a:lnTo>
                  <a:pt x="1193" y="176"/>
                </a:lnTo>
                <a:lnTo>
                  <a:pt x="1196" y="178"/>
                </a:lnTo>
                <a:lnTo>
                  <a:pt x="1196" y="178"/>
                </a:lnTo>
                <a:lnTo>
                  <a:pt x="1197" y="178"/>
                </a:lnTo>
                <a:lnTo>
                  <a:pt x="1197" y="181"/>
                </a:lnTo>
                <a:lnTo>
                  <a:pt x="1199" y="182"/>
                </a:lnTo>
                <a:lnTo>
                  <a:pt x="1200" y="183"/>
                </a:lnTo>
                <a:lnTo>
                  <a:pt x="1201" y="183"/>
                </a:lnTo>
                <a:lnTo>
                  <a:pt x="1202" y="186"/>
                </a:lnTo>
                <a:lnTo>
                  <a:pt x="1205" y="187"/>
                </a:lnTo>
                <a:lnTo>
                  <a:pt x="1208" y="192"/>
                </a:lnTo>
                <a:lnTo>
                  <a:pt x="1212" y="195"/>
                </a:lnTo>
                <a:lnTo>
                  <a:pt x="1219" y="205"/>
                </a:lnTo>
                <a:lnTo>
                  <a:pt x="1224" y="211"/>
                </a:lnTo>
                <a:lnTo>
                  <a:pt x="1232" y="223"/>
                </a:lnTo>
                <a:lnTo>
                  <a:pt x="1235" y="234"/>
                </a:lnTo>
                <a:lnTo>
                  <a:pt x="1235" y="236"/>
                </a:lnTo>
                <a:lnTo>
                  <a:pt x="1236" y="240"/>
                </a:lnTo>
                <a:lnTo>
                  <a:pt x="1244" y="265"/>
                </a:lnTo>
                <a:lnTo>
                  <a:pt x="1245" y="266"/>
                </a:lnTo>
                <a:lnTo>
                  <a:pt x="1246" y="267"/>
                </a:lnTo>
                <a:lnTo>
                  <a:pt x="1246" y="268"/>
                </a:lnTo>
                <a:lnTo>
                  <a:pt x="1247" y="271"/>
                </a:lnTo>
                <a:lnTo>
                  <a:pt x="1247" y="274"/>
                </a:lnTo>
                <a:lnTo>
                  <a:pt x="1248" y="276"/>
                </a:lnTo>
                <a:lnTo>
                  <a:pt x="1248" y="278"/>
                </a:lnTo>
                <a:lnTo>
                  <a:pt x="1249" y="279"/>
                </a:lnTo>
                <a:lnTo>
                  <a:pt x="1249" y="281"/>
                </a:lnTo>
                <a:lnTo>
                  <a:pt x="1250" y="282"/>
                </a:lnTo>
                <a:lnTo>
                  <a:pt x="1250" y="284"/>
                </a:lnTo>
                <a:lnTo>
                  <a:pt x="1251" y="285"/>
                </a:lnTo>
                <a:lnTo>
                  <a:pt x="1252" y="291"/>
                </a:lnTo>
                <a:lnTo>
                  <a:pt x="1252" y="292"/>
                </a:lnTo>
                <a:lnTo>
                  <a:pt x="1252" y="293"/>
                </a:lnTo>
                <a:lnTo>
                  <a:pt x="1253" y="294"/>
                </a:lnTo>
                <a:lnTo>
                  <a:pt x="1253" y="295"/>
                </a:lnTo>
                <a:lnTo>
                  <a:pt x="1254" y="296"/>
                </a:lnTo>
                <a:lnTo>
                  <a:pt x="1255" y="301"/>
                </a:lnTo>
                <a:lnTo>
                  <a:pt x="1255" y="302"/>
                </a:lnTo>
                <a:lnTo>
                  <a:pt x="1255" y="307"/>
                </a:lnTo>
                <a:lnTo>
                  <a:pt x="1254" y="307"/>
                </a:lnTo>
                <a:lnTo>
                  <a:pt x="1254" y="311"/>
                </a:lnTo>
                <a:lnTo>
                  <a:pt x="1253" y="313"/>
                </a:lnTo>
                <a:lnTo>
                  <a:pt x="1254" y="319"/>
                </a:lnTo>
                <a:lnTo>
                  <a:pt x="1252" y="323"/>
                </a:lnTo>
                <a:lnTo>
                  <a:pt x="1252" y="326"/>
                </a:lnTo>
                <a:lnTo>
                  <a:pt x="1251" y="327"/>
                </a:lnTo>
                <a:lnTo>
                  <a:pt x="1252" y="331"/>
                </a:lnTo>
                <a:lnTo>
                  <a:pt x="1251" y="334"/>
                </a:lnTo>
                <a:lnTo>
                  <a:pt x="1251" y="335"/>
                </a:lnTo>
                <a:lnTo>
                  <a:pt x="1251" y="337"/>
                </a:lnTo>
                <a:lnTo>
                  <a:pt x="1252" y="338"/>
                </a:lnTo>
                <a:lnTo>
                  <a:pt x="1251" y="340"/>
                </a:lnTo>
                <a:lnTo>
                  <a:pt x="1251" y="344"/>
                </a:lnTo>
                <a:lnTo>
                  <a:pt x="1252" y="344"/>
                </a:lnTo>
                <a:lnTo>
                  <a:pt x="1252" y="345"/>
                </a:lnTo>
                <a:lnTo>
                  <a:pt x="1252" y="348"/>
                </a:lnTo>
                <a:lnTo>
                  <a:pt x="1252" y="348"/>
                </a:lnTo>
                <a:lnTo>
                  <a:pt x="1249" y="350"/>
                </a:lnTo>
                <a:lnTo>
                  <a:pt x="1250" y="358"/>
                </a:lnTo>
                <a:lnTo>
                  <a:pt x="1249" y="362"/>
                </a:lnTo>
                <a:lnTo>
                  <a:pt x="1252" y="376"/>
                </a:lnTo>
                <a:lnTo>
                  <a:pt x="1254" y="383"/>
                </a:lnTo>
                <a:lnTo>
                  <a:pt x="1254" y="385"/>
                </a:lnTo>
                <a:lnTo>
                  <a:pt x="1255" y="387"/>
                </a:lnTo>
                <a:lnTo>
                  <a:pt x="1256" y="388"/>
                </a:lnTo>
                <a:lnTo>
                  <a:pt x="1257" y="394"/>
                </a:lnTo>
                <a:lnTo>
                  <a:pt x="1258" y="395"/>
                </a:lnTo>
                <a:lnTo>
                  <a:pt x="1260" y="405"/>
                </a:lnTo>
                <a:lnTo>
                  <a:pt x="1261" y="405"/>
                </a:lnTo>
                <a:lnTo>
                  <a:pt x="1262" y="409"/>
                </a:lnTo>
                <a:lnTo>
                  <a:pt x="1263" y="411"/>
                </a:lnTo>
                <a:lnTo>
                  <a:pt x="1264" y="419"/>
                </a:lnTo>
                <a:lnTo>
                  <a:pt x="1265" y="421"/>
                </a:lnTo>
                <a:lnTo>
                  <a:pt x="1265" y="424"/>
                </a:lnTo>
                <a:lnTo>
                  <a:pt x="1264" y="424"/>
                </a:lnTo>
                <a:lnTo>
                  <a:pt x="1264" y="427"/>
                </a:lnTo>
                <a:lnTo>
                  <a:pt x="1262" y="431"/>
                </a:lnTo>
                <a:lnTo>
                  <a:pt x="1261" y="431"/>
                </a:lnTo>
                <a:lnTo>
                  <a:pt x="1261" y="429"/>
                </a:lnTo>
                <a:lnTo>
                  <a:pt x="1262" y="429"/>
                </a:lnTo>
                <a:lnTo>
                  <a:pt x="1262" y="428"/>
                </a:lnTo>
                <a:lnTo>
                  <a:pt x="1261" y="428"/>
                </a:lnTo>
                <a:lnTo>
                  <a:pt x="1260" y="430"/>
                </a:lnTo>
                <a:lnTo>
                  <a:pt x="1260" y="431"/>
                </a:lnTo>
                <a:lnTo>
                  <a:pt x="1258" y="432"/>
                </a:lnTo>
                <a:lnTo>
                  <a:pt x="1258" y="433"/>
                </a:lnTo>
                <a:lnTo>
                  <a:pt x="1257" y="433"/>
                </a:lnTo>
                <a:lnTo>
                  <a:pt x="1257" y="434"/>
                </a:lnTo>
                <a:lnTo>
                  <a:pt x="1256" y="435"/>
                </a:lnTo>
                <a:lnTo>
                  <a:pt x="1255" y="438"/>
                </a:lnTo>
                <a:lnTo>
                  <a:pt x="1254" y="439"/>
                </a:lnTo>
                <a:lnTo>
                  <a:pt x="1254" y="440"/>
                </a:lnTo>
                <a:lnTo>
                  <a:pt x="1255" y="441"/>
                </a:lnTo>
                <a:lnTo>
                  <a:pt x="1254" y="441"/>
                </a:lnTo>
                <a:lnTo>
                  <a:pt x="1253" y="444"/>
                </a:lnTo>
                <a:lnTo>
                  <a:pt x="1251" y="447"/>
                </a:lnTo>
                <a:lnTo>
                  <a:pt x="1249" y="455"/>
                </a:lnTo>
                <a:lnTo>
                  <a:pt x="1248" y="464"/>
                </a:lnTo>
                <a:lnTo>
                  <a:pt x="1247" y="474"/>
                </a:lnTo>
                <a:lnTo>
                  <a:pt x="1249" y="477"/>
                </a:lnTo>
                <a:lnTo>
                  <a:pt x="1249" y="480"/>
                </a:lnTo>
                <a:lnTo>
                  <a:pt x="1249" y="481"/>
                </a:lnTo>
                <a:lnTo>
                  <a:pt x="1249" y="481"/>
                </a:lnTo>
                <a:lnTo>
                  <a:pt x="1249" y="482"/>
                </a:lnTo>
                <a:lnTo>
                  <a:pt x="1249" y="486"/>
                </a:lnTo>
                <a:lnTo>
                  <a:pt x="1248" y="486"/>
                </a:lnTo>
                <a:lnTo>
                  <a:pt x="1247" y="490"/>
                </a:lnTo>
                <a:lnTo>
                  <a:pt x="1247" y="491"/>
                </a:lnTo>
                <a:lnTo>
                  <a:pt x="1246" y="495"/>
                </a:lnTo>
                <a:lnTo>
                  <a:pt x="1245" y="497"/>
                </a:lnTo>
                <a:lnTo>
                  <a:pt x="1243" y="501"/>
                </a:lnTo>
                <a:lnTo>
                  <a:pt x="1242" y="501"/>
                </a:lnTo>
                <a:lnTo>
                  <a:pt x="1242" y="505"/>
                </a:lnTo>
                <a:lnTo>
                  <a:pt x="1239" y="506"/>
                </a:lnTo>
                <a:lnTo>
                  <a:pt x="1239" y="508"/>
                </a:lnTo>
                <a:lnTo>
                  <a:pt x="1239" y="509"/>
                </a:lnTo>
                <a:lnTo>
                  <a:pt x="1239" y="510"/>
                </a:lnTo>
                <a:lnTo>
                  <a:pt x="1238" y="511"/>
                </a:lnTo>
                <a:lnTo>
                  <a:pt x="1237" y="514"/>
                </a:lnTo>
                <a:lnTo>
                  <a:pt x="1235" y="518"/>
                </a:lnTo>
                <a:lnTo>
                  <a:pt x="1233" y="521"/>
                </a:lnTo>
                <a:lnTo>
                  <a:pt x="1233" y="522"/>
                </a:lnTo>
                <a:lnTo>
                  <a:pt x="1232" y="525"/>
                </a:lnTo>
                <a:lnTo>
                  <a:pt x="1231" y="528"/>
                </a:lnTo>
                <a:lnTo>
                  <a:pt x="1230" y="528"/>
                </a:lnTo>
                <a:lnTo>
                  <a:pt x="1230" y="529"/>
                </a:lnTo>
                <a:lnTo>
                  <a:pt x="1229" y="530"/>
                </a:lnTo>
                <a:lnTo>
                  <a:pt x="1229" y="532"/>
                </a:lnTo>
                <a:lnTo>
                  <a:pt x="1228" y="533"/>
                </a:lnTo>
                <a:lnTo>
                  <a:pt x="1227" y="539"/>
                </a:lnTo>
                <a:lnTo>
                  <a:pt x="1227" y="540"/>
                </a:lnTo>
                <a:lnTo>
                  <a:pt x="1227" y="544"/>
                </a:lnTo>
                <a:lnTo>
                  <a:pt x="1226" y="545"/>
                </a:lnTo>
                <a:lnTo>
                  <a:pt x="1226" y="547"/>
                </a:lnTo>
                <a:lnTo>
                  <a:pt x="1225" y="548"/>
                </a:lnTo>
                <a:lnTo>
                  <a:pt x="1224" y="553"/>
                </a:lnTo>
                <a:lnTo>
                  <a:pt x="1223" y="554"/>
                </a:lnTo>
                <a:lnTo>
                  <a:pt x="1223" y="555"/>
                </a:lnTo>
                <a:lnTo>
                  <a:pt x="1222" y="555"/>
                </a:lnTo>
                <a:lnTo>
                  <a:pt x="1221" y="558"/>
                </a:lnTo>
                <a:lnTo>
                  <a:pt x="1220" y="558"/>
                </a:lnTo>
                <a:lnTo>
                  <a:pt x="1220" y="559"/>
                </a:lnTo>
                <a:lnTo>
                  <a:pt x="1220" y="560"/>
                </a:lnTo>
                <a:lnTo>
                  <a:pt x="1220" y="561"/>
                </a:lnTo>
                <a:lnTo>
                  <a:pt x="1219" y="561"/>
                </a:lnTo>
                <a:lnTo>
                  <a:pt x="1216" y="563"/>
                </a:lnTo>
                <a:lnTo>
                  <a:pt x="1215" y="565"/>
                </a:lnTo>
                <a:lnTo>
                  <a:pt x="1212" y="567"/>
                </a:lnTo>
                <a:lnTo>
                  <a:pt x="1211" y="569"/>
                </a:lnTo>
                <a:lnTo>
                  <a:pt x="1210" y="570"/>
                </a:lnTo>
                <a:lnTo>
                  <a:pt x="1208" y="572"/>
                </a:lnTo>
                <a:lnTo>
                  <a:pt x="1208" y="574"/>
                </a:lnTo>
                <a:lnTo>
                  <a:pt x="1206" y="575"/>
                </a:lnTo>
                <a:lnTo>
                  <a:pt x="1206" y="576"/>
                </a:lnTo>
                <a:lnTo>
                  <a:pt x="1204" y="580"/>
                </a:lnTo>
                <a:lnTo>
                  <a:pt x="1204" y="581"/>
                </a:lnTo>
                <a:lnTo>
                  <a:pt x="1199" y="592"/>
                </a:lnTo>
                <a:lnTo>
                  <a:pt x="1198" y="602"/>
                </a:lnTo>
                <a:lnTo>
                  <a:pt x="1197" y="620"/>
                </a:lnTo>
                <a:lnTo>
                  <a:pt x="1196" y="629"/>
                </a:lnTo>
                <a:lnTo>
                  <a:pt x="1195" y="632"/>
                </a:lnTo>
                <a:lnTo>
                  <a:pt x="1195" y="641"/>
                </a:lnTo>
                <a:lnTo>
                  <a:pt x="1194" y="643"/>
                </a:lnTo>
                <a:lnTo>
                  <a:pt x="1195" y="647"/>
                </a:lnTo>
                <a:lnTo>
                  <a:pt x="1194" y="652"/>
                </a:lnTo>
                <a:lnTo>
                  <a:pt x="1194" y="659"/>
                </a:lnTo>
                <a:lnTo>
                  <a:pt x="1195" y="665"/>
                </a:lnTo>
                <a:lnTo>
                  <a:pt x="1194" y="666"/>
                </a:lnTo>
                <a:lnTo>
                  <a:pt x="1194" y="667"/>
                </a:lnTo>
                <a:lnTo>
                  <a:pt x="1193" y="668"/>
                </a:lnTo>
                <a:lnTo>
                  <a:pt x="1192" y="673"/>
                </a:lnTo>
                <a:lnTo>
                  <a:pt x="1188" y="680"/>
                </a:lnTo>
                <a:lnTo>
                  <a:pt x="1188" y="682"/>
                </a:lnTo>
                <a:lnTo>
                  <a:pt x="1186" y="688"/>
                </a:lnTo>
                <a:lnTo>
                  <a:pt x="1185" y="694"/>
                </a:lnTo>
                <a:lnTo>
                  <a:pt x="1183" y="701"/>
                </a:lnTo>
                <a:lnTo>
                  <a:pt x="1182" y="705"/>
                </a:lnTo>
                <a:lnTo>
                  <a:pt x="1179" y="715"/>
                </a:lnTo>
                <a:lnTo>
                  <a:pt x="1177" y="733"/>
                </a:lnTo>
                <a:lnTo>
                  <a:pt x="1175" y="739"/>
                </a:lnTo>
                <a:lnTo>
                  <a:pt x="1174" y="745"/>
                </a:lnTo>
                <a:lnTo>
                  <a:pt x="1172" y="750"/>
                </a:lnTo>
                <a:lnTo>
                  <a:pt x="1165" y="755"/>
                </a:lnTo>
                <a:lnTo>
                  <a:pt x="1162" y="756"/>
                </a:lnTo>
                <a:lnTo>
                  <a:pt x="1142" y="766"/>
                </a:lnTo>
                <a:lnTo>
                  <a:pt x="1128" y="772"/>
                </a:lnTo>
                <a:lnTo>
                  <a:pt x="1118" y="779"/>
                </a:lnTo>
                <a:lnTo>
                  <a:pt x="1115" y="784"/>
                </a:lnTo>
                <a:lnTo>
                  <a:pt x="1113" y="789"/>
                </a:lnTo>
                <a:lnTo>
                  <a:pt x="1110" y="792"/>
                </a:lnTo>
                <a:lnTo>
                  <a:pt x="1109" y="793"/>
                </a:lnTo>
                <a:lnTo>
                  <a:pt x="1109" y="793"/>
                </a:lnTo>
                <a:lnTo>
                  <a:pt x="1106" y="795"/>
                </a:lnTo>
                <a:lnTo>
                  <a:pt x="1103" y="798"/>
                </a:lnTo>
                <a:lnTo>
                  <a:pt x="1102" y="803"/>
                </a:lnTo>
                <a:lnTo>
                  <a:pt x="1099" y="811"/>
                </a:lnTo>
                <a:lnTo>
                  <a:pt x="1099" y="813"/>
                </a:lnTo>
                <a:lnTo>
                  <a:pt x="1098" y="813"/>
                </a:lnTo>
                <a:lnTo>
                  <a:pt x="1097" y="817"/>
                </a:lnTo>
                <a:lnTo>
                  <a:pt x="1088" y="825"/>
                </a:lnTo>
                <a:lnTo>
                  <a:pt x="1078" y="831"/>
                </a:lnTo>
                <a:lnTo>
                  <a:pt x="1078" y="825"/>
                </a:lnTo>
                <a:lnTo>
                  <a:pt x="1077" y="822"/>
                </a:lnTo>
                <a:lnTo>
                  <a:pt x="1077" y="822"/>
                </a:lnTo>
                <a:lnTo>
                  <a:pt x="1077" y="821"/>
                </a:lnTo>
                <a:lnTo>
                  <a:pt x="1074" y="819"/>
                </a:lnTo>
                <a:lnTo>
                  <a:pt x="1071" y="818"/>
                </a:lnTo>
                <a:lnTo>
                  <a:pt x="1070" y="816"/>
                </a:lnTo>
                <a:lnTo>
                  <a:pt x="1066" y="815"/>
                </a:lnTo>
                <a:lnTo>
                  <a:pt x="1064" y="813"/>
                </a:lnTo>
                <a:lnTo>
                  <a:pt x="1063" y="812"/>
                </a:lnTo>
                <a:lnTo>
                  <a:pt x="1063" y="809"/>
                </a:lnTo>
                <a:lnTo>
                  <a:pt x="1064" y="809"/>
                </a:lnTo>
                <a:lnTo>
                  <a:pt x="1064" y="806"/>
                </a:lnTo>
                <a:lnTo>
                  <a:pt x="1063" y="802"/>
                </a:lnTo>
                <a:lnTo>
                  <a:pt x="1062" y="801"/>
                </a:lnTo>
                <a:lnTo>
                  <a:pt x="1061" y="799"/>
                </a:lnTo>
                <a:lnTo>
                  <a:pt x="1058" y="798"/>
                </a:lnTo>
                <a:lnTo>
                  <a:pt x="1058" y="797"/>
                </a:lnTo>
                <a:lnTo>
                  <a:pt x="1055" y="796"/>
                </a:lnTo>
                <a:lnTo>
                  <a:pt x="1055" y="795"/>
                </a:lnTo>
                <a:lnTo>
                  <a:pt x="1054" y="795"/>
                </a:lnTo>
                <a:lnTo>
                  <a:pt x="1053" y="794"/>
                </a:lnTo>
                <a:lnTo>
                  <a:pt x="1053" y="792"/>
                </a:lnTo>
                <a:lnTo>
                  <a:pt x="1057" y="789"/>
                </a:lnTo>
                <a:lnTo>
                  <a:pt x="1057" y="784"/>
                </a:lnTo>
                <a:lnTo>
                  <a:pt x="1057" y="782"/>
                </a:lnTo>
                <a:lnTo>
                  <a:pt x="1056" y="781"/>
                </a:lnTo>
                <a:lnTo>
                  <a:pt x="1054" y="780"/>
                </a:lnTo>
                <a:lnTo>
                  <a:pt x="1053" y="779"/>
                </a:lnTo>
                <a:lnTo>
                  <a:pt x="1053" y="778"/>
                </a:lnTo>
                <a:lnTo>
                  <a:pt x="1053" y="777"/>
                </a:lnTo>
                <a:lnTo>
                  <a:pt x="1052" y="777"/>
                </a:lnTo>
                <a:lnTo>
                  <a:pt x="1052" y="775"/>
                </a:lnTo>
                <a:lnTo>
                  <a:pt x="1053" y="774"/>
                </a:lnTo>
                <a:lnTo>
                  <a:pt x="1053" y="770"/>
                </a:lnTo>
                <a:lnTo>
                  <a:pt x="1052" y="770"/>
                </a:lnTo>
                <a:lnTo>
                  <a:pt x="1053" y="767"/>
                </a:lnTo>
                <a:lnTo>
                  <a:pt x="1052" y="767"/>
                </a:lnTo>
                <a:lnTo>
                  <a:pt x="1051" y="767"/>
                </a:lnTo>
                <a:lnTo>
                  <a:pt x="1049" y="765"/>
                </a:lnTo>
                <a:lnTo>
                  <a:pt x="1047" y="764"/>
                </a:lnTo>
                <a:lnTo>
                  <a:pt x="1045" y="763"/>
                </a:lnTo>
                <a:lnTo>
                  <a:pt x="1045" y="761"/>
                </a:lnTo>
                <a:lnTo>
                  <a:pt x="1043" y="760"/>
                </a:lnTo>
                <a:lnTo>
                  <a:pt x="1043" y="757"/>
                </a:lnTo>
                <a:lnTo>
                  <a:pt x="1042" y="756"/>
                </a:lnTo>
                <a:lnTo>
                  <a:pt x="1041" y="755"/>
                </a:lnTo>
                <a:lnTo>
                  <a:pt x="1039" y="756"/>
                </a:lnTo>
                <a:lnTo>
                  <a:pt x="1037" y="755"/>
                </a:lnTo>
                <a:lnTo>
                  <a:pt x="1037" y="754"/>
                </a:lnTo>
                <a:lnTo>
                  <a:pt x="1039" y="753"/>
                </a:lnTo>
                <a:lnTo>
                  <a:pt x="1040" y="752"/>
                </a:lnTo>
                <a:lnTo>
                  <a:pt x="1039" y="748"/>
                </a:lnTo>
                <a:lnTo>
                  <a:pt x="1042" y="746"/>
                </a:lnTo>
                <a:lnTo>
                  <a:pt x="1042" y="746"/>
                </a:lnTo>
                <a:lnTo>
                  <a:pt x="1043" y="745"/>
                </a:lnTo>
                <a:lnTo>
                  <a:pt x="1043" y="743"/>
                </a:lnTo>
                <a:lnTo>
                  <a:pt x="1045" y="743"/>
                </a:lnTo>
                <a:lnTo>
                  <a:pt x="1045" y="741"/>
                </a:lnTo>
                <a:lnTo>
                  <a:pt x="1042" y="741"/>
                </a:lnTo>
                <a:lnTo>
                  <a:pt x="1042" y="746"/>
                </a:lnTo>
                <a:lnTo>
                  <a:pt x="1041" y="747"/>
                </a:lnTo>
                <a:lnTo>
                  <a:pt x="1039" y="747"/>
                </a:lnTo>
                <a:lnTo>
                  <a:pt x="1038" y="748"/>
                </a:lnTo>
                <a:lnTo>
                  <a:pt x="1038" y="751"/>
                </a:lnTo>
                <a:lnTo>
                  <a:pt x="1037" y="752"/>
                </a:lnTo>
                <a:lnTo>
                  <a:pt x="1036" y="755"/>
                </a:lnTo>
                <a:lnTo>
                  <a:pt x="1037" y="757"/>
                </a:lnTo>
                <a:lnTo>
                  <a:pt x="1039" y="757"/>
                </a:lnTo>
                <a:lnTo>
                  <a:pt x="1039" y="758"/>
                </a:lnTo>
                <a:lnTo>
                  <a:pt x="1040" y="758"/>
                </a:lnTo>
                <a:lnTo>
                  <a:pt x="1040" y="761"/>
                </a:lnTo>
                <a:lnTo>
                  <a:pt x="1043" y="763"/>
                </a:lnTo>
                <a:lnTo>
                  <a:pt x="1043" y="765"/>
                </a:lnTo>
                <a:lnTo>
                  <a:pt x="1044" y="766"/>
                </a:lnTo>
                <a:lnTo>
                  <a:pt x="1046" y="768"/>
                </a:lnTo>
                <a:lnTo>
                  <a:pt x="1046" y="770"/>
                </a:lnTo>
                <a:lnTo>
                  <a:pt x="1047" y="771"/>
                </a:lnTo>
                <a:lnTo>
                  <a:pt x="1047" y="772"/>
                </a:lnTo>
                <a:lnTo>
                  <a:pt x="1046" y="774"/>
                </a:lnTo>
                <a:lnTo>
                  <a:pt x="1046" y="777"/>
                </a:lnTo>
                <a:lnTo>
                  <a:pt x="1047" y="780"/>
                </a:lnTo>
                <a:lnTo>
                  <a:pt x="1050" y="783"/>
                </a:lnTo>
                <a:lnTo>
                  <a:pt x="1054" y="785"/>
                </a:lnTo>
                <a:lnTo>
                  <a:pt x="1054" y="788"/>
                </a:lnTo>
                <a:lnTo>
                  <a:pt x="1052" y="789"/>
                </a:lnTo>
                <a:lnTo>
                  <a:pt x="1050" y="791"/>
                </a:lnTo>
                <a:lnTo>
                  <a:pt x="1050" y="795"/>
                </a:lnTo>
                <a:lnTo>
                  <a:pt x="1052" y="798"/>
                </a:lnTo>
                <a:lnTo>
                  <a:pt x="1057" y="801"/>
                </a:lnTo>
                <a:lnTo>
                  <a:pt x="1059" y="803"/>
                </a:lnTo>
                <a:lnTo>
                  <a:pt x="1060" y="805"/>
                </a:lnTo>
                <a:lnTo>
                  <a:pt x="1060" y="812"/>
                </a:lnTo>
                <a:lnTo>
                  <a:pt x="1060" y="813"/>
                </a:lnTo>
                <a:lnTo>
                  <a:pt x="1060" y="814"/>
                </a:lnTo>
                <a:lnTo>
                  <a:pt x="1061" y="816"/>
                </a:lnTo>
                <a:lnTo>
                  <a:pt x="1068" y="819"/>
                </a:lnTo>
                <a:lnTo>
                  <a:pt x="1069" y="819"/>
                </a:lnTo>
                <a:lnTo>
                  <a:pt x="1070" y="821"/>
                </a:lnTo>
                <a:lnTo>
                  <a:pt x="1072" y="823"/>
                </a:lnTo>
                <a:lnTo>
                  <a:pt x="1072" y="825"/>
                </a:lnTo>
                <a:lnTo>
                  <a:pt x="1073" y="826"/>
                </a:lnTo>
                <a:lnTo>
                  <a:pt x="1073" y="828"/>
                </a:lnTo>
                <a:lnTo>
                  <a:pt x="1076" y="828"/>
                </a:lnTo>
                <a:lnTo>
                  <a:pt x="1076" y="830"/>
                </a:lnTo>
                <a:lnTo>
                  <a:pt x="1075" y="831"/>
                </a:lnTo>
                <a:lnTo>
                  <a:pt x="1075" y="833"/>
                </a:lnTo>
                <a:lnTo>
                  <a:pt x="1075" y="836"/>
                </a:lnTo>
                <a:lnTo>
                  <a:pt x="1070" y="841"/>
                </a:lnTo>
                <a:lnTo>
                  <a:pt x="1070" y="841"/>
                </a:lnTo>
                <a:lnTo>
                  <a:pt x="1069" y="842"/>
                </a:lnTo>
                <a:lnTo>
                  <a:pt x="1068" y="844"/>
                </a:lnTo>
                <a:lnTo>
                  <a:pt x="1068" y="845"/>
                </a:lnTo>
                <a:lnTo>
                  <a:pt x="1066" y="846"/>
                </a:lnTo>
                <a:lnTo>
                  <a:pt x="1066" y="848"/>
                </a:lnTo>
                <a:lnTo>
                  <a:pt x="1065" y="848"/>
                </a:lnTo>
                <a:lnTo>
                  <a:pt x="1065" y="850"/>
                </a:lnTo>
                <a:lnTo>
                  <a:pt x="1061" y="850"/>
                </a:lnTo>
                <a:lnTo>
                  <a:pt x="1061" y="851"/>
                </a:lnTo>
                <a:lnTo>
                  <a:pt x="1056" y="852"/>
                </a:lnTo>
                <a:lnTo>
                  <a:pt x="1051" y="855"/>
                </a:lnTo>
                <a:lnTo>
                  <a:pt x="1051" y="857"/>
                </a:lnTo>
                <a:lnTo>
                  <a:pt x="1050" y="858"/>
                </a:lnTo>
                <a:lnTo>
                  <a:pt x="1050" y="858"/>
                </a:lnTo>
                <a:lnTo>
                  <a:pt x="1050" y="858"/>
                </a:lnTo>
                <a:lnTo>
                  <a:pt x="1049" y="859"/>
                </a:lnTo>
                <a:lnTo>
                  <a:pt x="1048" y="862"/>
                </a:lnTo>
                <a:lnTo>
                  <a:pt x="1045" y="866"/>
                </a:lnTo>
                <a:lnTo>
                  <a:pt x="1044" y="866"/>
                </a:lnTo>
                <a:lnTo>
                  <a:pt x="1043" y="869"/>
                </a:lnTo>
                <a:lnTo>
                  <a:pt x="1042" y="871"/>
                </a:lnTo>
                <a:lnTo>
                  <a:pt x="1041" y="872"/>
                </a:lnTo>
                <a:lnTo>
                  <a:pt x="1039" y="876"/>
                </a:lnTo>
                <a:lnTo>
                  <a:pt x="1038" y="875"/>
                </a:lnTo>
                <a:lnTo>
                  <a:pt x="1038" y="872"/>
                </a:lnTo>
                <a:lnTo>
                  <a:pt x="1039" y="870"/>
                </a:lnTo>
                <a:lnTo>
                  <a:pt x="1040" y="865"/>
                </a:lnTo>
                <a:lnTo>
                  <a:pt x="1039" y="865"/>
                </a:lnTo>
                <a:lnTo>
                  <a:pt x="1039" y="863"/>
                </a:lnTo>
                <a:lnTo>
                  <a:pt x="1039" y="862"/>
                </a:lnTo>
                <a:lnTo>
                  <a:pt x="1037" y="863"/>
                </a:lnTo>
                <a:lnTo>
                  <a:pt x="1037" y="862"/>
                </a:lnTo>
                <a:lnTo>
                  <a:pt x="1038" y="861"/>
                </a:lnTo>
                <a:lnTo>
                  <a:pt x="1037" y="859"/>
                </a:lnTo>
                <a:lnTo>
                  <a:pt x="1033" y="856"/>
                </a:lnTo>
                <a:lnTo>
                  <a:pt x="1030" y="853"/>
                </a:lnTo>
                <a:lnTo>
                  <a:pt x="1022" y="849"/>
                </a:lnTo>
                <a:lnTo>
                  <a:pt x="1022" y="847"/>
                </a:lnTo>
                <a:lnTo>
                  <a:pt x="1020" y="846"/>
                </a:lnTo>
                <a:lnTo>
                  <a:pt x="1020" y="842"/>
                </a:lnTo>
                <a:lnTo>
                  <a:pt x="1020" y="837"/>
                </a:lnTo>
                <a:lnTo>
                  <a:pt x="1020" y="829"/>
                </a:lnTo>
                <a:lnTo>
                  <a:pt x="1021" y="829"/>
                </a:lnTo>
                <a:lnTo>
                  <a:pt x="1021" y="826"/>
                </a:lnTo>
                <a:lnTo>
                  <a:pt x="1020" y="825"/>
                </a:lnTo>
                <a:lnTo>
                  <a:pt x="1019" y="826"/>
                </a:lnTo>
                <a:lnTo>
                  <a:pt x="1018" y="826"/>
                </a:lnTo>
                <a:lnTo>
                  <a:pt x="1016" y="825"/>
                </a:lnTo>
                <a:lnTo>
                  <a:pt x="1016" y="824"/>
                </a:lnTo>
                <a:lnTo>
                  <a:pt x="1016" y="824"/>
                </a:lnTo>
                <a:lnTo>
                  <a:pt x="1013" y="824"/>
                </a:lnTo>
                <a:lnTo>
                  <a:pt x="1013" y="823"/>
                </a:lnTo>
                <a:lnTo>
                  <a:pt x="1009" y="823"/>
                </a:lnTo>
                <a:lnTo>
                  <a:pt x="1009" y="822"/>
                </a:lnTo>
                <a:lnTo>
                  <a:pt x="1007" y="823"/>
                </a:lnTo>
                <a:lnTo>
                  <a:pt x="1005" y="821"/>
                </a:lnTo>
                <a:lnTo>
                  <a:pt x="1002" y="821"/>
                </a:lnTo>
                <a:lnTo>
                  <a:pt x="1001" y="820"/>
                </a:lnTo>
                <a:lnTo>
                  <a:pt x="998" y="819"/>
                </a:lnTo>
                <a:lnTo>
                  <a:pt x="994" y="815"/>
                </a:lnTo>
                <a:lnTo>
                  <a:pt x="989" y="815"/>
                </a:lnTo>
                <a:lnTo>
                  <a:pt x="986" y="814"/>
                </a:lnTo>
                <a:lnTo>
                  <a:pt x="984" y="811"/>
                </a:lnTo>
                <a:lnTo>
                  <a:pt x="979" y="808"/>
                </a:lnTo>
                <a:lnTo>
                  <a:pt x="978" y="808"/>
                </a:lnTo>
                <a:lnTo>
                  <a:pt x="973" y="808"/>
                </a:lnTo>
                <a:lnTo>
                  <a:pt x="970" y="805"/>
                </a:lnTo>
                <a:lnTo>
                  <a:pt x="969" y="804"/>
                </a:lnTo>
                <a:lnTo>
                  <a:pt x="965" y="799"/>
                </a:lnTo>
                <a:lnTo>
                  <a:pt x="963" y="796"/>
                </a:lnTo>
                <a:lnTo>
                  <a:pt x="959" y="796"/>
                </a:lnTo>
                <a:lnTo>
                  <a:pt x="959" y="795"/>
                </a:lnTo>
                <a:lnTo>
                  <a:pt x="958" y="794"/>
                </a:lnTo>
                <a:lnTo>
                  <a:pt x="957" y="791"/>
                </a:lnTo>
                <a:lnTo>
                  <a:pt x="957" y="789"/>
                </a:lnTo>
                <a:lnTo>
                  <a:pt x="956" y="789"/>
                </a:lnTo>
                <a:lnTo>
                  <a:pt x="955" y="791"/>
                </a:lnTo>
                <a:lnTo>
                  <a:pt x="956" y="794"/>
                </a:lnTo>
                <a:lnTo>
                  <a:pt x="957" y="795"/>
                </a:lnTo>
                <a:lnTo>
                  <a:pt x="957" y="796"/>
                </a:lnTo>
                <a:lnTo>
                  <a:pt x="959" y="798"/>
                </a:lnTo>
                <a:lnTo>
                  <a:pt x="959" y="799"/>
                </a:lnTo>
                <a:lnTo>
                  <a:pt x="960" y="800"/>
                </a:lnTo>
                <a:lnTo>
                  <a:pt x="962" y="805"/>
                </a:lnTo>
                <a:lnTo>
                  <a:pt x="969" y="812"/>
                </a:lnTo>
                <a:lnTo>
                  <a:pt x="972" y="814"/>
                </a:lnTo>
                <a:lnTo>
                  <a:pt x="973" y="814"/>
                </a:lnTo>
                <a:lnTo>
                  <a:pt x="974" y="813"/>
                </a:lnTo>
                <a:lnTo>
                  <a:pt x="978" y="814"/>
                </a:lnTo>
                <a:lnTo>
                  <a:pt x="980" y="816"/>
                </a:lnTo>
                <a:lnTo>
                  <a:pt x="981" y="818"/>
                </a:lnTo>
                <a:lnTo>
                  <a:pt x="983" y="821"/>
                </a:lnTo>
                <a:lnTo>
                  <a:pt x="984" y="822"/>
                </a:lnTo>
                <a:lnTo>
                  <a:pt x="987" y="822"/>
                </a:lnTo>
                <a:lnTo>
                  <a:pt x="989" y="822"/>
                </a:lnTo>
                <a:lnTo>
                  <a:pt x="994" y="822"/>
                </a:lnTo>
                <a:lnTo>
                  <a:pt x="996" y="824"/>
                </a:lnTo>
                <a:lnTo>
                  <a:pt x="998" y="825"/>
                </a:lnTo>
                <a:lnTo>
                  <a:pt x="998" y="825"/>
                </a:lnTo>
                <a:lnTo>
                  <a:pt x="1002" y="827"/>
                </a:lnTo>
                <a:lnTo>
                  <a:pt x="1003" y="827"/>
                </a:lnTo>
                <a:lnTo>
                  <a:pt x="1007" y="828"/>
                </a:lnTo>
                <a:lnTo>
                  <a:pt x="1010" y="829"/>
                </a:lnTo>
                <a:lnTo>
                  <a:pt x="1012" y="829"/>
                </a:lnTo>
                <a:lnTo>
                  <a:pt x="1013" y="830"/>
                </a:lnTo>
                <a:lnTo>
                  <a:pt x="1014" y="834"/>
                </a:lnTo>
                <a:lnTo>
                  <a:pt x="1014" y="845"/>
                </a:lnTo>
                <a:lnTo>
                  <a:pt x="1016" y="847"/>
                </a:lnTo>
                <a:lnTo>
                  <a:pt x="1018" y="852"/>
                </a:lnTo>
                <a:lnTo>
                  <a:pt x="1018" y="855"/>
                </a:lnTo>
                <a:lnTo>
                  <a:pt x="1016" y="856"/>
                </a:lnTo>
                <a:lnTo>
                  <a:pt x="1016" y="856"/>
                </a:lnTo>
                <a:lnTo>
                  <a:pt x="1013" y="857"/>
                </a:lnTo>
                <a:lnTo>
                  <a:pt x="1008" y="854"/>
                </a:lnTo>
                <a:lnTo>
                  <a:pt x="1004" y="852"/>
                </a:lnTo>
                <a:lnTo>
                  <a:pt x="1001" y="852"/>
                </a:lnTo>
                <a:lnTo>
                  <a:pt x="999" y="854"/>
                </a:lnTo>
                <a:lnTo>
                  <a:pt x="996" y="855"/>
                </a:lnTo>
                <a:lnTo>
                  <a:pt x="996" y="855"/>
                </a:lnTo>
                <a:lnTo>
                  <a:pt x="992" y="856"/>
                </a:lnTo>
                <a:lnTo>
                  <a:pt x="992" y="857"/>
                </a:lnTo>
                <a:lnTo>
                  <a:pt x="990" y="857"/>
                </a:lnTo>
                <a:lnTo>
                  <a:pt x="990" y="858"/>
                </a:lnTo>
                <a:lnTo>
                  <a:pt x="989" y="859"/>
                </a:lnTo>
                <a:lnTo>
                  <a:pt x="987" y="859"/>
                </a:lnTo>
                <a:lnTo>
                  <a:pt x="986" y="858"/>
                </a:lnTo>
                <a:lnTo>
                  <a:pt x="986" y="857"/>
                </a:lnTo>
                <a:lnTo>
                  <a:pt x="985" y="857"/>
                </a:lnTo>
                <a:lnTo>
                  <a:pt x="983" y="857"/>
                </a:lnTo>
                <a:lnTo>
                  <a:pt x="981" y="857"/>
                </a:lnTo>
                <a:lnTo>
                  <a:pt x="981" y="856"/>
                </a:lnTo>
                <a:lnTo>
                  <a:pt x="978" y="857"/>
                </a:lnTo>
                <a:lnTo>
                  <a:pt x="977" y="856"/>
                </a:lnTo>
                <a:lnTo>
                  <a:pt x="974" y="857"/>
                </a:lnTo>
                <a:lnTo>
                  <a:pt x="971" y="856"/>
                </a:lnTo>
                <a:lnTo>
                  <a:pt x="970" y="855"/>
                </a:lnTo>
                <a:lnTo>
                  <a:pt x="968" y="850"/>
                </a:lnTo>
                <a:lnTo>
                  <a:pt x="967" y="848"/>
                </a:lnTo>
                <a:lnTo>
                  <a:pt x="959" y="847"/>
                </a:lnTo>
                <a:lnTo>
                  <a:pt x="958" y="848"/>
                </a:lnTo>
                <a:lnTo>
                  <a:pt x="957" y="848"/>
                </a:lnTo>
                <a:lnTo>
                  <a:pt x="956" y="849"/>
                </a:lnTo>
                <a:lnTo>
                  <a:pt x="956" y="850"/>
                </a:lnTo>
                <a:lnTo>
                  <a:pt x="951" y="850"/>
                </a:lnTo>
                <a:lnTo>
                  <a:pt x="948" y="852"/>
                </a:lnTo>
                <a:lnTo>
                  <a:pt x="946" y="854"/>
                </a:lnTo>
                <a:lnTo>
                  <a:pt x="944" y="855"/>
                </a:lnTo>
                <a:lnTo>
                  <a:pt x="943" y="857"/>
                </a:lnTo>
                <a:lnTo>
                  <a:pt x="942" y="858"/>
                </a:lnTo>
                <a:lnTo>
                  <a:pt x="938" y="856"/>
                </a:lnTo>
                <a:lnTo>
                  <a:pt x="934" y="856"/>
                </a:lnTo>
                <a:lnTo>
                  <a:pt x="933" y="857"/>
                </a:lnTo>
                <a:lnTo>
                  <a:pt x="929" y="857"/>
                </a:lnTo>
                <a:lnTo>
                  <a:pt x="929" y="857"/>
                </a:lnTo>
                <a:lnTo>
                  <a:pt x="927" y="857"/>
                </a:lnTo>
                <a:lnTo>
                  <a:pt x="924" y="854"/>
                </a:lnTo>
                <a:lnTo>
                  <a:pt x="920" y="854"/>
                </a:lnTo>
                <a:lnTo>
                  <a:pt x="917" y="857"/>
                </a:lnTo>
                <a:lnTo>
                  <a:pt x="915" y="857"/>
                </a:lnTo>
                <a:lnTo>
                  <a:pt x="915" y="856"/>
                </a:lnTo>
                <a:lnTo>
                  <a:pt x="914" y="857"/>
                </a:lnTo>
                <a:lnTo>
                  <a:pt x="914" y="858"/>
                </a:lnTo>
                <a:lnTo>
                  <a:pt x="912" y="859"/>
                </a:lnTo>
                <a:lnTo>
                  <a:pt x="912" y="859"/>
                </a:lnTo>
                <a:lnTo>
                  <a:pt x="911" y="862"/>
                </a:lnTo>
                <a:lnTo>
                  <a:pt x="910" y="861"/>
                </a:lnTo>
                <a:lnTo>
                  <a:pt x="910" y="859"/>
                </a:lnTo>
                <a:lnTo>
                  <a:pt x="909" y="858"/>
                </a:lnTo>
                <a:lnTo>
                  <a:pt x="907" y="859"/>
                </a:lnTo>
                <a:lnTo>
                  <a:pt x="907" y="860"/>
                </a:lnTo>
                <a:lnTo>
                  <a:pt x="909" y="862"/>
                </a:lnTo>
                <a:lnTo>
                  <a:pt x="906" y="860"/>
                </a:lnTo>
                <a:lnTo>
                  <a:pt x="906" y="860"/>
                </a:lnTo>
                <a:lnTo>
                  <a:pt x="906" y="861"/>
                </a:lnTo>
                <a:lnTo>
                  <a:pt x="908" y="862"/>
                </a:lnTo>
                <a:lnTo>
                  <a:pt x="909" y="864"/>
                </a:lnTo>
                <a:lnTo>
                  <a:pt x="917" y="863"/>
                </a:lnTo>
                <a:lnTo>
                  <a:pt x="918" y="865"/>
                </a:lnTo>
                <a:lnTo>
                  <a:pt x="920" y="865"/>
                </a:lnTo>
                <a:lnTo>
                  <a:pt x="921" y="864"/>
                </a:lnTo>
                <a:lnTo>
                  <a:pt x="923" y="864"/>
                </a:lnTo>
                <a:lnTo>
                  <a:pt x="924" y="865"/>
                </a:lnTo>
                <a:lnTo>
                  <a:pt x="929" y="866"/>
                </a:lnTo>
                <a:lnTo>
                  <a:pt x="929" y="867"/>
                </a:lnTo>
                <a:lnTo>
                  <a:pt x="935" y="867"/>
                </a:lnTo>
                <a:lnTo>
                  <a:pt x="937" y="869"/>
                </a:lnTo>
                <a:lnTo>
                  <a:pt x="939" y="869"/>
                </a:lnTo>
                <a:lnTo>
                  <a:pt x="941" y="867"/>
                </a:lnTo>
                <a:lnTo>
                  <a:pt x="946" y="869"/>
                </a:lnTo>
                <a:lnTo>
                  <a:pt x="951" y="867"/>
                </a:lnTo>
                <a:lnTo>
                  <a:pt x="952" y="866"/>
                </a:lnTo>
                <a:lnTo>
                  <a:pt x="952" y="864"/>
                </a:lnTo>
                <a:lnTo>
                  <a:pt x="962" y="862"/>
                </a:lnTo>
                <a:lnTo>
                  <a:pt x="964" y="862"/>
                </a:lnTo>
                <a:lnTo>
                  <a:pt x="965" y="865"/>
                </a:lnTo>
                <a:lnTo>
                  <a:pt x="967" y="867"/>
                </a:lnTo>
                <a:lnTo>
                  <a:pt x="973" y="868"/>
                </a:lnTo>
                <a:lnTo>
                  <a:pt x="978" y="868"/>
                </a:lnTo>
                <a:lnTo>
                  <a:pt x="984" y="866"/>
                </a:lnTo>
                <a:lnTo>
                  <a:pt x="986" y="866"/>
                </a:lnTo>
                <a:lnTo>
                  <a:pt x="987" y="865"/>
                </a:lnTo>
                <a:lnTo>
                  <a:pt x="989" y="865"/>
                </a:lnTo>
                <a:lnTo>
                  <a:pt x="990" y="867"/>
                </a:lnTo>
                <a:lnTo>
                  <a:pt x="993" y="867"/>
                </a:lnTo>
                <a:lnTo>
                  <a:pt x="994" y="865"/>
                </a:lnTo>
                <a:lnTo>
                  <a:pt x="996" y="864"/>
                </a:lnTo>
                <a:lnTo>
                  <a:pt x="997" y="865"/>
                </a:lnTo>
                <a:lnTo>
                  <a:pt x="999" y="862"/>
                </a:lnTo>
                <a:lnTo>
                  <a:pt x="1000" y="862"/>
                </a:lnTo>
                <a:lnTo>
                  <a:pt x="1006" y="862"/>
                </a:lnTo>
                <a:lnTo>
                  <a:pt x="1009" y="863"/>
                </a:lnTo>
                <a:lnTo>
                  <a:pt x="1010" y="864"/>
                </a:lnTo>
                <a:lnTo>
                  <a:pt x="1011" y="863"/>
                </a:lnTo>
                <a:lnTo>
                  <a:pt x="1012" y="864"/>
                </a:lnTo>
                <a:lnTo>
                  <a:pt x="1013" y="864"/>
                </a:lnTo>
                <a:lnTo>
                  <a:pt x="1013" y="867"/>
                </a:lnTo>
                <a:lnTo>
                  <a:pt x="1015" y="867"/>
                </a:lnTo>
                <a:lnTo>
                  <a:pt x="1016" y="869"/>
                </a:lnTo>
                <a:lnTo>
                  <a:pt x="1017" y="870"/>
                </a:lnTo>
                <a:lnTo>
                  <a:pt x="1019" y="869"/>
                </a:lnTo>
                <a:lnTo>
                  <a:pt x="1019" y="867"/>
                </a:lnTo>
                <a:lnTo>
                  <a:pt x="1017" y="866"/>
                </a:lnTo>
                <a:lnTo>
                  <a:pt x="1017" y="865"/>
                </a:lnTo>
                <a:lnTo>
                  <a:pt x="1019" y="865"/>
                </a:lnTo>
                <a:lnTo>
                  <a:pt x="1020" y="864"/>
                </a:lnTo>
                <a:lnTo>
                  <a:pt x="1020" y="863"/>
                </a:lnTo>
                <a:lnTo>
                  <a:pt x="1022" y="862"/>
                </a:lnTo>
                <a:lnTo>
                  <a:pt x="1023" y="860"/>
                </a:lnTo>
                <a:lnTo>
                  <a:pt x="1025" y="861"/>
                </a:lnTo>
                <a:lnTo>
                  <a:pt x="1025" y="863"/>
                </a:lnTo>
                <a:lnTo>
                  <a:pt x="1025" y="864"/>
                </a:lnTo>
                <a:lnTo>
                  <a:pt x="1024" y="864"/>
                </a:lnTo>
                <a:lnTo>
                  <a:pt x="1025" y="867"/>
                </a:lnTo>
                <a:lnTo>
                  <a:pt x="1024" y="870"/>
                </a:lnTo>
                <a:lnTo>
                  <a:pt x="1025" y="871"/>
                </a:lnTo>
                <a:lnTo>
                  <a:pt x="1021" y="872"/>
                </a:lnTo>
                <a:lnTo>
                  <a:pt x="1016" y="876"/>
                </a:lnTo>
                <a:lnTo>
                  <a:pt x="1016" y="878"/>
                </a:lnTo>
                <a:lnTo>
                  <a:pt x="1014" y="878"/>
                </a:lnTo>
                <a:lnTo>
                  <a:pt x="1014" y="879"/>
                </a:lnTo>
                <a:lnTo>
                  <a:pt x="1014" y="882"/>
                </a:lnTo>
                <a:lnTo>
                  <a:pt x="1013" y="882"/>
                </a:lnTo>
                <a:lnTo>
                  <a:pt x="1012" y="884"/>
                </a:lnTo>
                <a:lnTo>
                  <a:pt x="1010" y="886"/>
                </a:lnTo>
                <a:lnTo>
                  <a:pt x="1009" y="888"/>
                </a:lnTo>
                <a:lnTo>
                  <a:pt x="1009" y="888"/>
                </a:lnTo>
                <a:lnTo>
                  <a:pt x="1009" y="890"/>
                </a:lnTo>
                <a:lnTo>
                  <a:pt x="1007" y="893"/>
                </a:lnTo>
                <a:lnTo>
                  <a:pt x="1007" y="897"/>
                </a:lnTo>
                <a:lnTo>
                  <a:pt x="1005" y="899"/>
                </a:lnTo>
                <a:lnTo>
                  <a:pt x="1004" y="901"/>
                </a:lnTo>
                <a:lnTo>
                  <a:pt x="1005" y="901"/>
                </a:lnTo>
                <a:lnTo>
                  <a:pt x="1003" y="903"/>
                </a:lnTo>
                <a:lnTo>
                  <a:pt x="1002" y="907"/>
                </a:lnTo>
                <a:lnTo>
                  <a:pt x="1002" y="908"/>
                </a:lnTo>
                <a:lnTo>
                  <a:pt x="1002" y="911"/>
                </a:lnTo>
                <a:lnTo>
                  <a:pt x="999" y="913"/>
                </a:lnTo>
                <a:lnTo>
                  <a:pt x="995" y="913"/>
                </a:lnTo>
                <a:lnTo>
                  <a:pt x="994" y="911"/>
                </a:lnTo>
                <a:lnTo>
                  <a:pt x="994" y="909"/>
                </a:lnTo>
                <a:lnTo>
                  <a:pt x="995" y="909"/>
                </a:lnTo>
                <a:lnTo>
                  <a:pt x="994" y="908"/>
                </a:lnTo>
                <a:lnTo>
                  <a:pt x="993" y="911"/>
                </a:lnTo>
                <a:lnTo>
                  <a:pt x="994" y="914"/>
                </a:lnTo>
                <a:lnTo>
                  <a:pt x="993" y="914"/>
                </a:lnTo>
                <a:lnTo>
                  <a:pt x="992" y="915"/>
                </a:lnTo>
                <a:lnTo>
                  <a:pt x="990" y="915"/>
                </a:lnTo>
                <a:lnTo>
                  <a:pt x="990" y="916"/>
                </a:lnTo>
                <a:lnTo>
                  <a:pt x="985" y="918"/>
                </a:lnTo>
                <a:lnTo>
                  <a:pt x="985" y="918"/>
                </a:lnTo>
                <a:lnTo>
                  <a:pt x="986" y="919"/>
                </a:lnTo>
                <a:lnTo>
                  <a:pt x="986" y="918"/>
                </a:lnTo>
                <a:lnTo>
                  <a:pt x="989" y="918"/>
                </a:lnTo>
                <a:lnTo>
                  <a:pt x="991" y="918"/>
                </a:lnTo>
                <a:lnTo>
                  <a:pt x="991" y="921"/>
                </a:lnTo>
                <a:lnTo>
                  <a:pt x="990" y="922"/>
                </a:lnTo>
                <a:lnTo>
                  <a:pt x="991" y="923"/>
                </a:lnTo>
                <a:lnTo>
                  <a:pt x="992" y="922"/>
                </a:lnTo>
                <a:lnTo>
                  <a:pt x="992" y="919"/>
                </a:lnTo>
                <a:lnTo>
                  <a:pt x="993" y="918"/>
                </a:lnTo>
                <a:lnTo>
                  <a:pt x="993" y="917"/>
                </a:lnTo>
                <a:lnTo>
                  <a:pt x="995" y="916"/>
                </a:lnTo>
                <a:lnTo>
                  <a:pt x="1001" y="917"/>
                </a:lnTo>
                <a:lnTo>
                  <a:pt x="1004" y="916"/>
                </a:lnTo>
                <a:lnTo>
                  <a:pt x="1004" y="915"/>
                </a:lnTo>
                <a:lnTo>
                  <a:pt x="1005" y="915"/>
                </a:lnTo>
                <a:lnTo>
                  <a:pt x="1006" y="914"/>
                </a:lnTo>
                <a:lnTo>
                  <a:pt x="1009" y="915"/>
                </a:lnTo>
                <a:lnTo>
                  <a:pt x="1009" y="915"/>
                </a:lnTo>
                <a:lnTo>
                  <a:pt x="1010" y="918"/>
                </a:lnTo>
                <a:lnTo>
                  <a:pt x="1011" y="919"/>
                </a:lnTo>
                <a:lnTo>
                  <a:pt x="1011" y="923"/>
                </a:lnTo>
                <a:lnTo>
                  <a:pt x="1012" y="923"/>
                </a:lnTo>
                <a:lnTo>
                  <a:pt x="1012" y="925"/>
                </a:lnTo>
                <a:lnTo>
                  <a:pt x="1013" y="928"/>
                </a:lnTo>
                <a:lnTo>
                  <a:pt x="1013" y="929"/>
                </a:lnTo>
                <a:lnTo>
                  <a:pt x="1013" y="930"/>
                </a:lnTo>
                <a:lnTo>
                  <a:pt x="1011" y="931"/>
                </a:lnTo>
                <a:lnTo>
                  <a:pt x="1011" y="932"/>
                </a:lnTo>
                <a:lnTo>
                  <a:pt x="1012" y="932"/>
                </a:lnTo>
                <a:lnTo>
                  <a:pt x="1015" y="931"/>
                </a:lnTo>
                <a:lnTo>
                  <a:pt x="1015" y="929"/>
                </a:lnTo>
                <a:lnTo>
                  <a:pt x="1014" y="924"/>
                </a:lnTo>
                <a:lnTo>
                  <a:pt x="1013" y="923"/>
                </a:lnTo>
                <a:lnTo>
                  <a:pt x="1013" y="919"/>
                </a:lnTo>
                <a:lnTo>
                  <a:pt x="1012" y="917"/>
                </a:lnTo>
                <a:lnTo>
                  <a:pt x="1011" y="914"/>
                </a:lnTo>
                <a:lnTo>
                  <a:pt x="1011" y="914"/>
                </a:lnTo>
                <a:lnTo>
                  <a:pt x="1012" y="915"/>
                </a:lnTo>
                <a:lnTo>
                  <a:pt x="1014" y="915"/>
                </a:lnTo>
                <a:lnTo>
                  <a:pt x="1013" y="914"/>
                </a:lnTo>
                <a:lnTo>
                  <a:pt x="1013" y="914"/>
                </a:lnTo>
                <a:lnTo>
                  <a:pt x="1014" y="915"/>
                </a:lnTo>
                <a:lnTo>
                  <a:pt x="1016" y="916"/>
                </a:lnTo>
                <a:lnTo>
                  <a:pt x="1016" y="917"/>
                </a:lnTo>
                <a:lnTo>
                  <a:pt x="1018" y="919"/>
                </a:lnTo>
                <a:lnTo>
                  <a:pt x="1021" y="920"/>
                </a:lnTo>
                <a:lnTo>
                  <a:pt x="1023" y="922"/>
                </a:lnTo>
                <a:lnTo>
                  <a:pt x="1023" y="922"/>
                </a:lnTo>
                <a:lnTo>
                  <a:pt x="1025" y="924"/>
                </a:lnTo>
                <a:lnTo>
                  <a:pt x="1025" y="932"/>
                </a:lnTo>
                <a:lnTo>
                  <a:pt x="1024" y="932"/>
                </a:lnTo>
                <a:lnTo>
                  <a:pt x="1024" y="933"/>
                </a:lnTo>
                <a:lnTo>
                  <a:pt x="1021" y="936"/>
                </a:lnTo>
                <a:lnTo>
                  <a:pt x="1020" y="938"/>
                </a:lnTo>
                <a:lnTo>
                  <a:pt x="1019" y="939"/>
                </a:lnTo>
                <a:lnTo>
                  <a:pt x="1019" y="940"/>
                </a:lnTo>
                <a:lnTo>
                  <a:pt x="1018" y="940"/>
                </a:lnTo>
                <a:lnTo>
                  <a:pt x="1017" y="941"/>
                </a:lnTo>
                <a:lnTo>
                  <a:pt x="1016" y="944"/>
                </a:lnTo>
                <a:lnTo>
                  <a:pt x="1014" y="946"/>
                </a:lnTo>
                <a:lnTo>
                  <a:pt x="1013" y="949"/>
                </a:lnTo>
                <a:lnTo>
                  <a:pt x="1011" y="950"/>
                </a:lnTo>
                <a:lnTo>
                  <a:pt x="1009" y="952"/>
                </a:lnTo>
                <a:lnTo>
                  <a:pt x="1009" y="954"/>
                </a:lnTo>
                <a:lnTo>
                  <a:pt x="1007" y="954"/>
                </a:lnTo>
                <a:lnTo>
                  <a:pt x="1005" y="958"/>
                </a:lnTo>
                <a:lnTo>
                  <a:pt x="1003" y="959"/>
                </a:lnTo>
                <a:lnTo>
                  <a:pt x="1000" y="964"/>
                </a:lnTo>
                <a:lnTo>
                  <a:pt x="998" y="966"/>
                </a:lnTo>
                <a:lnTo>
                  <a:pt x="997" y="968"/>
                </a:lnTo>
                <a:lnTo>
                  <a:pt x="993" y="971"/>
                </a:lnTo>
                <a:lnTo>
                  <a:pt x="992" y="973"/>
                </a:lnTo>
                <a:lnTo>
                  <a:pt x="990" y="973"/>
                </a:lnTo>
                <a:lnTo>
                  <a:pt x="988" y="976"/>
                </a:lnTo>
                <a:lnTo>
                  <a:pt x="987" y="976"/>
                </a:lnTo>
                <a:lnTo>
                  <a:pt x="984" y="979"/>
                </a:lnTo>
                <a:lnTo>
                  <a:pt x="979" y="981"/>
                </a:lnTo>
                <a:lnTo>
                  <a:pt x="979" y="982"/>
                </a:lnTo>
                <a:lnTo>
                  <a:pt x="973" y="985"/>
                </a:lnTo>
                <a:lnTo>
                  <a:pt x="968" y="987"/>
                </a:lnTo>
                <a:lnTo>
                  <a:pt x="967" y="987"/>
                </a:lnTo>
                <a:lnTo>
                  <a:pt x="966" y="988"/>
                </a:lnTo>
                <a:lnTo>
                  <a:pt x="965" y="989"/>
                </a:lnTo>
                <a:lnTo>
                  <a:pt x="957" y="993"/>
                </a:lnTo>
                <a:lnTo>
                  <a:pt x="957" y="995"/>
                </a:lnTo>
                <a:lnTo>
                  <a:pt x="958" y="996"/>
                </a:lnTo>
                <a:lnTo>
                  <a:pt x="958" y="997"/>
                </a:lnTo>
                <a:lnTo>
                  <a:pt x="956" y="997"/>
                </a:lnTo>
                <a:lnTo>
                  <a:pt x="954" y="995"/>
                </a:lnTo>
                <a:lnTo>
                  <a:pt x="952" y="998"/>
                </a:lnTo>
                <a:lnTo>
                  <a:pt x="949" y="1000"/>
                </a:lnTo>
                <a:lnTo>
                  <a:pt x="948" y="1000"/>
                </a:lnTo>
                <a:lnTo>
                  <a:pt x="945" y="1002"/>
                </a:lnTo>
                <a:lnTo>
                  <a:pt x="944" y="1002"/>
                </a:lnTo>
                <a:lnTo>
                  <a:pt x="944" y="1003"/>
                </a:lnTo>
                <a:lnTo>
                  <a:pt x="941" y="1003"/>
                </a:lnTo>
                <a:lnTo>
                  <a:pt x="940" y="1004"/>
                </a:lnTo>
                <a:lnTo>
                  <a:pt x="937" y="1005"/>
                </a:lnTo>
                <a:lnTo>
                  <a:pt x="936" y="1006"/>
                </a:lnTo>
                <a:lnTo>
                  <a:pt x="934" y="1005"/>
                </a:lnTo>
                <a:lnTo>
                  <a:pt x="927" y="1006"/>
                </a:lnTo>
                <a:lnTo>
                  <a:pt x="921" y="1006"/>
                </a:lnTo>
                <a:lnTo>
                  <a:pt x="920" y="1006"/>
                </a:lnTo>
                <a:lnTo>
                  <a:pt x="912" y="1008"/>
                </a:lnTo>
                <a:lnTo>
                  <a:pt x="901" y="1008"/>
                </a:lnTo>
                <a:lnTo>
                  <a:pt x="898" y="1007"/>
                </a:lnTo>
                <a:lnTo>
                  <a:pt x="898" y="1006"/>
                </a:lnTo>
                <a:lnTo>
                  <a:pt x="896" y="1005"/>
                </a:lnTo>
                <a:lnTo>
                  <a:pt x="896" y="1003"/>
                </a:lnTo>
                <a:lnTo>
                  <a:pt x="895" y="1003"/>
                </a:lnTo>
                <a:lnTo>
                  <a:pt x="894" y="1002"/>
                </a:lnTo>
                <a:lnTo>
                  <a:pt x="894" y="999"/>
                </a:lnTo>
                <a:lnTo>
                  <a:pt x="893" y="998"/>
                </a:lnTo>
                <a:lnTo>
                  <a:pt x="893" y="996"/>
                </a:lnTo>
                <a:lnTo>
                  <a:pt x="892" y="992"/>
                </a:lnTo>
                <a:lnTo>
                  <a:pt x="891" y="990"/>
                </a:lnTo>
                <a:lnTo>
                  <a:pt x="891" y="989"/>
                </a:lnTo>
                <a:lnTo>
                  <a:pt x="892" y="988"/>
                </a:lnTo>
                <a:lnTo>
                  <a:pt x="892" y="990"/>
                </a:lnTo>
                <a:lnTo>
                  <a:pt x="893" y="990"/>
                </a:lnTo>
                <a:lnTo>
                  <a:pt x="894" y="995"/>
                </a:lnTo>
                <a:lnTo>
                  <a:pt x="894" y="994"/>
                </a:lnTo>
                <a:lnTo>
                  <a:pt x="894" y="993"/>
                </a:lnTo>
                <a:lnTo>
                  <a:pt x="895" y="993"/>
                </a:lnTo>
                <a:lnTo>
                  <a:pt x="896" y="995"/>
                </a:lnTo>
                <a:lnTo>
                  <a:pt x="896" y="992"/>
                </a:lnTo>
                <a:lnTo>
                  <a:pt x="894" y="991"/>
                </a:lnTo>
                <a:lnTo>
                  <a:pt x="894" y="989"/>
                </a:lnTo>
                <a:lnTo>
                  <a:pt x="893" y="987"/>
                </a:lnTo>
                <a:lnTo>
                  <a:pt x="891" y="985"/>
                </a:lnTo>
                <a:lnTo>
                  <a:pt x="890" y="985"/>
                </a:lnTo>
                <a:lnTo>
                  <a:pt x="887" y="984"/>
                </a:lnTo>
                <a:lnTo>
                  <a:pt x="887" y="983"/>
                </a:lnTo>
                <a:lnTo>
                  <a:pt x="888" y="981"/>
                </a:lnTo>
                <a:lnTo>
                  <a:pt x="892" y="983"/>
                </a:lnTo>
                <a:lnTo>
                  <a:pt x="895" y="983"/>
                </a:lnTo>
                <a:lnTo>
                  <a:pt x="896" y="982"/>
                </a:lnTo>
                <a:lnTo>
                  <a:pt x="900" y="981"/>
                </a:lnTo>
                <a:lnTo>
                  <a:pt x="900" y="980"/>
                </a:lnTo>
                <a:lnTo>
                  <a:pt x="902" y="980"/>
                </a:lnTo>
                <a:lnTo>
                  <a:pt x="905" y="978"/>
                </a:lnTo>
                <a:lnTo>
                  <a:pt x="905" y="977"/>
                </a:lnTo>
                <a:lnTo>
                  <a:pt x="910" y="975"/>
                </a:lnTo>
                <a:lnTo>
                  <a:pt x="910" y="972"/>
                </a:lnTo>
                <a:lnTo>
                  <a:pt x="910" y="972"/>
                </a:lnTo>
                <a:lnTo>
                  <a:pt x="909" y="974"/>
                </a:lnTo>
                <a:lnTo>
                  <a:pt x="906" y="975"/>
                </a:lnTo>
                <a:lnTo>
                  <a:pt x="900" y="978"/>
                </a:lnTo>
                <a:lnTo>
                  <a:pt x="898" y="979"/>
                </a:lnTo>
                <a:lnTo>
                  <a:pt x="888" y="980"/>
                </a:lnTo>
                <a:lnTo>
                  <a:pt x="888" y="979"/>
                </a:lnTo>
                <a:lnTo>
                  <a:pt x="888" y="978"/>
                </a:lnTo>
                <a:lnTo>
                  <a:pt x="886" y="979"/>
                </a:lnTo>
                <a:lnTo>
                  <a:pt x="882" y="978"/>
                </a:lnTo>
                <a:lnTo>
                  <a:pt x="880" y="977"/>
                </a:lnTo>
                <a:lnTo>
                  <a:pt x="879" y="975"/>
                </a:lnTo>
                <a:lnTo>
                  <a:pt x="875" y="971"/>
                </a:lnTo>
                <a:lnTo>
                  <a:pt x="873" y="967"/>
                </a:lnTo>
                <a:lnTo>
                  <a:pt x="872" y="965"/>
                </a:lnTo>
                <a:lnTo>
                  <a:pt x="871" y="962"/>
                </a:lnTo>
                <a:lnTo>
                  <a:pt x="869" y="961"/>
                </a:lnTo>
                <a:lnTo>
                  <a:pt x="869" y="959"/>
                </a:lnTo>
                <a:lnTo>
                  <a:pt x="870" y="954"/>
                </a:lnTo>
                <a:lnTo>
                  <a:pt x="873" y="952"/>
                </a:lnTo>
                <a:lnTo>
                  <a:pt x="871" y="952"/>
                </a:lnTo>
                <a:lnTo>
                  <a:pt x="870" y="951"/>
                </a:lnTo>
                <a:lnTo>
                  <a:pt x="870" y="950"/>
                </a:lnTo>
                <a:lnTo>
                  <a:pt x="868" y="948"/>
                </a:lnTo>
                <a:lnTo>
                  <a:pt x="868" y="946"/>
                </a:lnTo>
                <a:lnTo>
                  <a:pt x="867" y="944"/>
                </a:lnTo>
                <a:lnTo>
                  <a:pt x="864" y="943"/>
                </a:lnTo>
                <a:lnTo>
                  <a:pt x="863" y="943"/>
                </a:lnTo>
                <a:lnTo>
                  <a:pt x="860" y="941"/>
                </a:lnTo>
                <a:lnTo>
                  <a:pt x="862" y="944"/>
                </a:lnTo>
                <a:lnTo>
                  <a:pt x="863" y="944"/>
                </a:lnTo>
                <a:lnTo>
                  <a:pt x="866" y="946"/>
                </a:lnTo>
                <a:lnTo>
                  <a:pt x="867" y="953"/>
                </a:lnTo>
                <a:lnTo>
                  <a:pt x="867" y="955"/>
                </a:lnTo>
                <a:lnTo>
                  <a:pt x="865" y="956"/>
                </a:lnTo>
                <a:lnTo>
                  <a:pt x="865" y="959"/>
                </a:lnTo>
                <a:lnTo>
                  <a:pt x="865" y="960"/>
                </a:lnTo>
                <a:lnTo>
                  <a:pt x="865" y="962"/>
                </a:lnTo>
                <a:lnTo>
                  <a:pt x="867" y="965"/>
                </a:lnTo>
                <a:lnTo>
                  <a:pt x="869" y="969"/>
                </a:lnTo>
                <a:lnTo>
                  <a:pt x="865" y="968"/>
                </a:lnTo>
                <a:lnTo>
                  <a:pt x="861" y="966"/>
                </a:lnTo>
                <a:lnTo>
                  <a:pt x="860" y="964"/>
                </a:lnTo>
                <a:lnTo>
                  <a:pt x="860" y="962"/>
                </a:lnTo>
                <a:lnTo>
                  <a:pt x="859" y="962"/>
                </a:lnTo>
                <a:lnTo>
                  <a:pt x="859" y="965"/>
                </a:lnTo>
                <a:lnTo>
                  <a:pt x="858" y="965"/>
                </a:lnTo>
                <a:lnTo>
                  <a:pt x="854" y="964"/>
                </a:lnTo>
                <a:lnTo>
                  <a:pt x="853" y="964"/>
                </a:lnTo>
                <a:lnTo>
                  <a:pt x="853" y="964"/>
                </a:lnTo>
                <a:lnTo>
                  <a:pt x="861" y="967"/>
                </a:lnTo>
                <a:lnTo>
                  <a:pt x="864" y="970"/>
                </a:lnTo>
                <a:lnTo>
                  <a:pt x="865" y="972"/>
                </a:lnTo>
                <a:lnTo>
                  <a:pt x="868" y="974"/>
                </a:lnTo>
                <a:lnTo>
                  <a:pt x="870" y="974"/>
                </a:lnTo>
                <a:lnTo>
                  <a:pt x="873" y="978"/>
                </a:lnTo>
                <a:lnTo>
                  <a:pt x="868" y="977"/>
                </a:lnTo>
                <a:lnTo>
                  <a:pt x="866" y="975"/>
                </a:lnTo>
                <a:lnTo>
                  <a:pt x="862" y="973"/>
                </a:lnTo>
                <a:lnTo>
                  <a:pt x="858" y="973"/>
                </a:lnTo>
                <a:lnTo>
                  <a:pt x="856" y="975"/>
                </a:lnTo>
                <a:lnTo>
                  <a:pt x="849" y="975"/>
                </a:lnTo>
                <a:lnTo>
                  <a:pt x="847" y="977"/>
                </a:lnTo>
                <a:lnTo>
                  <a:pt x="840" y="977"/>
                </a:lnTo>
                <a:lnTo>
                  <a:pt x="839" y="978"/>
                </a:lnTo>
                <a:lnTo>
                  <a:pt x="840" y="978"/>
                </a:lnTo>
                <a:lnTo>
                  <a:pt x="845" y="978"/>
                </a:lnTo>
                <a:lnTo>
                  <a:pt x="846" y="978"/>
                </a:lnTo>
                <a:lnTo>
                  <a:pt x="846" y="979"/>
                </a:lnTo>
                <a:lnTo>
                  <a:pt x="843" y="980"/>
                </a:lnTo>
                <a:lnTo>
                  <a:pt x="843" y="982"/>
                </a:lnTo>
                <a:lnTo>
                  <a:pt x="840" y="981"/>
                </a:lnTo>
                <a:lnTo>
                  <a:pt x="836" y="984"/>
                </a:lnTo>
                <a:lnTo>
                  <a:pt x="836" y="986"/>
                </a:lnTo>
                <a:lnTo>
                  <a:pt x="835" y="988"/>
                </a:lnTo>
                <a:lnTo>
                  <a:pt x="833" y="988"/>
                </a:lnTo>
                <a:lnTo>
                  <a:pt x="828" y="992"/>
                </a:lnTo>
                <a:lnTo>
                  <a:pt x="827" y="994"/>
                </a:lnTo>
                <a:lnTo>
                  <a:pt x="826" y="997"/>
                </a:lnTo>
                <a:lnTo>
                  <a:pt x="825" y="998"/>
                </a:lnTo>
                <a:lnTo>
                  <a:pt x="825" y="995"/>
                </a:lnTo>
                <a:lnTo>
                  <a:pt x="827" y="993"/>
                </a:lnTo>
                <a:lnTo>
                  <a:pt x="827" y="991"/>
                </a:lnTo>
                <a:lnTo>
                  <a:pt x="829" y="988"/>
                </a:lnTo>
                <a:lnTo>
                  <a:pt x="832" y="986"/>
                </a:lnTo>
                <a:lnTo>
                  <a:pt x="832" y="984"/>
                </a:lnTo>
                <a:lnTo>
                  <a:pt x="831" y="984"/>
                </a:lnTo>
                <a:lnTo>
                  <a:pt x="831" y="985"/>
                </a:lnTo>
                <a:lnTo>
                  <a:pt x="828" y="987"/>
                </a:lnTo>
                <a:lnTo>
                  <a:pt x="828" y="988"/>
                </a:lnTo>
                <a:lnTo>
                  <a:pt x="827" y="990"/>
                </a:lnTo>
                <a:lnTo>
                  <a:pt x="827" y="991"/>
                </a:lnTo>
                <a:lnTo>
                  <a:pt x="826" y="991"/>
                </a:lnTo>
                <a:lnTo>
                  <a:pt x="826" y="992"/>
                </a:lnTo>
                <a:lnTo>
                  <a:pt x="825" y="993"/>
                </a:lnTo>
                <a:lnTo>
                  <a:pt x="824" y="997"/>
                </a:lnTo>
                <a:lnTo>
                  <a:pt x="824" y="1001"/>
                </a:lnTo>
                <a:lnTo>
                  <a:pt x="824" y="1005"/>
                </a:lnTo>
                <a:lnTo>
                  <a:pt x="823" y="1004"/>
                </a:lnTo>
                <a:lnTo>
                  <a:pt x="823" y="1002"/>
                </a:lnTo>
                <a:lnTo>
                  <a:pt x="819" y="1000"/>
                </a:lnTo>
                <a:lnTo>
                  <a:pt x="818" y="998"/>
                </a:lnTo>
                <a:lnTo>
                  <a:pt x="814" y="997"/>
                </a:lnTo>
                <a:lnTo>
                  <a:pt x="813" y="997"/>
                </a:lnTo>
                <a:lnTo>
                  <a:pt x="812" y="997"/>
                </a:lnTo>
                <a:lnTo>
                  <a:pt x="807" y="995"/>
                </a:lnTo>
                <a:lnTo>
                  <a:pt x="802" y="996"/>
                </a:lnTo>
                <a:lnTo>
                  <a:pt x="800" y="998"/>
                </a:lnTo>
                <a:lnTo>
                  <a:pt x="800" y="998"/>
                </a:lnTo>
                <a:lnTo>
                  <a:pt x="803" y="997"/>
                </a:lnTo>
                <a:lnTo>
                  <a:pt x="805" y="997"/>
                </a:lnTo>
                <a:lnTo>
                  <a:pt x="806" y="996"/>
                </a:lnTo>
                <a:lnTo>
                  <a:pt x="806" y="997"/>
                </a:lnTo>
                <a:lnTo>
                  <a:pt x="808" y="998"/>
                </a:lnTo>
                <a:lnTo>
                  <a:pt x="816" y="1000"/>
                </a:lnTo>
                <a:lnTo>
                  <a:pt x="817" y="1002"/>
                </a:lnTo>
                <a:lnTo>
                  <a:pt x="819" y="1003"/>
                </a:lnTo>
                <a:lnTo>
                  <a:pt x="822" y="1008"/>
                </a:lnTo>
                <a:lnTo>
                  <a:pt x="823" y="1008"/>
                </a:lnTo>
                <a:lnTo>
                  <a:pt x="822" y="1010"/>
                </a:lnTo>
                <a:lnTo>
                  <a:pt x="825" y="1011"/>
                </a:lnTo>
                <a:lnTo>
                  <a:pt x="822" y="1012"/>
                </a:lnTo>
                <a:lnTo>
                  <a:pt x="820" y="1013"/>
                </a:lnTo>
                <a:lnTo>
                  <a:pt x="819" y="1013"/>
                </a:lnTo>
                <a:lnTo>
                  <a:pt x="816" y="1012"/>
                </a:lnTo>
                <a:lnTo>
                  <a:pt x="813" y="1010"/>
                </a:lnTo>
                <a:lnTo>
                  <a:pt x="808" y="1010"/>
                </a:lnTo>
                <a:lnTo>
                  <a:pt x="807" y="1009"/>
                </a:lnTo>
                <a:lnTo>
                  <a:pt x="807" y="1006"/>
                </a:lnTo>
                <a:lnTo>
                  <a:pt x="806" y="1006"/>
                </a:lnTo>
                <a:lnTo>
                  <a:pt x="806" y="1007"/>
                </a:lnTo>
                <a:lnTo>
                  <a:pt x="805" y="1007"/>
                </a:lnTo>
                <a:lnTo>
                  <a:pt x="806" y="1009"/>
                </a:lnTo>
                <a:lnTo>
                  <a:pt x="803" y="1008"/>
                </a:lnTo>
                <a:lnTo>
                  <a:pt x="802" y="1008"/>
                </a:lnTo>
                <a:lnTo>
                  <a:pt x="805" y="1010"/>
                </a:lnTo>
                <a:lnTo>
                  <a:pt x="801" y="1010"/>
                </a:lnTo>
                <a:lnTo>
                  <a:pt x="801" y="1011"/>
                </a:lnTo>
                <a:lnTo>
                  <a:pt x="805" y="1011"/>
                </a:lnTo>
                <a:lnTo>
                  <a:pt x="807" y="1012"/>
                </a:lnTo>
                <a:lnTo>
                  <a:pt x="807" y="1013"/>
                </a:lnTo>
                <a:lnTo>
                  <a:pt x="805" y="1015"/>
                </a:lnTo>
                <a:lnTo>
                  <a:pt x="806" y="1015"/>
                </a:lnTo>
                <a:lnTo>
                  <a:pt x="808" y="1014"/>
                </a:lnTo>
                <a:lnTo>
                  <a:pt x="809" y="1014"/>
                </a:lnTo>
                <a:lnTo>
                  <a:pt x="814" y="1017"/>
                </a:lnTo>
                <a:lnTo>
                  <a:pt x="815" y="1017"/>
                </a:lnTo>
                <a:lnTo>
                  <a:pt x="817" y="1018"/>
                </a:lnTo>
                <a:lnTo>
                  <a:pt x="819" y="1018"/>
                </a:lnTo>
                <a:lnTo>
                  <a:pt x="817" y="1020"/>
                </a:lnTo>
                <a:lnTo>
                  <a:pt x="813" y="1023"/>
                </a:lnTo>
                <a:lnTo>
                  <a:pt x="811" y="1025"/>
                </a:lnTo>
                <a:lnTo>
                  <a:pt x="810" y="1025"/>
                </a:lnTo>
                <a:lnTo>
                  <a:pt x="809" y="1026"/>
                </a:lnTo>
                <a:lnTo>
                  <a:pt x="805" y="1030"/>
                </a:lnTo>
                <a:lnTo>
                  <a:pt x="803" y="1029"/>
                </a:lnTo>
                <a:lnTo>
                  <a:pt x="802" y="1029"/>
                </a:lnTo>
                <a:lnTo>
                  <a:pt x="804" y="1030"/>
                </a:lnTo>
                <a:lnTo>
                  <a:pt x="803" y="1031"/>
                </a:lnTo>
                <a:lnTo>
                  <a:pt x="801" y="1033"/>
                </a:lnTo>
                <a:lnTo>
                  <a:pt x="799" y="1033"/>
                </a:lnTo>
                <a:lnTo>
                  <a:pt x="799" y="1034"/>
                </a:lnTo>
                <a:lnTo>
                  <a:pt x="795" y="1034"/>
                </a:lnTo>
                <a:lnTo>
                  <a:pt x="791" y="1034"/>
                </a:lnTo>
                <a:lnTo>
                  <a:pt x="785" y="1034"/>
                </a:lnTo>
                <a:lnTo>
                  <a:pt x="783" y="1034"/>
                </a:lnTo>
                <a:lnTo>
                  <a:pt x="781" y="1034"/>
                </a:lnTo>
                <a:lnTo>
                  <a:pt x="781" y="1033"/>
                </a:lnTo>
                <a:lnTo>
                  <a:pt x="778" y="1031"/>
                </a:lnTo>
                <a:lnTo>
                  <a:pt x="776" y="1032"/>
                </a:lnTo>
                <a:lnTo>
                  <a:pt x="776" y="1031"/>
                </a:lnTo>
                <a:lnTo>
                  <a:pt x="774" y="1031"/>
                </a:lnTo>
                <a:lnTo>
                  <a:pt x="774" y="1030"/>
                </a:lnTo>
                <a:lnTo>
                  <a:pt x="773" y="1030"/>
                </a:lnTo>
                <a:lnTo>
                  <a:pt x="773" y="1031"/>
                </a:lnTo>
                <a:lnTo>
                  <a:pt x="772" y="1032"/>
                </a:lnTo>
                <a:lnTo>
                  <a:pt x="775" y="1032"/>
                </a:lnTo>
                <a:lnTo>
                  <a:pt x="776" y="1033"/>
                </a:lnTo>
                <a:lnTo>
                  <a:pt x="777" y="1033"/>
                </a:lnTo>
                <a:lnTo>
                  <a:pt x="774" y="1033"/>
                </a:lnTo>
                <a:lnTo>
                  <a:pt x="771" y="1034"/>
                </a:lnTo>
                <a:lnTo>
                  <a:pt x="771" y="1035"/>
                </a:lnTo>
                <a:lnTo>
                  <a:pt x="765" y="1034"/>
                </a:lnTo>
                <a:lnTo>
                  <a:pt x="765" y="1032"/>
                </a:lnTo>
                <a:lnTo>
                  <a:pt x="763" y="1032"/>
                </a:lnTo>
                <a:lnTo>
                  <a:pt x="763" y="1032"/>
                </a:lnTo>
                <a:lnTo>
                  <a:pt x="763" y="1033"/>
                </a:lnTo>
                <a:lnTo>
                  <a:pt x="764" y="1033"/>
                </a:lnTo>
                <a:lnTo>
                  <a:pt x="759" y="1033"/>
                </a:lnTo>
                <a:lnTo>
                  <a:pt x="759" y="1032"/>
                </a:lnTo>
                <a:lnTo>
                  <a:pt x="758" y="1032"/>
                </a:lnTo>
                <a:lnTo>
                  <a:pt x="757" y="1034"/>
                </a:lnTo>
                <a:lnTo>
                  <a:pt x="756" y="1035"/>
                </a:lnTo>
                <a:lnTo>
                  <a:pt x="755" y="1035"/>
                </a:lnTo>
                <a:lnTo>
                  <a:pt x="754" y="1036"/>
                </a:lnTo>
                <a:lnTo>
                  <a:pt x="752" y="1036"/>
                </a:lnTo>
                <a:lnTo>
                  <a:pt x="750" y="1035"/>
                </a:lnTo>
                <a:lnTo>
                  <a:pt x="752" y="1038"/>
                </a:lnTo>
                <a:lnTo>
                  <a:pt x="751" y="1039"/>
                </a:lnTo>
                <a:lnTo>
                  <a:pt x="749" y="1040"/>
                </a:lnTo>
                <a:lnTo>
                  <a:pt x="744" y="1040"/>
                </a:lnTo>
                <a:lnTo>
                  <a:pt x="745" y="1041"/>
                </a:lnTo>
                <a:lnTo>
                  <a:pt x="744" y="1041"/>
                </a:lnTo>
                <a:lnTo>
                  <a:pt x="742" y="1041"/>
                </a:lnTo>
                <a:lnTo>
                  <a:pt x="739" y="1038"/>
                </a:lnTo>
                <a:lnTo>
                  <a:pt x="738" y="1036"/>
                </a:lnTo>
                <a:lnTo>
                  <a:pt x="736" y="1035"/>
                </a:lnTo>
                <a:lnTo>
                  <a:pt x="734" y="1035"/>
                </a:lnTo>
                <a:lnTo>
                  <a:pt x="732" y="1036"/>
                </a:lnTo>
                <a:lnTo>
                  <a:pt x="733" y="1037"/>
                </a:lnTo>
                <a:lnTo>
                  <a:pt x="732" y="1038"/>
                </a:lnTo>
                <a:lnTo>
                  <a:pt x="732" y="1039"/>
                </a:lnTo>
                <a:lnTo>
                  <a:pt x="731" y="1041"/>
                </a:lnTo>
                <a:lnTo>
                  <a:pt x="730" y="1045"/>
                </a:lnTo>
                <a:lnTo>
                  <a:pt x="729" y="1045"/>
                </a:lnTo>
                <a:lnTo>
                  <a:pt x="727" y="1045"/>
                </a:lnTo>
                <a:lnTo>
                  <a:pt x="727" y="1043"/>
                </a:lnTo>
                <a:lnTo>
                  <a:pt x="724" y="1042"/>
                </a:lnTo>
                <a:lnTo>
                  <a:pt x="724" y="1041"/>
                </a:lnTo>
                <a:lnTo>
                  <a:pt x="727" y="1042"/>
                </a:lnTo>
                <a:lnTo>
                  <a:pt x="728" y="1043"/>
                </a:lnTo>
                <a:lnTo>
                  <a:pt x="728" y="1045"/>
                </a:lnTo>
                <a:lnTo>
                  <a:pt x="729" y="1045"/>
                </a:lnTo>
                <a:lnTo>
                  <a:pt x="729" y="1044"/>
                </a:lnTo>
                <a:lnTo>
                  <a:pt x="729" y="1043"/>
                </a:lnTo>
                <a:lnTo>
                  <a:pt x="725" y="1040"/>
                </a:lnTo>
                <a:lnTo>
                  <a:pt x="725" y="1039"/>
                </a:lnTo>
                <a:lnTo>
                  <a:pt x="724" y="1038"/>
                </a:lnTo>
                <a:lnTo>
                  <a:pt x="722" y="1037"/>
                </a:lnTo>
                <a:lnTo>
                  <a:pt x="722" y="1038"/>
                </a:lnTo>
                <a:lnTo>
                  <a:pt x="723" y="1039"/>
                </a:lnTo>
                <a:lnTo>
                  <a:pt x="723" y="1040"/>
                </a:lnTo>
                <a:lnTo>
                  <a:pt x="723" y="1041"/>
                </a:lnTo>
                <a:lnTo>
                  <a:pt x="722" y="1041"/>
                </a:lnTo>
                <a:lnTo>
                  <a:pt x="723" y="1042"/>
                </a:lnTo>
                <a:lnTo>
                  <a:pt x="721" y="1042"/>
                </a:lnTo>
                <a:lnTo>
                  <a:pt x="721" y="1043"/>
                </a:lnTo>
                <a:lnTo>
                  <a:pt x="725" y="1044"/>
                </a:lnTo>
                <a:lnTo>
                  <a:pt x="725" y="1044"/>
                </a:lnTo>
                <a:lnTo>
                  <a:pt x="725" y="1045"/>
                </a:lnTo>
                <a:lnTo>
                  <a:pt x="724" y="1046"/>
                </a:lnTo>
                <a:lnTo>
                  <a:pt x="727" y="1047"/>
                </a:lnTo>
                <a:lnTo>
                  <a:pt x="727" y="1049"/>
                </a:lnTo>
                <a:lnTo>
                  <a:pt x="732" y="1053"/>
                </a:lnTo>
                <a:lnTo>
                  <a:pt x="734" y="1052"/>
                </a:lnTo>
                <a:lnTo>
                  <a:pt x="739" y="1055"/>
                </a:lnTo>
                <a:lnTo>
                  <a:pt x="743" y="1055"/>
                </a:lnTo>
                <a:lnTo>
                  <a:pt x="747" y="1056"/>
                </a:lnTo>
                <a:lnTo>
                  <a:pt x="749" y="1056"/>
                </a:lnTo>
                <a:lnTo>
                  <a:pt x="751" y="1058"/>
                </a:lnTo>
                <a:lnTo>
                  <a:pt x="754" y="1057"/>
                </a:lnTo>
                <a:lnTo>
                  <a:pt x="758" y="1059"/>
                </a:lnTo>
                <a:lnTo>
                  <a:pt x="761" y="1058"/>
                </a:lnTo>
                <a:lnTo>
                  <a:pt x="761" y="1059"/>
                </a:lnTo>
                <a:lnTo>
                  <a:pt x="758" y="1059"/>
                </a:lnTo>
                <a:lnTo>
                  <a:pt x="757" y="1062"/>
                </a:lnTo>
                <a:lnTo>
                  <a:pt x="755" y="1063"/>
                </a:lnTo>
                <a:lnTo>
                  <a:pt x="754" y="1063"/>
                </a:lnTo>
                <a:lnTo>
                  <a:pt x="752" y="1065"/>
                </a:lnTo>
                <a:lnTo>
                  <a:pt x="752" y="1066"/>
                </a:lnTo>
                <a:lnTo>
                  <a:pt x="753" y="1067"/>
                </a:lnTo>
                <a:lnTo>
                  <a:pt x="753" y="1069"/>
                </a:lnTo>
                <a:lnTo>
                  <a:pt x="750" y="1070"/>
                </a:lnTo>
                <a:lnTo>
                  <a:pt x="749" y="1072"/>
                </a:lnTo>
                <a:lnTo>
                  <a:pt x="747" y="1072"/>
                </a:lnTo>
                <a:lnTo>
                  <a:pt x="748" y="1070"/>
                </a:lnTo>
                <a:lnTo>
                  <a:pt x="747" y="1070"/>
                </a:lnTo>
                <a:lnTo>
                  <a:pt x="746" y="1072"/>
                </a:lnTo>
                <a:lnTo>
                  <a:pt x="746" y="1073"/>
                </a:lnTo>
                <a:lnTo>
                  <a:pt x="745" y="1074"/>
                </a:lnTo>
                <a:lnTo>
                  <a:pt x="745" y="1075"/>
                </a:lnTo>
                <a:lnTo>
                  <a:pt x="745" y="1075"/>
                </a:lnTo>
                <a:lnTo>
                  <a:pt x="748" y="1073"/>
                </a:lnTo>
                <a:lnTo>
                  <a:pt x="749" y="1073"/>
                </a:lnTo>
                <a:lnTo>
                  <a:pt x="750" y="1075"/>
                </a:lnTo>
                <a:lnTo>
                  <a:pt x="752" y="1075"/>
                </a:lnTo>
                <a:lnTo>
                  <a:pt x="752" y="1073"/>
                </a:lnTo>
                <a:lnTo>
                  <a:pt x="754" y="1072"/>
                </a:lnTo>
                <a:lnTo>
                  <a:pt x="754" y="1072"/>
                </a:lnTo>
                <a:lnTo>
                  <a:pt x="755" y="1072"/>
                </a:lnTo>
                <a:lnTo>
                  <a:pt x="756" y="1070"/>
                </a:lnTo>
                <a:lnTo>
                  <a:pt x="755" y="1067"/>
                </a:lnTo>
                <a:lnTo>
                  <a:pt x="755" y="1066"/>
                </a:lnTo>
                <a:lnTo>
                  <a:pt x="759" y="1063"/>
                </a:lnTo>
                <a:lnTo>
                  <a:pt x="761" y="1063"/>
                </a:lnTo>
                <a:lnTo>
                  <a:pt x="762" y="1064"/>
                </a:lnTo>
                <a:lnTo>
                  <a:pt x="762" y="1071"/>
                </a:lnTo>
                <a:lnTo>
                  <a:pt x="763" y="1072"/>
                </a:lnTo>
                <a:lnTo>
                  <a:pt x="764" y="1072"/>
                </a:lnTo>
                <a:lnTo>
                  <a:pt x="764" y="1071"/>
                </a:lnTo>
                <a:lnTo>
                  <a:pt x="763" y="1071"/>
                </a:lnTo>
                <a:lnTo>
                  <a:pt x="763" y="1070"/>
                </a:lnTo>
                <a:lnTo>
                  <a:pt x="763" y="1064"/>
                </a:lnTo>
                <a:lnTo>
                  <a:pt x="762" y="1062"/>
                </a:lnTo>
                <a:lnTo>
                  <a:pt x="764" y="1060"/>
                </a:lnTo>
                <a:lnTo>
                  <a:pt x="766" y="1060"/>
                </a:lnTo>
                <a:lnTo>
                  <a:pt x="768" y="1059"/>
                </a:lnTo>
                <a:lnTo>
                  <a:pt x="770" y="1059"/>
                </a:lnTo>
                <a:lnTo>
                  <a:pt x="770" y="1058"/>
                </a:lnTo>
                <a:lnTo>
                  <a:pt x="771" y="1058"/>
                </a:lnTo>
                <a:lnTo>
                  <a:pt x="773" y="1058"/>
                </a:lnTo>
                <a:lnTo>
                  <a:pt x="773" y="1057"/>
                </a:lnTo>
                <a:lnTo>
                  <a:pt x="771" y="1057"/>
                </a:lnTo>
                <a:lnTo>
                  <a:pt x="772" y="1056"/>
                </a:lnTo>
                <a:lnTo>
                  <a:pt x="772" y="1054"/>
                </a:lnTo>
                <a:lnTo>
                  <a:pt x="772" y="1051"/>
                </a:lnTo>
                <a:lnTo>
                  <a:pt x="774" y="1050"/>
                </a:lnTo>
                <a:lnTo>
                  <a:pt x="778" y="1050"/>
                </a:lnTo>
                <a:lnTo>
                  <a:pt x="777" y="1052"/>
                </a:lnTo>
                <a:lnTo>
                  <a:pt x="779" y="1052"/>
                </a:lnTo>
                <a:lnTo>
                  <a:pt x="778" y="1051"/>
                </a:lnTo>
                <a:lnTo>
                  <a:pt x="779" y="1050"/>
                </a:lnTo>
                <a:lnTo>
                  <a:pt x="785" y="1048"/>
                </a:lnTo>
                <a:lnTo>
                  <a:pt x="789" y="1049"/>
                </a:lnTo>
                <a:lnTo>
                  <a:pt x="793" y="1053"/>
                </a:lnTo>
                <a:lnTo>
                  <a:pt x="795" y="1052"/>
                </a:lnTo>
                <a:lnTo>
                  <a:pt x="800" y="1052"/>
                </a:lnTo>
                <a:lnTo>
                  <a:pt x="800" y="1051"/>
                </a:lnTo>
                <a:lnTo>
                  <a:pt x="803" y="1051"/>
                </a:lnTo>
                <a:lnTo>
                  <a:pt x="804" y="1050"/>
                </a:lnTo>
                <a:lnTo>
                  <a:pt x="806" y="1050"/>
                </a:lnTo>
                <a:lnTo>
                  <a:pt x="807" y="1049"/>
                </a:lnTo>
                <a:lnTo>
                  <a:pt x="810" y="1048"/>
                </a:lnTo>
                <a:lnTo>
                  <a:pt x="811" y="1046"/>
                </a:lnTo>
                <a:lnTo>
                  <a:pt x="811" y="1046"/>
                </a:lnTo>
                <a:lnTo>
                  <a:pt x="811" y="1048"/>
                </a:lnTo>
                <a:lnTo>
                  <a:pt x="813" y="1047"/>
                </a:lnTo>
                <a:lnTo>
                  <a:pt x="813" y="1045"/>
                </a:lnTo>
                <a:lnTo>
                  <a:pt x="814" y="1044"/>
                </a:lnTo>
                <a:lnTo>
                  <a:pt x="815" y="1042"/>
                </a:lnTo>
                <a:lnTo>
                  <a:pt x="816" y="1042"/>
                </a:lnTo>
                <a:lnTo>
                  <a:pt x="817" y="1041"/>
                </a:lnTo>
                <a:lnTo>
                  <a:pt x="816" y="1040"/>
                </a:lnTo>
                <a:lnTo>
                  <a:pt x="821" y="1035"/>
                </a:lnTo>
                <a:lnTo>
                  <a:pt x="820" y="1033"/>
                </a:lnTo>
                <a:lnTo>
                  <a:pt x="824" y="1029"/>
                </a:lnTo>
                <a:lnTo>
                  <a:pt x="826" y="1029"/>
                </a:lnTo>
                <a:lnTo>
                  <a:pt x="827" y="1028"/>
                </a:lnTo>
                <a:lnTo>
                  <a:pt x="835" y="1027"/>
                </a:lnTo>
                <a:lnTo>
                  <a:pt x="837" y="1026"/>
                </a:lnTo>
                <a:lnTo>
                  <a:pt x="841" y="1026"/>
                </a:lnTo>
                <a:lnTo>
                  <a:pt x="843" y="1028"/>
                </a:lnTo>
                <a:lnTo>
                  <a:pt x="843" y="1029"/>
                </a:lnTo>
                <a:lnTo>
                  <a:pt x="846" y="1031"/>
                </a:lnTo>
                <a:lnTo>
                  <a:pt x="847" y="1032"/>
                </a:lnTo>
                <a:lnTo>
                  <a:pt x="848" y="1033"/>
                </a:lnTo>
                <a:lnTo>
                  <a:pt x="848" y="1034"/>
                </a:lnTo>
                <a:lnTo>
                  <a:pt x="849" y="1035"/>
                </a:lnTo>
                <a:lnTo>
                  <a:pt x="850" y="1037"/>
                </a:lnTo>
                <a:lnTo>
                  <a:pt x="850" y="1038"/>
                </a:lnTo>
                <a:lnTo>
                  <a:pt x="851" y="1041"/>
                </a:lnTo>
                <a:lnTo>
                  <a:pt x="851" y="1044"/>
                </a:lnTo>
                <a:lnTo>
                  <a:pt x="851" y="1047"/>
                </a:lnTo>
                <a:lnTo>
                  <a:pt x="851" y="1048"/>
                </a:lnTo>
                <a:lnTo>
                  <a:pt x="848" y="1055"/>
                </a:lnTo>
                <a:lnTo>
                  <a:pt x="848" y="1061"/>
                </a:lnTo>
                <a:lnTo>
                  <a:pt x="847" y="1063"/>
                </a:lnTo>
                <a:lnTo>
                  <a:pt x="847" y="1068"/>
                </a:lnTo>
                <a:lnTo>
                  <a:pt x="851" y="1075"/>
                </a:lnTo>
                <a:lnTo>
                  <a:pt x="850" y="1077"/>
                </a:lnTo>
                <a:lnTo>
                  <a:pt x="851" y="1079"/>
                </a:lnTo>
                <a:lnTo>
                  <a:pt x="850" y="1081"/>
                </a:lnTo>
                <a:lnTo>
                  <a:pt x="850" y="1085"/>
                </a:lnTo>
                <a:lnTo>
                  <a:pt x="848" y="1088"/>
                </a:lnTo>
                <a:lnTo>
                  <a:pt x="848" y="1091"/>
                </a:lnTo>
                <a:lnTo>
                  <a:pt x="847" y="1092"/>
                </a:lnTo>
                <a:lnTo>
                  <a:pt x="848" y="1093"/>
                </a:lnTo>
                <a:lnTo>
                  <a:pt x="847" y="1096"/>
                </a:lnTo>
                <a:lnTo>
                  <a:pt x="848" y="1097"/>
                </a:lnTo>
                <a:lnTo>
                  <a:pt x="847" y="1098"/>
                </a:lnTo>
                <a:lnTo>
                  <a:pt x="846" y="1102"/>
                </a:lnTo>
                <a:lnTo>
                  <a:pt x="845" y="1106"/>
                </a:lnTo>
                <a:lnTo>
                  <a:pt x="846" y="1107"/>
                </a:lnTo>
                <a:lnTo>
                  <a:pt x="845" y="1108"/>
                </a:lnTo>
                <a:lnTo>
                  <a:pt x="846" y="1110"/>
                </a:lnTo>
                <a:lnTo>
                  <a:pt x="844" y="1111"/>
                </a:lnTo>
                <a:lnTo>
                  <a:pt x="845" y="1113"/>
                </a:lnTo>
                <a:lnTo>
                  <a:pt x="845" y="1117"/>
                </a:lnTo>
                <a:lnTo>
                  <a:pt x="844" y="1117"/>
                </a:lnTo>
                <a:lnTo>
                  <a:pt x="843" y="1120"/>
                </a:lnTo>
                <a:lnTo>
                  <a:pt x="841" y="1122"/>
                </a:lnTo>
                <a:lnTo>
                  <a:pt x="846" y="1130"/>
                </a:lnTo>
                <a:lnTo>
                  <a:pt x="850" y="1130"/>
                </a:lnTo>
                <a:lnTo>
                  <a:pt x="852" y="1130"/>
                </a:lnTo>
                <a:lnTo>
                  <a:pt x="856" y="1130"/>
                </a:lnTo>
                <a:lnTo>
                  <a:pt x="856" y="1133"/>
                </a:lnTo>
                <a:lnTo>
                  <a:pt x="855" y="1134"/>
                </a:lnTo>
                <a:lnTo>
                  <a:pt x="855" y="1135"/>
                </a:lnTo>
                <a:lnTo>
                  <a:pt x="853" y="1136"/>
                </a:lnTo>
                <a:lnTo>
                  <a:pt x="852" y="1139"/>
                </a:lnTo>
                <a:lnTo>
                  <a:pt x="851" y="1139"/>
                </a:lnTo>
                <a:lnTo>
                  <a:pt x="850" y="1141"/>
                </a:lnTo>
                <a:lnTo>
                  <a:pt x="849" y="1142"/>
                </a:lnTo>
                <a:lnTo>
                  <a:pt x="847" y="1145"/>
                </a:lnTo>
                <a:lnTo>
                  <a:pt x="845" y="1146"/>
                </a:lnTo>
                <a:lnTo>
                  <a:pt x="845" y="1147"/>
                </a:lnTo>
                <a:lnTo>
                  <a:pt x="843" y="1151"/>
                </a:lnTo>
                <a:lnTo>
                  <a:pt x="840" y="1153"/>
                </a:lnTo>
                <a:lnTo>
                  <a:pt x="837" y="1155"/>
                </a:lnTo>
                <a:lnTo>
                  <a:pt x="837" y="1156"/>
                </a:lnTo>
                <a:lnTo>
                  <a:pt x="836" y="1157"/>
                </a:lnTo>
                <a:lnTo>
                  <a:pt x="835" y="1158"/>
                </a:lnTo>
                <a:lnTo>
                  <a:pt x="834" y="1159"/>
                </a:lnTo>
                <a:lnTo>
                  <a:pt x="832" y="1161"/>
                </a:lnTo>
                <a:lnTo>
                  <a:pt x="830" y="1161"/>
                </a:lnTo>
                <a:lnTo>
                  <a:pt x="830" y="1162"/>
                </a:lnTo>
                <a:lnTo>
                  <a:pt x="828" y="1163"/>
                </a:lnTo>
                <a:lnTo>
                  <a:pt x="828" y="1164"/>
                </a:lnTo>
                <a:lnTo>
                  <a:pt x="827" y="1164"/>
                </a:lnTo>
                <a:lnTo>
                  <a:pt x="825" y="1166"/>
                </a:lnTo>
                <a:lnTo>
                  <a:pt x="824" y="1167"/>
                </a:lnTo>
                <a:lnTo>
                  <a:pt x="823" y="1167"/>
                </a:lnTo>
                <a:lnTo>
                  <a:pt x="823" y="1169"/>
                </a:lnTo>
                <a:lnTo>
                  <a:pt x="822" y="1168"/>
                </a:lnTo>
                <a:lnTo>
                  <a:pt x="819" y="1171"/>
                </a:lnTo>
                <a:lnTo>
                  <a:pt x="817" y="1172"/>
                </a:lnTo>
                <a:lnTo>
                  <a:pt x="816" y="1173"/>
                </a:lnTo>
                <a:lnTo>
                  <a:pt x="815" y="1174"/>
                </a:lnTo>
                <a:lnTo>
                  <a:pt x="811" y="1176"/>
                </a:lnTo>
                <a:lnTo>
                  <a:pt x="810" y="1178"/>
                </a:lnTo>
                <a:lnTo>
                  <a:pt x="808" y="1180"/>
                </a:lnTo>
                <a:lnTo>
                  <a:pt x="806" y="1182"/>
                </a:lnTo>
                <a:lnTo>
                  <a:pt x="803" y="1182"/>
                </a:lnTo>
                <a:lnTo>
                  <a:pt x="798" y="1179"/>
                </a:lnTo>
                <a:lnTo>
                  <a:pt x="797" y="1179"/>
                </a:lnTo>
                <a:lnTo>
                  <a:pt x="797" y="1179"/>
                </a:lnTo>
                <a:lnTo>
                  <a:pt x="801" y="1182"/>
                </a:lnTo>
                <a:lnTo>
                  <a:pt x="801" y="1184"/>
                </a:lnTo>
                <a:lnTo>
                  <a:pt x="800" y="1185"/>
                </a:lnTo>
                <a:lnTo>
                  <a:pt x="800" y="1185"/>
                </a:lnTo>
                <a:lnTo>
                  <a:pt x="798" y="1187"/>
                </a:lnTo>
                <a:lnTo>
                  <a:pt x="796" y="1188"/>
                </a:lnTo>
                <a:lnTo>
                  <a:pt x="792" y="1191"/>
                </a:lnTo>
                <a:lnTo>
                  <a:pt x="791" y="1191"/>
                </a:lnTo>
                <a:lnTo>
                  <a:pt x="788" y="1194"/>
                </a:lnTo>
                <a:lnTo>
                  <a:pt x="786" y="1194"/>
                </a:lnTo>
                <a:lnTo>
                  <a:pt x="784" y="1195"/>
                </a:lnTo>
                <a:lnTo>
                  <a:pt x="784" y="1197"/>
                </a:lnTo>
                <a:lnTo>
                  <a:pt x="779" y="1200"/>
                </a:lnTo>
                <a:lnTo>
                  <a:pt x="776" y="1203"/>
                </a:lnTo>
                <a:lnTo>
                  <a:pt x="773" y="1205"/>
                </a:lnTo>
                <a:lnTo>
                  <a:pt x="770" y="1209"/>
                </a:lnTo>
                <a:lnTo>
                  <a:pt x="769" y="1210"/>
                </a:lnTo>
                <a:lnTo>
                  <a:pt x="765" y="1210"/>
                </a:lnTo>
                <a:lnTo>
                  <a:pt x="763" y="1209"/>
                </a:lnTo>
                <a:lnTo>
                  <a:pt x="762" y="1208"/>
                </a:lnTo>
                <a:lnTo>
                  <a:pt x="759" y="1206"/>
                </a:lnTo>
                <a:lnTo>
                  <a:pt x="758" y="1206"/>
                </a:lnTo>
                <a:lnTo>
                  <a:pt x="757" y="1205"/>
                </a:lnTo>
                <a:lnTo>
                  <a:pt x="753" y="1204"/>
                </a:lnTo>
                <a:lnTo>
                  <a:pt x="750" y="1203"/>
                </a:lnTo>
                <a:lnTo>
                  <a:pt x="741" y="1203"/>
                </a:lnTo>
                <a:lnTo>
                  <a:pt x="737" y="1202"/>
                </a:lnTo>
                <a:lnTo>
                  <a:pt x="736" y="1201"/>
                </a:lnTo>
                <a:lnTo>
                  <a:pt x="732" y="1202"/>
                </a:lnTo>
                <a:lnTo>
                  <a:pt x="731" y="1201"/>
                </a:lnTo>
                <a:lnTo>
                  <a:pt x="725" y="1201"/>
                </a:lnTo>
                <a:lnTo>
                  <a:pt x="724" y="1200"/>
                </a:lnTo>
                <a:lnTo>
                  <a:pt x="721" y="1199"/>
                </a:lnTo>
                <a:lnTo>
                  <a:pt x="720" y="1199"/>
                </a:lnTo>
                <a:lnTo>
                  <a:pt x="714" y="1198"/>
                </a:lnTo>
                <a:lnTo>
                  <a:pt x="708" y="1196"/>
                </a:lnTo>
                <a:lnTo>
                  <a:pt x="700" y="1196"/>
                </a:lnTo>
                <a:lnTo>
                  <a:pt x="698" y="1194"/>
                </a:lnTo>
                <a:lnTo>
                  <a:pt x="695" y="1194"/>
                </a:lnTo>
                <a:lnTo>
                  <a:pt x="695" y="1195"/>
                </a:lnTo>
                <a:lnTo>
                  <a:pt x="695" y="1196"/>
                </a:lnTo>
                <a:lnTo>
                  <a:pt x="697" y="1196"/>
                </a:lnTo>
                <a:lnTo>
                  <a:pt x="697" y="1197"/>
                </a:lnTo>
                <a:lnTo>
                  <a:pt x="696" y="1198"/>
                </a:lnTo>
                <a:lnTo>
                  <a:pt x="694" y="1201"/>
                </a:lnTo>
                <a:lnTo>
                  <a:pt x="691" y="1202"/>
                </a:lnTo>
                <a:lnTo>
                  <a:pt x="688" y="1202"/>
                </a:lnTo>
                <a:lnTo>
                  <a:pt x="687" y="1201"/>
                </a:lnTo>
                <a:lnTo>
                  <a:pt x="681" y="1201"/>
                </a:lnTo>
                <a:lnTo>
                  <a:pt x="678" y="1199"/>
                </a:lnTo>
                <a:lnTo>
                  <a:pt x="678" y="1199"/>
                </a:lnTo>
                <a:lnTo>
                  <a:pt x="676" y="1199"/>
                </a:lnTo>
                <a:lnTo>
                  <a:pt x="675" y="1197"/>
                </a:lnTo>
                <a:lnTo>
                  <a:pt x="673" y="1197"/>
                </a:lnTo>
                <a:lnTo>
                  <a:pt x="672" y="1196"/>
                </a:lnTo>
                <a:lnTo>
                  <a:pt x="665" y="1195"/>
                </a:lnTo>
                <a:lnTo>
                  <a:pt x="662" y="1195"/>
                </a:lnTo>
                <a:lnTo>
                  <a:pt x="659" y="1194"/>
                </a:lnTo>
                <a:lnTo>
                  <a:pt x="662" y="1197"/>
                </a:lnTo>
                <a:lnTo>
                  <a:pt x="666" y="1196"/>
                </a:lnTo>
                <a:lnTo>
                  <a:pt x="675" y="1199"/>
                </a:lnTo>
                <a:lnTo>
                  <a:pt x="677" y="1201"/>
                </a:lnTo>
                <a:lnTo>
                  <a:pt x="677" y="1203"/>
                </a:lnTo>
                <a:lnTo>
                  <a:pt x="678" y="1204"/>
                </a:lnTo>
                <a:lnTo>
                  <a:pt x="685" y="1203"/>
                </a:lnTo>
                <a:lnTo>
                  <a:pt x="687" y="1204"/>
                </a:lnTo>
                <a:lnTo>
                  <a:pt x="688" y="1205"/>
                </a:lnTo>
                <a:lnTo>
                  <a:pt x="688" y="1205"/>
                </a:lnTo>
                <a:lnTo>
                  <a:pt x="689" y="1206"/>
                </a:lnTo>
                <a:lnTo>
                  <a:pt x="690" y="1207"/>
                </a:lnTo>
                <a:lnTo>
                  <a:pt x="690" y="1207"/>
                </a:lnTo>
                <a:lnTo>
                  <a:pt x="689" y="1207"/>
                </a:lnTo>
                <a:lnTo>
                  <a:pt x="689" y="1208"/>
                </a:lnTo>
                <a:lnTo>
                  <a:pt x="691" y="1208"/>
                </a:lnTo>
                <a:lnTo>
                  <a:pt x="692" y="1209"/>
                </a:lnTo>
                <a:lnTo>
                  <a:pt x="692" y="1210"/>
                </a:lnTo>
                <a:lnTo>
                  <a:pt x="690" y="1211"/>
                </a:lnTo>
                <a:lnTo>
                  <a:pt x="688" y="1211"/>
                </a:lnTo>
                <a:lnTo>
                  <a:pt x="686" y="1213"/>
                </a:lnTo>
                <a:lnTo>
                  <a:pt x="685" y="1214"/>
                </a:lnTo>
                <a:lnTo>
                  <a:pt x="683" y="1216"/>
                </a:lnTo>
                <a:lnTo>
                  <a:pt x="677" y="1216"/>
                </a:lnTo>
                <a:lnTo>
                  <a:pt x="669" y="1218"/>
                </a:lnTo>
                <a:lnTo>
                  <a:pt x="667" y="1215"/>
                </a:lnTo>
                <a:lnTo>
                  <a:pt x="666" y="1215"/>
                </a:lnTo>
                <a:lnTo>
                  <a:pt x="666" y="1216"/>
                </a:lnTo>
                <a:lnTo>
                  <a:pt x="666" y="1218"/>
                </a:lnTo>
                <a:lnTo>
                  <a:pt x="666" y="1219"/>
                </a:lnTo>
                <a:lnTo>
                  <a:pt x="665" y="1220"/>
                </a:lnTo>
                <a:lnTo>
                  <a:pt x="662" y="1220"/>
                </a:lnTo>
                <a:lnTo>
                  <a:pt x="661" y="1221"/>
                </a:lnTo>
                <a:lnTo>
                  <a:pt x="659" y="1221"/>
                </a:lnTo>
                <a:lnTo>
                  <a:pt x="653" y="1219"/>
                </a:lnTo>
                <a:lnTo>
                  <a:pt x="652" y="1219"/>
                </a:lnTo>
                <a:lnTo>
                  <a:pt x="650" y="1219"/>
                </a:lnTo>
                <a:lnTo>
                  <a:pt x="647" y="1213"/>
                </a:lnTo>
                <a:lnTo>
                  <a:pt x="646" y="1213"/>
                </a:lnTo>
                <a:lnTo>
                  <a:pt x="646" y="1216"/>
                </a:lnTo>
                <a:lnTo>
                  <a:pt x="645" y="1217"/>
                </a:lnTo>
                <a:lnTo>
                  <a:pt x="645" y="1220"/>
                </a:lnTo>
                <a:lnTo>
                  <a:pt x="647" y="1220"/>
                </a:lnTo>
                <a:lnTo>
                  <a:pt x="647" y="1221"/>
                </a:lnTo>
                <a:lnTo>
                  <a:pt x="647" y="1221"/>
                </a:lnTo>
                <a:lnTo>
                  <a:pt x="645" y="1221"/>
                </a:lnTo>
                <a:lnTo>
                  <a:pt x="645" y="1213"/>
                </a:lnTo>
                <a:lnTo>
                  <a:pt x="647" y="1212"/>
                </a:lnTo>
                <a:lnTo>
                  <a:pt x="643" y="1210"/>
                </a:lnTo>
                <a:lnTo>
                  <a:pt x="638" y="1213"/>
                </a:lnTo>
                <a:lnTo>
                  <a:pt x="636" y="1210"/>
                </a:lnTo>
                <a:lnTo>
                  <a:pt x="635" y="1207"/>
                </a:lnTo>
                <a:lnTo>
                  <a:pt x="632" y="1203"/>
                </a:lnTo>
                <a:lnTo>
                  <a:pt x="630" y="1202"/>
                </a:lnTo>
                <a:lnTo>
                  <a:pt x="631" y="1203"/>
                </a:lnTo>
                <a:lnTo>
                  <a:pt x="630" y="1203"/>
                </a:lnTo>
                <a:lnTo>
                  <a:pt x="629" y="1202"/>
                </a:lnTo>
                <a:lnTo>
                  <a:pt x="627" y="1202"/>
                </a:lnTo>
                <a:lnTo>
                  <a:pt x="630" y="1203"/>
                </a:lnTo>
                <a:lnTo>
                  <a:pt x="632" y="1205"/>
                </a:lnTo>
                <a:lnTo>
                  <a:pt x="632" y="1207"/>
                </a:lnTo>
                <a:lnTo>
                  <a:pt x="632" y="1209"/>
                </a:lnTo>
                <a:lnTo>
                  <a:pt x="631" y="1210"/>
                </a:lnTo>
                <a:lnTo>
                  <a:pt x="632" y="1211"/>
                </a:lnTo>
                <a:lnTo>
                  <a:pt x="633" y="1213"/>
                </a:lnTo>
                <a:lnTo>
                  <a:pt x="634" y="1214"/>
                </a:lnTo>
                <a:lnTo>
                  <a:pt x="637" y="1215"/>
                </a:lnTo>
                <a:lnTo>
                  <a:pt x="637" y="1216"/>
                </a:lnTo>
                <a:lnTo>
                  <a:pt x="642" y="1216"/>
                </a:lnTo>
                <a:lnTo>
                  <a:pt x="643" y="1216"/>
                </a:lnTo>
                <a:lnTo>
                  <a:pt x="643" y="1218"/>
                </a:lnTo>
                <a:lnTo>
                  <a:pt x="640" y="1219"/>
                </a:lnTo>
                <a:lnTo>
                  <a:pt x="638" y="1219"/>
                </a:lnTo>
                <a:lnTo>
                  <a:pt x="635" y="1221"/>
                </a:lnTo>
                <a:lnTo>
                  <a:pt x="633" y="1219"/>
                </a:lnTo>
                <a:lnTo>
                  <a:pt x="633" y="1219"/>
                </a:lnTo>
                <a:lnTo>
                  <a:pt x="628" y="1223"/>
                </a:lnTo>
                <a:lnTo>
                  <a:pt x="624" y="1223"/>
                </a:lnTo>
                <a:lnTo>
                  <a:pt x="623" y="1222"/>
                </a:lnTo>
                <a:lnTo>
                  <a:pt x="621" y="1222"/>
                </a:lnTo>
                <a:lnTo>
                  <a:pt x="621" y="1222"/>
                </a:lnTo>
                <a:lnTo>
                  <a:pt x="620" y="1222"/>
                </a:lnTo>
                <a:lnTo>
                  <a:pt x="620" y="1222"/>
                </a:lnTo>
                <a:lnTo>
                  <a:pt x="619" y="1222"/>
                </a:lnTo>
                <a:lnTo>
                  <a:pt x="611" y="1223"/>
                </a:lnTo>
                <a:lnTo>
                  <a:pt x="608" y="1224"/>
                </a:lnTo>
                <a:lnTo>
                  <a:pt x="606" y="1224"/>
                </a:lnTo>
                <a:lnTo>
                  <a:pt x="605" y="1222"/>
                </a:lnTo>
                <a:lnTo>
                  <a:pt x="602" y="1221"/>
                </a:lnTo>
                <a:lnTo>
                  <a:pt x="601" y="1222"/>
                </a:lnTo>
                <a:lnTo>
                  <a:pt x="601" y="1223"/>
                </a:lnTo>
                <a:lnTo>
                  <a:pt x="600" y="1223"/>
                </a:lnTo>
                <a:lnTo>
                  <a:pt x="599" y="1224"/>
                </a:lnTo>
                <a:lnTo>
                  <a:pt x="599" y="1224"/>
                </a:lnTo>
                <a:lnTo>
                  <a:pt x="598" y="1225"/>
                </a:lnTo>
                <a:lnTo>
                  <a:pt x="598" y="1226"/>
                </a:lnTo>
                <a:lnTo>
                  <a:pt x="595" y="1227"/>
                </a:lnTo>
                <a:lnTo>
                  <a:pt x="595" y="1230"/>
                </a:lnTo>
                <a:lnTo>
                  <a:pt x="593" y="1234"/>
                </a:lnTo>
                <a:lnTo>
                  <a:pt x="593" y="1237"/>
                </a:lnTo>
                <a:lnTo>
                  <a:pt x="592" y="1238"/>
                </a:lnTo>
                <a:lnTo>
                  <a:pt x="593" y="1241"/>
                </a:lnTo>
                <a:lnTo>
                  <a:pt x="592" y="1241"/>
                </a:lnTo>
                <a:lnTo>
                  <a:pt x="592" y="1246"/>
                </a:lnTo>
                <a:lnTo>
                  <a:pt x="592" y="1246"/>
                </a:lnTo>
                <a:lnTo>
                  <a:pt x="592" y="1249"/>
                </a:lnTo>
                <a:lnTo>
                  <a:pt x="591" y="1250"/>
                </a:lnTo>
                <a:lnTo>
                  <a:pt x="591" y="1253"/>
                </a:lnTo>
                <a:lnTo>
                  <a:pt x="590" y="1253"/>
                </a:lnTo>
                <a:lnTo>
                  <a:pt x="591" y="1255"/>
                </a:lnTo>
                <a:lnTo>
                  <a:pt x="590" y="1257"/>
                </a:lnTo>
                <a:lnTo>
                  <a:pt x="588" y="1260"/>
                </a:lnTo>
                <a:lnTo>
                  <a:pt x="582" y="1262"/>
                </a:lnTo>
                <a:lnTo>
                  <a:pt x="581" y="1263"/>
                </a:lnTo>
                <a:lnTo>
                  <a:pt x="578" y="1263"/>
                </a:lnTo>
                <a:lnTo>
                  <a:pt x="579" y="1267"/>
                </a:lnTo>
                <a:lnTo>
                  <a:pt x="565" y="1269"/>
                </a:lnTo>
                <a:lnTo>
                  <a:pt x="555" y="1273"/>
                </a:lnTo>
                <a:lnTo>
                  <a:pt x="542" y="1270"/>
                </a:lnTo>
                <a:lnTo>
                  <a:pt x="527" y="1255"/>
                </a:lnTo>
                <a:lnTo>
                  <a:pt x="504" y="1262"/>
                </a:lnTo>
                <a:lnTo>
                  <a:pt x="483" y="1249"/>
                </a:lnTo>
                <a:lnTo>
                  <a:pt x="479" y="1245"/>
                </a:lnTo>
                <a:lnTo>
                  <a:pt x="480" y="1238"/>
                </a:lnTo>
                <a:lnTo>
                  <a:pt x="492" y="1228"/>
                </a:lnTo>
                <a:lnTo>
                  <a:pt x="495" y="1211"/>
                </a:lnTo>
                <a:lnTo>
                  <a:pt x="507" y="1213"/>
                </a:lnTo>
                <a:lnTo>
                  <a:pt x="511" y="1205"/>
                </a:lnTo>
                <a:lnTo>
                  <a:pt x="540" y="1195"/>
                </a:lnTo>
                <a:lnTo>
                  <a:pt x="529" y="1176"/>
                </a:lnTo>
                <a:lnTo>
                  <a:pt x="525" y="1163"/>
                </a:lnTo>
                <a:lnTo>
                  <a:pt x="513" y="1159"/>
                </a:lnTo>
                <a:lnTo>
                  <a:pt x="506" y="1151"/>
                </a:lnTo>
                <a:lnTo>
                  <a:pt x="496" y="1132"/>
                </a:lnTo>
                <a:lnTo>
                  <a:pt x="495" y="1123"/>
                </a:lnTo>
                <a:lnTo>
                  <a:pt x="486" y="1122"/>
                </a:lnTo>
                <a:lnTo>
                  <a:pt x="463" y="1130"/>
                </a:lnTo>
                <a:lnTo>
                  <a:pt x="426" y="1133"/>
                </a:lnTo>
                <a:lnTo>
                  <a:pt x="418" y="1143"/>
                </a:lnTo>
                <a:lnTo>
                  <a:pt x="412" y="1145"/>
                </a:lnTo>
                <a:lnTo>
                  <a:pt x="385" y="1129"/>
                </a:lnTo>
                <a:lnTo>
                  <a:pt x="380" y="1116"/>
                </a:lnTo>
                <a:lnTo>
                  <a:pt x="369" y="1109"/>
                </a:lnTo>
                <a:lnTo>
                  <a:pt x="363" y="1105"/>
                </a:lnTo>
                <a:lnTo>
                  <a:pt x="366" y="1092"/>
                </a:lnTo>
                <a:lnTo>
                  <a:pt x="364" y="1083"/>
                </a:lnTo>
                <a:lnTo>
                  <a:pt x="295" y="1073"/>
                </a:lnTo>
                <a:lnTo>
                  <a:pt x="289" y="1084"/>
                </a:lnTo>
                <a:lnTo>
                  <a:pt x="282" y="1092"/>
                </a:lnTo>
                <a:lnTo>
                  <a:pt x="268" y="1095"/>
                </a:lnTo>
                <a:lnTo>
                  <a:pt x="259" y="1102"/>
                </a:lnTo>
                <a:lnTo>
                  <a:pt x="254" y="1090"/>
                </a:lnTo>
                <a:lnTo>
                  <a:pt x="249" y="1087"/>
                </a:lnTo>
                <a:lnTo>
                  <a:pt x="245" y="1091"/>
                </a:lnTo>
                <a:lnTo>
                  <a:pt x="241" y="1110"/>
                </a:lnTo>
                <a:lnTo>
                  <a:pt x="207" y="1118"/>
                </a:lnTo>
                <a:lnTo>
                  <a:pt x="180" y="1134"/>
                </a:lnTo>
                <a:lnTo>
                  <a:pt x="151" y="1133"/>
                </a:lnTo>
                <a:lnTo>
                  <a:pt x="137" y="1137"/>
                </a:lnTo>
                <a:lnTo>
                  <a:pt x="132" y="1132"/>
                </a:lnTo>
                <a:lnTo>
                  <a:pt x="126" y="1133"/>
                </a:lnTo>
                <a:lnTo>
                  <a:pt x="124" y="1148"/>
                </a:lnTo>
                <a:lnTo>
                  <a:pt x="120" y="1153"/>
                </a:lnTo>
                <a:lnTo>
                  <a:pt x="107" y="1139"/>
                </a:lnTo>
                <a:lnTo>
                  <a:pt x="104" y="1125"/>
                </a:lnTo>
                <a:lnTo>
                  <a:pt x="104" y="1112"/>
                </a:lnTo>
                <a:lnTo>
                  <a:pt x="117" y="1091"/>
                </a:lnTo>
                <a:lnTo>
                  <a:pt x="118" y="1084"/>
                </a:lnTo>
                <a:lnTo>
                  <a:pt x="113" y="1081"/>
                </a:lnTo>
                <a:lnTo>
                  <a:pt x="98" y="1085"/>
                </a:lnTo>
                <a:lnTo>
                  <a:pt x="97" y="1070"/>
                </a:lnTo>
                <a:lnTo>
                  <a:pt x="91" y="1057"/>
                </a:lnTo>
                <a:lnTo>
                  <a:pt x="92" y="1051"/>
                </a:lnTo>
                <a:lnTo>
                  <a:pt x="105" y="1041"/>
                </a:lnTo>
                <a:lnTo>
                  <a:pt x="103" y="1036"/>
                </a:lnTo>
                <a:lnTo>
                  <a:pt x="96" y="1032"/>
                </a:lnTo>
                <a:lnTo>
                  <a:pt x="84" y="1038"/>
                </a:lnTo>
                <a:lnTo>
                  <a:pt x="72" y="1024"/>
                </a:lnTo>
                <a:lnTo>
                  <a:pt x="50" y="1024"/>
                </a:lnTo>
                <a:lnTo>
                  <a:pt x="35" y="1017"/>
                </a:lnTo>
                <a:lnTo>
                  <a:pt x="29" y="1008"/>
                </a:lnTo>
                <a:lnTo>
                  <a:pt x="29" y="994"/>
                </a:lnTo>
                <a:lnTo>
                  <a:pt x="26" y="986"/>
                </a:lnTo>
                <a:lnTo>
                  <a:pt x="17" y="976"/>
                </a:lnTo>
                <a:lnTo>
                  <a:pt x="10" y="975"/>
                </a:lnTo>
                <a:lnTo>
                  <a:pt x="0" y="960"/>
                </a:lnTo>
                <a:lnTo>
                  <a:pt x="9" y="943"/>
                </a:lnTo>
                <a:lnTo>
                  <a:pt x="14" y="942"/>
                </a:lnTo>
                <a:lnTo>
                  <a:pt x="28" y="948"/>
                </a:lnTo>
                <a:lnTo>
                  <a:pt x="30" y="953"/>
                </a:lnTo>
                <a:lnTo>
                  <a:pt x="27" y="959"/>
                </a:lnTo>
                <a:lnTo>
                  <a:pt x="38" y="973"/>
                </a:lnTo>
                <a:lnTo>
                  <a:pt x="59" y="975"/>
                </a:lnTo>
                <a:lnTo>
                  <a:pt x="76" y="982"/>
                </a:lnTo>
                <a:lnTo>
                  <a:pt x="90" y="965"/>
                </a:lnTo>
                <a:lnTo>
                  <a:pt x="99" y="967"/>
                </a:lnTo>
                <a:lnTo>
                  <a:pt x="99" y="961"/>
                </a:lnTo>
                <a:lnTo>
                  <a:pt x="91" y="951"/>
                </a:lnTo>
                <a:lnTo>
                  <a:pt x="85" y="938"/>
                </a:lnTo>
                <a:lnTo>
                  <a:pt x="64" y="917"/>
                </a:lnTo>
                <a:lnTo>
                  <a:pt x="53" y="920"/>
                </a:lnTo>
                <a:lnTo>
                  <a:pt x="35" y="904"/>
                </a:lnTo>
                <a:lnTo>
                  <a:pt x="21" y="899"/>
                </a:lnTo>
                <a:lnTo>
                  <a:pt x="30" y="871"/>
                </a:lnTo>
                <a:lnTo>
                  <a:pt x="45" y="850"/>
                </a:lnTo>
                <a:lnTo>
                  <a:pt x="38" y="829"/>
                </a:lnTo>
                <a:lnTo>
                  <a:pt x="48" y="815"/>
                </a:lnTo>
                <a:lnTo>
                  <a:pt x="51" y="796"/>
                </a:lnTo>
                <a:lnTo>
                  <a:pt x="47" y="789"/>
                </a:lnTo>
                <a:lnTo>
                  <a:pt x="36" y="787"/>
                </a:lnTo>
                <a:lnTo>
                  <a:pt x="46" y="773"/>
                </a:lnTo>
                <a:lnTo>
                  <a:pt x="58" y="768"/>
                </a:lnTo>
                <a:lnTo>
                  <a:pt x="55" y="760"/>
                </a:lnTo>
                <a:lnTo>
                  <a:pt x="57" y="758"/>
                </a:lnTo>
                <a:lnTo>
                  <a:pt x="79" y="740"/>
                </a:lnTo>
                <a:lnTo>
                  <a:pt x="72" y="722"/>
                </a:lnTo>
                <a:lnTo>
                  <a:pt x="50" y="699"/>
                </a:lnTo>
                <a:lnTo>
                  <a:pt x="55" y="675"/>
                </a:lnTo>
                <a:lnTo>
                  <a:pt x="38" y="661"/>
                </a:lnTo>
                <a:lnTo>
                  <a:pt x="48" y="641"/>
                </a:lnTo>
                <a:lnTo>
                  <a:pt x="47" y="623"/>
                </a:lnTo>
                <a:lnTo>
                  <a:pt x="44" y="612"/>
                </a:lnTo>
                <a:lnTo>
                  <a:pt x="45" y="606"/>
                </a:lnTo>
                <a:lnTo>
                  <a:pt x="71" y="600"/>
                </a:lnTo>
                <a:lnTo>
                  <a:pt x="77" y="602"/>
                </a:lnTo>
                <a:lnTo>
                  <a:pt x="87" y="615"/>
                </a:lnTo>
                <a:lnTo>
                  <a:pt x="96" y="617"/>
                </a:lnTo>
                <a:lnTo>
                  <a:pt x="100" y="614"/>
                </a:lnTo>
                <a:lnTo>
                  <a:pt x="104" y="605"/>
                </a:lnTo>
                <a:lnTo>
                  <a:pt x="104" y="586"/>
                </a:lnTo>
                <a:lnTo>
                  <a:pt x="115" y="570"/>
                </a:lnTo>
                <a:lnTo>
                  <a:pt x="137" y="565"/>
                </a:lnTo>
                <a:lnTo>
                  <a:pt x="136" y="553"/>
                </a:lnTo>
                <a:lnTo>
                  <a:pt x="124" y="532"/>
                </a:lnTo>
                <a:lnTo>
                  <a:pt x="124" y="518"/>
                </a:lnTo>
                <a:lnTo>
                  <a:pt x="154" y="504"/>
                </a:lnTo>
                <a:lnTo>
                  <a:pt x="159" y="493"/>
                </a:lnTo>
                <a:lnTo>
                  <a:pt x="176" y="480"/>
                </a:lnTo>
                <a:lnTo>
                  <a:pt x="197" y="450"/>
                </a:lnTo>
                <a:lnTo>
                  <a:pt x="200" y="444"/>
                </a:lnTo>
                <a:lnTo>
                  <a:pt x="193" y="415"/>
                </a:lnTo>
                <a:lnTo>
                  <a:pt x="163" y="397"/>
                </a:lnTo>
                <a:lnTo>
                  <a:pt x="168" y="376"/>
                </a:lnTo>
                <a:lnTo>
                  <a:pt x="159" y="365"/>
                </a:lnTo>
                <a:lnTo>
                  <a:pt x="160" y="352"/>
                </a:lnTo>
                <a:lnTo>
                  <a:pt x="136" y="355"/>
                </a:lnTo>
                <a:lnTo>
                  <a:pt x="130" y="350"/>
                </a:lnTo>
                <a:lnTo>
                  <a:pt x="133" y="316"/>
                </a:lnTo>
                <a:lnTo>
                  <a:pt x="129" y="303"/>
                </a:lnTo>
                <a:lnTo>
                  <a:pt x="121" y="293"/>
                </a:lnTo>
                <a:lnTo>
                  <a:pt x="133" y="288"/>
                </a:lnTo>
                <a:lnTo>
                  <a:pt x="149" y="293"/>
                </a:lnTo>
                <a:lnTo>
                  <a:pt x="166" y="293"/>
                </a:lnTo>
                <a:lnTo>
                  <a:pt x="210" y="271"/>
                </a:lnTo>
                <a:lnTo>
                  <a:pt x="237" y="284"/>
                </a:lnTo>
                <a:lnTo>
                  <a:pt x="268" y="277"/>
                </a:lnTo>
                <a:lnTo>
                  <a:pt x="277" y="289"/>
                </a:lnTo>
                <a:lnTo>
                  <a:pt x="288" y="287"/>
                </a:lnTo>
                <a:lnTo>
                  <a:pt x="300" y="292"/>
                </a:lnTo>
                <a:lnTo>
                  <a:pt x="318" y="281"/>
                </a:lnTo>
                <a:lnTo>
                  <a:pt x="327" y="282"/>
                </a:lnTo>
                <a:lnTo>
                  <a:pt x="343" y="275"/>
                </a:lnTo>
                <a:lnTo>
                  <a:pt x="369" y="284"/>
                </a:lnTo>
                <a:lnTo>
                  <a:pt x="386" y="284"/>
                </a:lnTo>
                <a:lnTo>
                  <a:pt x="394" y="277"/>
                </a:lnTo>
                <a:lnTo>
                  <a:pt x="398" y="265"/>
                </a:lnTo>
                <a:lnTo>
                  <a:pt x="396" y="240"/>
                </a:lnTo>
                <a:lnTo>
                  <a:pt x="400" y="236"/>
                </a:lnTo>
                <a:lnTo>
                  <a:pt x="419" y="234"/>
                </a:lnTo>
                <a:lnTo>
                  <a:pt x="445" y="220"/>
                </a:lnTo>
                <a:lnTo>
                  <a:pt x="456" y="220"/>
                </a:lnTo>
                <a:lnTo>
                  <a:pt x="470" y="223"/>
                </a:lnTo>
                <a:lnTo>
                  <a:pt x="509" y="194"/>
                </a:lnTo>
                <a:lnTo>
                  <a:pt x="510" y="189"/>
                </a:lnTo>
                <a:lnTo>
                  <a:pt x="502" y="177"/>
                </a:lnTo>
                <a:lnTo>
                  <a:pt x="515" y="139"/>
                </a:lnTo>
                <a:lnTo>
                  <a:pt x="518" y="139"/>
                </a:lnTo>
                <a:lnTo>
                  <a:pt x="521" y="139"/>
                </a:lnTo>
                <a:lnTo>
                  <a:pt x="525" y="139"/>
                </a:lnTo>
                <a:lnTo>
                  <a:pt x="527" y="141"/>
                </a:lnTo>
                <a:lnTo>
                  <a:pt x="528" y="140"/>
                </a:lnTo>
                <a:lnTo>
                  <a:pt x="533" y="140"/>
                </a:lnTo>
                <a:lnTo>
                  <a:pt x="535" y="141"/>
                </a:lnTo>
                <a:lnTo>
                  <a:pt x="535" y="141"/>
                </a:lnTo>
                <a:lnTo>
                  <a:pt x="538" y="141"/>
                </a:lnTo>
                <a:lnTo>
                  <a:pt x="539" y="142"/>
                </a:lnTo>
                <a:lnTo>
                  <a:pt x="539" y="143"/>
                </a:lnTo>
                <a:lnTo>
                  <a:pt x="537" y="142"/>
                </a:lnTo>
                <a:lnTo>
                  <a:pt x="535" y="142"/>
                </a:lnTo>
                <a:lnTo>
                  <a:pt x="533" y="144"/>
                </a:lnTo>
                <a:lnTo>
                  <a:pt x="535" y="144"/>
                </a:lnTo>
                <a:lnTo>
                  <a:pt x="535" y="145"/>
                </a:lnTo>
                <a:lnTo>
                  <a:pt x="538" y="148"/>
                </a:lnTo>
                <a:lnTo>
                  <a:pt x="540" y="148"/>
                </a:lnTo>
                <a:lnTo>
                  <a:pt x="542" y="151"/>
                </a:lnTo>
                <a:lnTo>
                  <a:pt x="543" y="152"/>
                </a:lnTo>
                <a:lnTo>
                  <a:pt x="546" y="153"/>
                </a:lnTo>
                <a:lnTo>
                  <a:pt x="547" y="153"/>
                </a:lnTo>
                <a:lnTo>
                  <a:pt x="549" y="150"/>
                </a:lnTo>
                <a:lnTo>
                  <a:pt x="550" y="148"/>
                </a:lnTo>
                <a:lnTo>
                  <a:pt x="550" y="148"/>
                </a:lnTo>
                <a:lnTo>
                  <a:pt x="550" y="145"/>
                </a:lnTo>
                <a:lnTo>
                  <a:pt x="553" y="148"/>
                </a:lnTo>
                <a:lnTo>
                  <a:pt x="554" y="148"/>
                </a:lnTo>
                <a:lnTo>
                  <a:pt x="554" y="147"/>
                </a:lnTo>
                <a:lnTo>
                  <a:pt x="555" y="147"/>
                </a:lnTo>
                <a:lnTo>
                  <a:pt x="555" y="145"/>
                </a:lnTo>
                <a:lnTo>
                  <a:pt x="557" y="144"/>
                </a:lnTo>
                <a:lnTo>
                  <a:pt x="559" y="140"/>
                </a:lnTo>
                <a:lnTo>
                  <a:pt x="561" y="139"/>
                </a:lnTo>
                <a:lnTo>
                  <a:pt x="562" y="137"/>
                </a:lnTo>
                <a:lnTo>
                  <a:pt x="565" y="136"/>
                </a:lnTo>
                <a:lnTo>
                  <a:pt x="565" y="135"/>
                </a:lnTo>
                <a:lnTo>
                  <a:pt x="566" y="135"/>
                </a:lnTo>
                <a:lnTo>
                  <a:pt x="567" y="133"/>
                </a:lnTo>
                <a:lnTo>
                  <a:pt x="568" y="133"/>
                </a:lnTo>
                <a:lnTo>
                  <a:pt x="568" y="131"/>
                </a:lnTo>
                <a:lnTo>
                  <a:pt x="570" y="130"/>
                </a:lnTo>
                <a:lnTo>
                  <a:pt x="571" y="129"/>
                </a:lnTo>
                <a:lnTo>
                  <a:pt x="573" y="128"/>
                </a:lnTo>
                <a:lnTo>
                  <a:pt x="575" y="125"/>
                </a:lnTo>
                <a:lnTo>
                  <a:pt x="577" y="124"/>
                </a:lnTo>
                <a:lnTo>
                  <a:pt x="585" y="124"/>
                </a:lnTo>
                <a:lnTo>
                  <a:pt x="586" y="123"/>
                </a:lnTo>
                <a:lnTo>
                  <a:pt x="587" y="117"/>
                </a:lnTo>
                <a:lnTo>
                  <a:pt x="590" y="119"/>
                </a:lnTo>
                <a:lnTo>
                  <a:pt x="592" y="119"/>
                </a:lnTo>
                <a:lnTo>
                  <a:pt x="592" y="118"/>
                </a:lnTo>
                <a:lnTo>
                  <a:pt x="594" y="116"/>
                </a:lnTo>
                <a:lnTo>
                  <a:pt x="595" y="111"/>
                </a:lnTo>
                <a:lnTo>
                  <a:pt x="596" y="109"/>
                </a:lnTo>
                <a:lnTo>
                  <a:pt x="595" y="106"/>
                </a:lnTo>
                <a:lnTo>
                  <a:pt x="594" y="105"/>
                </a:lnTo>
                <a:lnTo>
                  <a:pt x="594" y="103"/>
                </a:lnTo>
                <a:lnTo>
                  <a:pt x="594" y="102"/>
                </a:lnTo>
                <a:lnTo>
                  <a:pt x="595" y="100"/>
                </a:lnTo>
                <a:lnTo>
                  <a:pt x="595" y="95"/>
                </a:lnTo>
                <a:lnTo>
                  <a:pt x="598" y="91"/>
                </a:lnTo>
                <a:lnTo>
                  <a:pt x="598" y="87"/>
                </a:lnTo>
                <a:lnTo>
                  <a:pt x="600" y="86"/>
                </a:lnTo>
                <a:lnTo>
                  <a:pt x="602" y="82"/>
                </a:lnTo>
                <a:lnTo>
                  <a:pt x="604" y="76"/>
                </a:lnTo>
                <a:lnTo>
                  <a:pt x="606" y="75"/>
                </a:lnTo>
                <a:lnTo>
                  <a:pt x="606" y="72"/>
                </a:lnTo>
                <a:lnTo>
                  <a:pt x="607" y="70"/>
                </a:lnTo>
                <a:lnTo>
                  <a:pt x="608" y="68"/>
                </a:lnTo>
                <a:lnTo>
                  <a:pt x="608" y="64"/>
                </a:lnTo>
                <a:lnTo>
                  <a:pt x="610" y="60"/>
                </a:lnTo>
                <a:lnTo>
                  <a:pt x="610" y="54"/>
                </a:lnTo>
                <a:lnTo>
                  <a:pt x="612" y="50"/>
                </a:lnTo>
                <a:lnTo>
                  <a:pt x="612" y="47"/>
                </a:lnTo>
                <a:lnTo>
                  <a:pt x="615" y="41"/>
                </a:lnTo>
                <a:lnTo>
                  <a:pt x="615" y="37"/>
                </a:lnTo>
                <a:lnTo>
                  <a:pt x="616" y="33"/>
                </a:lnTo>
                <a:lnTo>
                  <a:pt x="620" y="30"/>
                </a:lnTo>
                <a:lnTo>
                  <a:pt x="621" y="27"/>
                </a:lnTo>
                <a:lnTo>
                  <a:pt x="624" y="25"/>
                </a:lnTo>
                <a:lnTo>
                  <a:pt x="624" y="24"/>
                </a:lnTo>
                <a:lnTo>
                  <a:pt x="626" y="22"/>
                </a:lnTo>
                <a:lnTo>
                  <a:pt x="628" y="20"/>
                </a:lnTo>
                <a:lnTo>
                  <a:pt x="631" y="15"/>
                </a:lnTo>
                <a:lnTo>
                  <a:pt x="634" y="14"/>
                </a:lnTo>
                <a:lnTo>
                  <a:pt x="637" y="11"/>
                </a:lnTo>
                <a:lnTo>
                  <a:pt x="642" y="10"/>
                </a:lnTo>
                <a:lnTo>
                  <a:pt x="642" y="11"/>
                </a:lnTo>
                <a:lnTo>
                  <a:pt x="638" y="12"/>
                </a:lnTo>
                <a:lnTo>
                  <a:pt x="641" y="13"/>
                </a:lnTo>
                <a:lnTo>
                  <a:pt x="642" y="13"/>
                </a:lnTo>
                <a:lnTo>
                  <a:pt x="643" y="12"/>
                </a:lnTo>
                <a:lnTo>
                  <a:pt x="645" y="11"/>
                </a:lnTo>
                <a:lnTo>
                  <a:pt x="645" y="11"/>
                </a:lnTo>
                <a:lnTo>
                  <a:pt x="651" y="10"/>
                </a:lnTo>
                <a:lnTo>
                  <a:pt x="651" y="11"/>
                </a:lnTo>
                <a:lnTo>
                  <a:pt x="656" y="11"/>
                </a:lnTo>
                <a:lnTo>
                  <a:pt x="658" y="12"/>
                </a:lnTo>
                <a:lnTo>
                  <a:pt x="658" y="14"/>
                </a:lnTo>
                <a:lnTo>
                  <a:pt x="659" y="14"/>
                </a:lnTo>
                <a:lnTo>
                  <a:pt x="659" y="14"/>
                </a:lnTo>
                <a:lnTo>
                  <a:pt x="660" y="14"/>
                </a:lnTo>
                <a:lnTo>
                  <a:pt x="663" y="11"/>
                </a:lnTo>
                <a:lnTo>
                  <a:pt x="666" y="11"/>
                </a:lnTo>
                <a:lnTo>
                  <a:pt x="667" y="11"/>
                </a:lnTo>
                <a:lnTo>
                  <a:pt x="667" y="10"/>
                </a:lnTo>
                <a:lnTo>
                  <a:pt x="672" y="11"/>
                </a:lnTo>
                <a:lnTo>
                  <a:pt x="674" y="12"/>
                </a:lnTo>
                <a:lnTo>
                  <a:pt x="676" y="12"/>
                </a:lnTo>
                <a:lnTo>
                  <a:pt x="680" y="12"/>
                </a:lnTo>
                <a:lnTo>
                  <a:pt x="682" y="11"/>
                </a:lnTo>
                <a:lnTo>
                  <a:pt x="684" y="12"/>
                </a:lnTo>
                <a:lnTo>
                  <a:pt x="688" y="12"/>
                </a:lnTo>
                <a:lnTo>
                  <a:pt x="689" y="12"/>
                </a:lnTo>
                <a:lnTo>
                  <a:pt x="689" y="11"/>
                </a:lnTo>
                <a:lnTo>
                  <a:pt x="692" y="11"/>
                </a:lnTo>
                <a:lnTo>
                  <a:pt x="699" y="9"/>
                </a:lnTo>
                <a:lnTo>
                  <a:pt x="699" y="7"/>
                </a:lnTo>
                <a:lnTo>
                  <a:pt x="700" y="7"/>
                </a:lnTo>
                <a:lnTo>
                  <a:pt x="701" y="9"/>
                </a:lnTo>
                <a:lnTo>
                  <a:pt x="706" y="8"/>
                </a:lnTo>
                <a:lnTo>
                  <a:pt x="710" y="10"/>
                </a:lnTo>
                <a:lnTo>
                  <a:pt x="711" y="13"/>
                </a:lnTo>
                <a:lnTo>
                  <a:pt x="710" y="13"/>
                </a:lnTo>
                <a:lnTo>
                  <a:pt x="709" y="15"/>
                </a:lnTo>
                <a:lnTo>
                  <a:pt x="708" y="15"/>
                </a:lnTo>
                <a:lnTo>
                  <a:pt x="707" y="16"/>
                </a:lnTo>
                <a:lnTo>
                  <a:pt x="707" y="17"/>
                </a:lnTo>
                <a:lnTo>
                  <a:pt x="708" y="17"/>
                </a:lnTo>
                <a:lnTo>
                  <a:pt x="710" y="15"/>
                </a:lnTo>
                <a:lnTo>
                  <a:pt x="711" y="14"/>
                </a:lnTo>
                <a:lnTo>
                  <a:pt x="713" y="13"/>
                </a:lnTo>
                <a:lnTo>
                  <a:pt x="713" y="12"/>
                </a:lnTo>
                <a:lnTo>
                  <a:pt x="715" y="12"/>
                </a:lnTo>
                <a:lnTo>
                  <a:pt x="718" y="10"/>
                </a:lnTo>
                <a:lnTo>
                  <a:pt x="719" y="8"/>
                </a:lnTo>
                <a:lnTo>
                  <a:pt x="723" y="7"/>
                </a:lnTo>
                <a:lnTo>
                  <a:pt x="719" y="6"/>
                </a:lnTo>
                <a:lnTo>
                  <a:pt x="717" y="8"/>
                </a:lnTo>
                <a:lnTo>
                  <a:pt x="716" y="9"/>
                </a:lnTo>
                <a:lnTo>
                  <a:pt x="713" y="10"/>
                </a:lnTo>
                <a:lnTo>
                  <a:pt x="712" y="9"/>
                </a:lnTo>
                <a:lnTo>
                  <a:pt x="712" y="9"/>
                </a:lnTo>
                <a:lnTo>
                  <a:pt x="713" y="8"/>
                </a:lnTo>
                <a:lnTo>
                  <a:pt x="714" y="3"/>
                </a:lnTo>
                <a:lnTo>
                  <a:pt x="712" y="3"/>
                </a:lnTo>
                <a:lnTo>
                  <a:pt x="710" y="4"/>
                </a:lnTo>
                <a:lnTo>
                  <a:pt x="708" y="4"/>
                </a:lnTo>
                <a:lnTo>
                  <a:pt x="707" y="5"/>
                </a:lnTo>
                <a:lnTo>
                  <a:pt x="703" y="6"/>
                </a:lnTo>
                <a:lnTo>
                  <a:pt x="701" y="4"/>
                </a:lnTo>
                <a:lnTo>
                  <a:pt x="702" y="1"/>
                </a:lnTo>
                <a:lnTo>
                  <a:pt x="709" y="0"/>
                </a:lnTo>
                <a:lnTo>
                  <a:pt x="721" y="0"/>
                </a:lnTo>
                <a:lnTo>
                  <a:pt x="721" y="0"/>
                </a:lnTo>
                <a:close/>
              </a:path>
            </a:pathLst>
          </a:custGeom>
          <a:solidFill>
            <a:srgbClr val="37A698"/>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0" name="Google Shape;660;p88"/>
          <p:cNvSpPr/>
          <p:nvPr/>
        </p:nvSpPr>
        <p:spPr>
          <a:xfrm>
            <a:off x="4875610" y="3052762"/>
            <a:ext cx="754857" cy="762002"/>
          </a:xfrm>
          <a:custGeom>
            <a:rect b="b" l="l" r="r" t="t"/>
            <a:pathLst>
              <a:path extrusionOk="0" h="1273" w="1265">
                <a:moveTo>
                  <a:pt x="761" y="1043"/>
                </a:moveTo>
                <a:lnTo>
                  <a:pt x="761" y="1043"/>
                </a:lnTo>
                <a:lnTo>
                  <a:pt x="765" y="1043"/>
                </a:lnTo>
                <a:lnTo>
                  <a:pt x="767" y="1045"/>
                </a:lnTo>
                <a:lnTo>
                  <a:pt x="770" y="1046"/>
                </a:lnTo>
                <a:lnTo>
                  <a:pt x="771" y="1047"/>
                </a:lnTo>
                <a:lnTo>
                  <a:pt x="768" y="1048"/>
                </a:lnTo>
                <a:lnTo>
                  <a:pt x="766" y="1048"/>
                </a:lnTo>
                <a:lnTo>
                  <a:pt x="764" y="1049"/>
                </a:lnTo>
                <a:lnTo>
                  <a:pt x="762" y="1050"/>
                </a:lnTo>
                <a:lnTo>
                  <a:pt x="759" y="1048"/>
                </a:lnTo>
                <a:lnTo>
                  <a:pt x="755" y="1047"/>
                </a:lnTo>
                <a:lnTo>
                  <a:pt x="754" y="1045"/>
                </a:lnTo>
                <a:lnTo>
                  <a:pt x="754" y="1043"/>
                </a:lnTo>
                <a:lnTo>
                  <a:pt x="758" y="1043"/>
                </a:lnTo>
                <a:lnTo>
                  <a:pt x="761" y="1043"/>
                </a:lnTo>
                <a:lnTo>
                  <a:pt x="761" y="1043"/>
                </a:lnTo>
                <a:close/>
                <a:moveTo>
                  <a:pt x="737" y="1040"/>
                </a:moveTo>
                <a:lnTo>
                  <a:pt x="737" y="1040"/>
                </a:lnTo>
                <a:lnTo>
                  <a:pt x="738" y="1042"/>
                </a:lnTo>
                <a:lnTo>
                  <a:pt x="738" y="1043"/>
                </a:lnTo>
                <a:lnTo>
                  <a:pt x="740" y="1044"/>
                </a:lnTo>
                <a:lnTo>
                  <a:pt x="740" y="1045"/>
                </a:lnTo>
                <a:lnTo>
                  <a:pt x="741" y="1047"/>
                </a:lnTo>
                <a:lnTo>
                  <a:pt x="740" y="1050"/>
                </a:lnTo>
                <a:lnTo>
                  <a:pt x="739" y="1051"/>
                </a:lnTo>
                <a:lnTo>
                  <a:pt x="735" y="1049"/>
                </a:lnTo>
                <a:lnTo>
                  <a:pt x="731" y="1050"/>
                </a:lnTo>
                <a:lnTo>
                  <a:pt x="730" y="1049"/>
                </a:lnTo>
                <a:lnTo>
                  <a:pt x="733" y="1046"/>
                </a:lnTo>
                <a:lnTo>
                  <a:pt x="733" y="1044"/>
                </a:lnTo>
                <a:lnTo>
                  <a:pt x="735" y="1041"/>
                </a:lnTo>
                <a:lnTo>
                  <a:pt x="736" y="1040"/>
                </a:lnTo>
                <a:lnTo>
                  <a:pt x="737" y="1040"/>
                </a:lnTo>
                <a:lnTo>
                  <a:pt x="737" y="1040"/>
                </a:lnTo>
                <a:lnTo>
                  <a:pt x="737" y="1040"/>
                </a:lnTo>
                <a:close/>
                <a:moveTo>
                  <a:pt x="862" y="976"/>
                </a:moveTo>
                <a:lnTo>
                  <a:pt x="862" y="976"/>
                </a:lnTo>
                <a:lnTo>
                  <a:pt x="868" y="980"/>
                </a:lnTo>
                <a:lnTo>
                  <a:pt x="874" y="980"/>
                </a:lnTo>
                <a:lnTo>
                  <a:pt x="876" y="981"/>
                </a:lnTo>
                <a:lnTo>
                  <a:pt x="879" y="983"/>
                </a:lnTo>
                <a:lnTo>
                  <a:pt x="881" y="983"/>
                </a:lnTo>
                <a:lnTo>
                  <a:pt x="880" y="986"/>
                </a:lnTo>
                <a:lnTo>
                  <a:pt x="878" y="989"/>
                </a:lnTo>
                <a:lnTo>
                  <a:pt x="877" y="989"/>
                </a:lnTo>
                <a:lnTo>
                  <a:pt x="877" y="990"/>
                </a:lnTo>
                <a:lnTo>
                  <a:pt x="876" y="990"/>
                </a:lnTo>
                <a:lnTo>
                  <a:pt x="875" y="992"/>
                </a:lnTo>
                <a:lnTo>
                  <a:pt x="873" y="992"/>
                </a:lnTo>
                <a:lnTo>
                  <a:pt x="872" y="993"/>
                </a:lnTo>
                <a:lnTo>
                  <a:pt x="869" y="994"/>
                </a:lnTo>
                <a:lnTo>
                  <a:pt x="868" y="995"/>
                </a:lnTo>
                <a:lnTo>
                  <a:pt x="866" y="996"/>
                </a:lnTo>
                <a:lnTo>
                  <a:pt x="863" y="998"/>
                </a:lnTo>
                <a:lnTo>
                  <a:pt x="861" y="998"/>
                </a:lnTo>
                <a:lnTo>
                  <a:pt x="857" y="1000"/>
                </a:lnTo>
                <a:lnTo>
                  <a:pt x="856" y="1000"/>
                </a:lnTo>
                <a:lnTo>
                  <a:pt x="851" y="1004"/>
                </a:lnTo>
                <a:lnTo>
                  <a:pt x="847" y="1004"/>
                </a:lnTo>
                <a:lnTo>
                  <a:pt x="845" y="1005"/>
                </a:lnTo>
                <a:lnTo>
                  <a:pt x="837" y="1005"/>
                </a:lnTo>
                <a:lnTo>
                  <a:pt x="830" y="1004"/>
                </a:lnTo>
                <a:lnTo>
                  <a:pt x="828" y="1004"/>
                </a:lnTo>
                <a:lnTo>
                  <a:pt x="827" y="1003"/>
                </a:lnTo>
                <a:lnTo>
                  <a:pt x="826" y="999"/>
                </a:lnTo>
                <a:lnTo>
                  <a:pt x="827" y="999"/>
                </a:lnTo>
                <a:lnTo>
                  <a:pt x="827" y="997"/>
                </a:lnTo>
                <a:lnTo>
                  <a:pt x="829" y="994"/>
                </a:lnTo>
                <a:lnTo>
                  <a:pt x="831" y="991"/>
                </a:lnTo>
                <a:lnTo>
                  <a:pt x="832" y="991"/>
                </a:lnTo>
                <a:lnTo>
                  <a:pt x="834" y="989"/>
                </a:lnTo>
                <a:lnTo>
                  <a:pt x="835" y="989"/>
                </a:lnTo>
                <a:lnTo>
                  <a:pt x="837" y="988"/>
                </a:lnTo>
                <a:lnTo>
                  <a:pt x="837" y="985"/>
                </a:lnTo>
                <a:lnTo>
                  <a:pt x="839" y="984"/>
                </a:lnTo>
                <a:lnTo>
                  <a:pt x="840" y="982"/>
                </a:lnTo>
                <a:lnTo>
                  <a:pt x="843" y="982"/>
                </a:lnTo>
                <a:lnTo>
                  <a:pt x="844" y="981"/>
                </a:lnTo>
                <a:lnTo>
                  <a:pt x="846" y="980"/>
                </a:lnTo>
                <a:lnTo>
                  <a:pt x="848" y="978"/>
                </a:lnTo>
                <a:lnTo>
                  <a:pt x="855" y="977"/>
                </a:lnTo>
                <a:lnTo>
                  <a:pt x="858" y="976"/>
                </a:lnTo>
                <a:lnTo>
                  <a:pt x="862" y="976"/>
                </a:lnTo>
                <a:lnTo>
                  <a:pt x="862" y="976"/>
                </a:lnTo>
                <a:close/>
                <a:moveTo>
                  <a:pt x="721" y="0"/>
                </a:moveTo>
                <a:lnTo>
                  <a:pt x="721" y="0"/>
                </a:lnTo>
                <a:lnTo>
                  <a:pt x="726" y="1"/>
                </a:lnTo>
                <a:lnTo>
                  <a:pt x="728" y="2"/>
                </a:lnTo>
                <a:lnTo>
                  <a:pt x="748" y="6"/>
                </a:lnTo>
                <a:lnTo>
                  <a:pt x="750" y="8"/>
                </a:lnTo>
                <a:lnTo>
                  <a:pt x="751" y="9"/>
                </a:lnTo>
                <a:lnTo>
                  <a:pt x="750" y="10"/>
                </a:lnTo>
                <a:lnTo>
                  <a:pt x="749" y="12"/>
                </a:lnTo>
                <a:lnTo>
                  <a:pt x="753" y="13"/>
                </a:lnTo>
                <a:lnTo>
                  <a:pt x="752" y="15"/>
                </a:lnTo>
                <a:lnTo>
                  <a:pt x="751" y="15"/>
                </a:lnTo>
                <a:lnTo>
                  <a:pt x="752" y="16"/>
                </a:lnTo>
                <a:lnTo>
                  <a:pt x="753" y="16"/>
                </a:lnTo>
                <a:lnTo>
                  <a:pt x="754" y="15"/>
                </a:lnTo>
                <a:lnTo>
                  <a:pt x="753" y="12"/>
                </a:lnTo>
                <a:lnTo>
                  <a:pt x="752" y="12"/>
                </a:lnTo>
                <a:lnTo>
                  <a:pt x="752" y="9"/>
                </a:lnTo>
                <a:lnTo>
                  <a:pt x="756" y="8"/>
                </a:lnTo>
                <a:lnTo>
                  <a:pt x="761" y="8"/>
                </a:lnTo>
                <a:lnTo>
                  <a:pt x="762" y="8"/>
                </a:lnTo>
                <a:lnTo>
                  <a:pt x="762" y="7"/>
                </a:lnTo>
                <a:lnTo>
                  <a:pt x="763" y="7"/>
                </a:lnTo>
                <a:lnTo>
                  <a:pt x="764" y="8"/>
                </a:lnTo>
                <a:lnTo>
                  <a:pt x="767" y="8"/>
                </a:lnTo>
                <a:lnTo>
                  <a:pt x="776" y="10"/>
                </a:lnTo>
                <a:lnTo>
                  <a:pt x="784" y="10"/>
                </a:lnTo>
                <a:lnTo>
                  <a:pt x="786" y="12"/>
                </a:lnTo>
                <a:lnTo>
                  <a:pt x="784" y="13"/>
                </a:lnTo>
                <a:lnTo>
                  <a:pt x="782" y="13"/>
                </a:lnTo>
                <a:lnTo>
                  <a:pt x="782" y="15"/>
                </a:lnTo>
                <a:lnTo>
                  <a:pt x="783" y="15"/>
                </a:lnTo>
                <a:lnTo>
                  <a:pt x="784" y="15"/>
                </a:lnTo>
                <a:lnTo>
                  <a:pt x="786" y="13"/>
                </a:lnTo>
                <a:lnTo>
                  <a:pt x="786" y="13"/>
                </a:lnTo>
                <a:lnTo>
                  <a:pt x="787" y="12"/>
                </a:lnTo>
                <a:lnTo>
                  <a:pt x="788" y="11"/>
                </a:lnTo>
                <a:lnTo>
                  <a:pt x="794" y="10"/>
                </a:lnTo>
                <a:lnTo>
                  <a:pt x="798" y="11"/>
                </a:lnTo>
                <a:lnTo>
                  <a:pt x="799" y="12"/>
                </a:lnTo>
                <a:lnTo>
                  <a:pt x="800" y="13"/>
                </a:lnTo>
                <a:lnTo>
                  <a:pt x="799" y="15"/>
                </a:lnTo>
                <a:lnTo>
                  <a:pt x="797" y="15"/>
                </a:lnTo>
                <a:lnTo>
                  <a:pt x="797" y="16"/>
                </a:lnTo>
                <a:lnTo>
                  <a:pt x="796" y="16"/>
                </a:lnTo>
                <a:lnTo>
                  <a:pt x="796" y="18"/>
                </a:lnTo>
                <a:lnTo>
                  <a:pt x="800" y="20"/>
                </a:lnTo>
                <a:lnTo>
                  <a:pt x="801" y="25"/>
                </a:lnTo>
                <a:lnTo>
                  <a:pt x="802" y="26"/>
                </a:lnTo>
                <a:lnTo>
                  <a:pt x="803" y="26"/>
                </a:lnTo>
                <a:lnTo>
                  <a:pt x="803" y="25"/>
                </a:lnTo>
                <a:lnTo>
                  <a:pt x="802" y="21"/>
                </a:lnTo>
                <a:lnTo>
                  <a:pt x="805" y="19"/>
                </a:lnTo>
                <a:lnTo>
                  <a:pt x="806" y="16"/>
                </a:lnTo>
                <a:lnTo>
                  <a:pt x="808" y="15"/>
                </a:lnTo>
                <a:lnTo>
                  <a:pt x="809" y="13"/>
                </a:lnTo>
                <a:lnTo>
                  <a:pt x="809" y="12"/>
                </a:lnTo>
                <a:lnTo>
                  <a:pt x="809" y="11"/>
                </a:lnTo>
                <a:lnTo>
                  <a:pt x="809" y="9"/>
                </a:lnTo>
                <a:lnTo>
                  <a:pt x="812" y="8"/>
                </a:lnTo>
                <a:lnTo>
                  <a:pt x="812" y="7"/>
                </a:lnTo>
                <a:lnTo>
                  <a:pt x="814" y="7"/>
                </a:lnTo>
                <a:lnTo>
                  <a:pt x="814" y="8"/>
                </a:lnTo>
                <a:lnTo>
                  <a:pt x="817" y="9"/>
                </a:lnTo>
                <a:lnTo>
                  <a:pt x="817" y="10"/>
                </a:lnTo>
                <a:lnTo>
                  <a:pt x="818" y="10"/>
                </a:lnTo>
                <a:lnTo>
                  <a:pt x="818" y="11"/>
                </a:lnTo>
                <a:lnTo>
                  <a:pt x="816" y="10"/>
                </a:lnTo>
                <a:lnTo>
                  <a:pt x="816" y="11"/>
                </a:lnTo>
                <a:lnTo>
                  <a:pt x="817" y="13"/>
                </a:lnTo>
                <a:lnTo>
                  <a:pt x="817" y="15"/>
                </a:lnTo>
                <a:lnTo>
                  <a:pt x="819" y="15"/>
                </a:lnTo>
                <a:lnTo>
                  <a:pt x="821" y="12"/>
                </a:lnTo>
                <a:lnTo>
                  <a:pt x="822" y="12"/>
                </a:lnTo>
                <a:lnTo>
                  <a:pt x="823" y="14"/>
                </a:lnTo>
                <a:lnTo>
                  <a:pt x="826" y="14"/>
                </a:lnTo>
                <a:lnTo>
                  <a:pt x="827" y="13"/>
                </a:lnTo>
                <a:lnTo>
                  <a:pt x="828" y="14"/>
                </a:lnTo>
                <a:lnTo>
                  <a:pt x="830" y="14"/>
                </a:lnTo>
                <a:lnTo>
                  <a:pt x="831" y="12"/>
                </a:lnTo>
                <a:lnTo>
                  <a:pt x="832" y="12"/>
                </a:lnTo>
                <a:lnTo>
                  <a:pt x="832" y="13"/>
                </a:lnTo>
                <a:lnTo>
                  <a:pt x="832" y="15"/>
                </a:lnTo>
                <a:lnTo>
                  <a:pt x="836" y="17"/>
                </a:lnTo>
                <a:lnTo>
                  <a:pt x="834" y="19"/>
                </a:lnTo>
                <a:lnTo>
                  <a:pt x="834" y="20"/>
                </a:lnTo>
                <a:lnTo>
                  <a:pt x="835" y="20"/>
                </a:lnTo>
                <a:lnTo>
                  <a:pt x="835" y="18"/>
                </a:lnTo>
                <a:lnTo>
                  <a:pt x="837" y="18"/>
                </a:lnTo>
                <a:lnTo>
                  <a:pt x="837" y="17"/>
                </a:lnTo>
                <a:lnTo>
                  <a:pt x="840" y="15"/>
                </a:lnTo>
                <a:lnTo>
                  <a:pt x="843" y="17"/>
                </a:lnTo>
                <a:lnTo>
                  <a:pt x="842" y="17"/>
                </a:lnTo>
                <a:lnTo>
                  <a:pt x="841" y="19"/>
                </a:lnTo>
                <a:lnTo>
                  <a:pt x="844" y="20"/>
                </a:lnTo>
                <a:lnTo>
                  <a:pt x="844" y="21"/>
                </a:lnTo>
                <a:lnTo>
                  <a:pt x="846" y="21"/>
                </a:lnTo>
                <a:lnTo>
                  <a:pt x="848" y="21"/>
                </a:lnTo>
                <a:lnTo>
                  <a:pt x="849" y="19"/>
                </a:lnTo>
                <a:lnTo>
                  <a:pt x="852" y="19"/>
                </a:lnTo>
                <a:lnTo>
                  <a:pt x="858" y="23"/>
                </a:lnTo>
                <a:lnTo>
                  <a:pt x="859" y="23"/>
                </a:lnTo>
                <a:lnTo>
                  <a:pt x="859" y="22"/>
                </a:lnTo>
                <a:lnTo>
                  <a:pt x="861" y="22"/>
                </a:lnTo>
                <a:lnTo>
                  <a:pt x="861" y="20"/>
                </a:lnTo>
                <a:lnTo>
                  <a:pt x="861" y="19"/>
                </a:lnTo>
                <a:lnTo>
                  <a:pt x="863" y="20"/>
                </a:lnTo>
                <a:lnTo>
                  <a:pt x="864" y="20"/>
                </a:lnTo>
                <a:lnTo>
                  <a:pt x="865" y="19"/>
                </a:lnTo>
                <a:lnTo>
                  <a:pt x="869" y="19"/>
                </a:lnTo>
                <a:lnTo>
                  <a:pt x="872" y="19"/>
                </a:lnTo>
                <a:lnTo>
                  <a:pt x="873" y="20"/>
                </a:lnTo>
                <a:lnTo>
                  <a:pt x="876" y="20"/>
                </a:lnTo>
                <a:lnTo>
                  <a:pt x="877" y="20"/>
                </a:lnTo>
                <a:lnTo>
                  <a:pt x="877" y="19"/>
                </a:lnTo>
                <a:lnTo>
                  <a:pt x="878" y="19"/>
                </a:lnTo>
                <a:lnTo>
                  <a:pt x="878" y="20"/>
                </a:lnTo>
                <a:lnTo>
                  <a:pt x="878" y="20"/>
                </a:lnTo>
                <a:lnTo>
                  <a:pt x="879" y="19"/>
                </a:lnTo>
                <a:lnTo>
                  <a:pt x="882" y="18"/>
                </a:lnTo>
                <a:lnTo>
                  <a:pt x="885" y="20"/>
                </a:lnTo>
                <a:lnTo>
                  <a:pt x="887" y="20"/>
                </a:lnTo>
                <a:lnTo>
                  <a:pt x="889" y="19"/>
                </a:lnTo>
                <a:lnTo>
                  <a:pt x="891" y="18"/>
                </a:lnTo>
                <a:lnTo>
                  <a:pt x="891" y="18"/>
                </a:lnTo>
                <a:lnTo>
                  <a:pt x="888" y="17"/>
                </a:lnTo>
                <a:lnTo>
                  <a:pt x="888" y="16"/>
                </a:lnTo>
                <a:lnTo>
                  <a:pt x="885" y="15"/>
                </a:lnTo>
                <a:lnTo>
                  <a:pt x="881" y="14"/>
                </a:lnTo>
                <a:lnTo>
                  <a:pt x="879" y="15"/>
                </a:lnTo>
                <a:lnTo>
                  <a:pt x="876" y="15"/>
                </a:lnTo>
                <a:lnTo>
                  <a:pt x="876" y="14"/>
                </a:lnTo>
                <a:lnTo>
                  <a:pt x="874" y="14"/>
                </a:lnTo>
                <a:lnTo>
                  <a:pt x="873" y="16"/>
                </a:lnTo>
                <a:lnTo>
                  <a:pt x="871" y="17"/>
                </a:lnTo>
                <a:lnTo>
                  <a:pt x="871" y="16"/>
                </a:lnTo>
                <a:lnTo>
                  <a:pt x="868" y="16"/>
                </a:lnTo>
                <a:lnTo>
                  <a:pt x="867" y="15"/>
                </a:lnTo>
                <a:lnTo>
                  <a:pt x="867" y="14"/>
                </a:lnTo>
                <a:lnTo>
                  <a:pt x="866" y="14"/>
                </a:lnTo>
                <a:lnTo>
                  <a:pt x="866" y="12"/>
                </a:lnTo>
                <a:lnTo>
                  <a:pt x="867" y="12"/>
                </a:lnTo>
                <a:lnTo>
                  <a:pt x="868" y="11"/>
                </a:lnTo>
                <a:lnTo>
                  <a:pt x="870" y="10"/>
                </a:lnTo>
                <a:lnTo>
                  <a:pt x="871" y="10"/>
                </a:lnTo>
                <a:lnTo>
                  <a:pt x="873" y="10"/>
                </a:lnTo>
                <a:lnTo>
                  <a:pt x="874" y="9"/>
                </a:lnTo>
                <a:lnTo>
                  <a:pt x="875" y="9"/>
                </a:lnTo>
                <a:lnTo>
                  <a:pt x="876" y="10"/>
                </a:lnTo>
                <a:lnTo>
                  <a:pt x="882" y="11"/>
                </a:lnTo>
                <a:lnTo>
                  <a:pt x="883" y="12"/>
                </a:lnTo>
                <a:lnTo>
                  <a:pt x="892" y="15"/>
                </a:lnTo>
                <a:lnTo>
                  <a:pt x="893" y="16"/>
                </a:lnTo>
                <a:lnTo>
                  <a:pt x="896" y="16"/>
                </a:lnTo>
                <a:lnTo>
                  <a:pt x="896" y="17"/>
                </a:lnTo>
                <a:lnTo>
                  <a:pt x="900" y="18"/>
                </a:lnTo>
                <a:lnTo>
                  <a:pt x="902" y="19"/>
                </a:lnTo>
                <a:lnTo>
                  <a:pt x="904" y="20"/>
                </a:lnTo>
                <a:lnTo>
                  <a:pt x="906" y="20"/>
                </a:lnTo>
                <a:lnTo>
                  <a:pt x="907" y="21"/>
                </a:lnTo>
                <a:lnTo>
                  <a:pt x="911" y="22"/>
                </a:lnTo>
                <a:lnTo>
                  <a:pt x="913" y="22"/>
                </a:lnTo>
                <a:lnTo>
                  <a:pt x="913" y="22"/>
                </a:lnTo>
                <a:lnTo>
                  <a:pt x="919" y="25"/>
                </a:lnTo>
                <a:lnTo>
                  <a:pt x="923" y="25"/>
                </a:lnTo>
                <a:lnTo>
                  <a:pt x="924" y="26"/>
                </a:lnTo>
                <a:lnTo>
                  <a:pt x="926" y="26"/>
                </a:lnTo>
                <a:lnTo>
                  <a:pt x="926" y="27"/>
                </a:lnTo>
                <a:lnTo>
                  <a:pt x="928" y="27"/>
                </a:lnTo>
                <a:lnTo>
                  <a:pt x="929" y="28"/>
                </a:lnTo>
                <a:lnTo>
                  <a:pt x="934" y="29"/>
                </a:lnTo>
                <a:lnTo>
                  <a:pt x="935" y="29"/>
                </a:lnTo>
                <a:lnTo>
                  <a:pt x="941" y="31"/>
                </a:lnTo>
                <a:lnTo>
                  <a:pt x="943" y="32"/>
                </a:lnTo>
                <a:lnTo>
                  <a:pt x="944" y="32"/>
                </a:lnTo>
                <a:lnTo>
                  <a:pt x="950" y="33"/>
                </a:lnTo>
                <a:lnTo>
                  <a:pt x="953" y="33"/>
                </a:lnTo>
                <a:lnTo>
                  <a:pt x="955" y="34"/>
                </a:lnTo>
                <a:lnTo>
                  <a:pt x="967" y="34"/>
                </a:lnTo>
                <a:lnTo>
                  <a:pt x="968" y="35"/>
                </a:lnTo>
                <a:lnTo>
                  <a:pt x="984" y="35"/>
                </a:lnTo>
                <a:lnTo>
                  <a:pt x="985" y="36"/>
                </a:lnTo>
                <a:lnTo>
                  <a:pt x="996" y="38"/>
                </a:lnTo>
                <a:lnTo>
                  <a:pt x="996" y="38"/>
                </a:lnTo>
                <a:lnTo>
                  <a:pt x="1003" y="39"/>
                </a:lnTo>
                <a:lnTo>
                  <a:pt x="1004" y="39"/>
                </a:lnTo>
                <a:lnTo>
                  <a:pt x="1012" y="41"/>
                </a:lnTo>
                <a:lnTo>
                  <a:pt x="1012" y="41"/>
                </a:lnTo>
                <a:lnTo>
                  <a:pt x="1015" y="42"/>
                </a:lnTo>
                <a:lnTo>
                  <a:pt x="1018" y="43"/>
                </a:lnTo>
                <a:lnTo>
                  <a:pt x="1020" y="43"/>
                </a:lnTo>
                <a:lnTo>
                  <a:pt x="1021" y="44"/>
                </a:lnTo>
                <a:lnTo>
                  <a:pt x="1024" y="44"/>
                </a:lnTo>
                <a:lnTo>
                  <a:pt x="1024" y="45"/>
                </a:lnTo>
                <a:lnTo>
                  <a:pt x="1029" y="46"/>
                </a:lnTo>
                <a:lnTo>
                  <a:pt x="1032" y="48"/>
                </a:lnTo>
                <a:lnTo>
                  <a:pt x="1033" y="48"/>
                </a:lnTo>
                <a:lnTo>
                  <a:pt x="1034" y="49"/>
                </a:lnTo>
                <a:lnTo>
                  <a:pt x="1037" y="49"/>
                </a:lnTo>
                <a:lnTo>
                  <a:pt x="1037" y="50"/>
                </a:lnTo>
                <a:lnTo>
                  <a:pt x="1040" y="51"/>
                </a:lnTo>
                <a:lnTo>
                  <a:pt x="1042" y="53"/>
                </a:lnTo>
                <a:lnTo>
                  <a:pt x="1044" y="53"/>
                </a:lnTo>
                <a:lnTo>
                  <a:pt x="1045" y="55"/>
                </a:lnTo>
                <a:lnTo>
                  <a:pt x="1047" y="55"/>
                </a:lnTo>
                <a:lnTo>
                  <a:pt x="1051" y="57"/>
                </a:lnTo>
                <a:lnTo>
                  <a:pt x="1053" y="59"/>
                </a:lnTo>
                <a:lnTo>
                  <a:pt x="1056" y="60"/>
                </a:lnTo>
                <a:lnTo>
                  <a:pt x="1056" y="61"/>
                </a:lnTo>
                <a:lnTo>
                  <a:pt x="1056" y="62"/>
                </a:lnTo>
                <a:lnTo>
                  <a:pt x="1057" y="62"/>
                </a:lnTo>
                <a:lnTo>
                  <a:pt x="1058" y="63"/>
                </a:lnTo>
                <a:lnTo>
                  <a:pt x="1058" y="63"/>
                </a:lnTo>
                <a:lnTo>
                  <a:pt x="1060" y="64"/>
                </a:lnTo>
                <a:lnTo>
                  <a:pt x="1062" y="67"/>
                </a:lnTo>
                <a:lnTo>
                  <a:pt x="1065" y="67"/>
                </a:lnTo>
                <a:lnTo>
                  <a:pt x="1071" y="72"/>
                </a:lnTo>
                <a:lnTo>
                  <a:pt x="1075" y="74"/>
                </a:lnTo>
                <a:lnTo>
                  <a:pt x="1076" y="75"/>
                </a:lnTo>
                <a:lnTo>
                  <a:pt x="1077" y="75"/>
                </a:lnTo>
                <a:lnTo>
                  <a:pt x="1078" y="76"/>
                </a:lnTo>
                <a:lnTo>
                  <a:pt x="1080" y="76"/>
                </a:lnTo>
                <a:lnTo>
                  <a:pt x="1080" y="77"/>
                </a:lnTo>
                <a:lnTo>
                  <a:pt x="1082" y="78"/>
                </a:lnTo>
                <a:lnTo>
                  <a:pt x="1084" y="79"/>
                </a:lnTo>
                <a:lnTo>
                  <a:pt x="1085" y="79"/>
                </a:lnTo>
                <a:lnTo>
                  <a:pt x="1087" y="82"/>
                </a:lnTo>
                <a:lnTo>
                  <a:pt x="1089" y="83"/>
                </a:lnTo>
                <a:lnTo>
                  <a:pt x="1092" y="85"/>
                </a:lnTo>
                <a:lnTo>
                  <a:pt x="1094" y="86"/>
                </a:lnTo>
                <a:lnTo>
                  <a:pt x="1098" y="90"/>
                </a:lnTo>
                <a:lnTo>
                  <a:pt x="1100" y="92"/>
                </a:lnTo>
                <a:lnTo>
                  <a:pt x="1102" y="94"/>
                </a:lnTo>
                <a:lnTo>
                  <a:pt x="1104" y="96"/>
                </a:lnTo>
                <a:lnTo>
                  <a:pt x="1104" y="97"/>
                </a:lnTo>
                <a:lnTo>
                  <a:pt x="1109" y="101"/>
                </a:lnTo>
                <a:lnTo>
                  <a:pt x="1109" y="102"/>
                </a:lnTo>
                <a:lnTo>
                  <a:pt x="1117" y="108"/>
                </a:lnTo>
                <a:lnTo>
                  <a:pt x="1117" y="109"/>
                </a:lnTo>
                <a:lnTo>
                  <a:pt x="1118" y="109"/>
                </a:lnTo>
                <a:lnTo>
                  <a:pt x="1119" y="112"/>
                </a:lnTo>
                <a:lnTo>
                  <a:pt x="1120" y="112"/>
                </a:lnTo>
                <a:lnTo>
                  <a:pt x="1124" y="116"/>
                </a:lnTo>
                <a:lnTo>
                  <a:pt x="1125" y="116"/>
                </a:lnTo>
                <a:lnTo>
                  <a:pt x="1128" y="119"/>
                </a:lnTo>
                <a:lnTo>
                  <a:pt x="1129" y="119"/>
                </a:lnTo>
                <a:lnTo>
                  <a:pt x="1130" y="121"/>
                </a:lnTo>
                <a:lnTo>
                  <a:pt x="1132" y="122"/>
                </a:lnTo>
                <a:lnTo>
                  <a:pt x="1138" y="127"/>
                </a:lnTo>
                <a:lnTo>
                  <a:pt x="1143" y="130"/>
                </a:lnTo>
                <a:lnTo>
                  <a:pt x="1145" y="132"/>
                </a:lnTo>
                <a:lnTo>
                  <a:pt x="1148" y="136"/>
                </a:lnTo>
                <a:lnTo>
                  <a:pt x="1149" y="137"/>
                </a:lnTo>
                <a:lnTo>
                  <a:pt x="1152" y="138"/>
                </a:lnTo>
                <a:lnTo>
                  <a:pt x="1152" y="139"/>
                </a:lnTo>
                <a:lnTo>
                  <a:pt x="1156" y="143"/>
                </a:lnTo>
                <a:lnTo>
                  <a:pt x="1158" y="144"/>
                </a:lnTo>
                <a:lnTo>
                  <a:pt x="1158" y="145"/>
                </a:lnTo>
                <a:lnTo>
                  <a:pt x="1160" y="146"/>
                </a:lnTo>
                <a:lnTo>
                  <a:pt x="1163" y="148"/>
                </a:lnTo>
                <a:lnTo>
                  <a:pt x="1166" y="151"/>
                </a:lnTo>
                <a:lnTo>
                  <a:pt x="1168" y="152"/>
                </a:lnTo>
                <a:lnTo>
                  <a:pt x="1169" y="153"/>
                </a:lnTo>
                <a:lnTo>
                  <a:pt x="1170" y="153"/>
                </a:lnTo>
                <a:lnTo>
                  <a:pt x="1171" y="155"/>
                </a:lnTo>
                <a:lnTo>
                  <a:pt x="1172" y="155"/>
                </a:lnTo>
                <a:lnTo>
                  <a:pt x="1172" y="156"/>
                </a:lnTo>
                <a:lnTo>
                  <a:pt x="1174" y="157"/>
                </a:lnTo>
                <a:lnTo>
                  <a:pt x="1175" y="159"/>
                </a:lnTo>
                <a:lnTo>
                  <a:pt x="1178" y="161"/>
                </a:lnTo>
                <a:lnTo>
                  <a:pt x="1180" y="163"/>
                </a:lnTo>
                <a:lnTo>
                  <a:pt x="1181" y="165"/>
                </a:lnTo>
                <a:lnTo>
                  <a:pt x="1182" y="165"/>
                </a:lnTo>
                <a:lnTo>
                  <a:pt x="1187" y="169"/>
                </a:lnTo>
                <a:lnTo>
                  <a:pt x="1190" y="173"/>
                </a:lnTo>
                <a:lnTo>
                  <a:pt x="1191" y="173"/>
                </a:lnTo>
                <a:lnTo>
                  <a:pt x="1193" y="175"/>
                </a:lnTo>
                <a:lnTo>
                  <a:pt x="1193" y="176"/>
                </a:lnTo>
                <a:lnTo>
                  <a:pt x="1196" y="178"/>
                </a:lnTo>
                <a:lnTo>
                  <a:pt x="1196" y="178"/>
                </a:lnTo>
                <a:lnTo>
                  <a:pt x="1197" y="178"/>
                </a:lnTo>
                <a:lnTo>
                  <a:pt x="1197" y="181"/>
                </a:lnTo>
                <a:lnTo>
                  <a:pt x="1199" y="182"/>
                </a:lnTo>
                <a:lnTo>
                  <a:pt x="1200" y="183"/>
                </a:lnTo>
                <a:lnTo>
                  <a:pt x="1201" y="183"/>
                </a:lnTo>
                <a:lnTo>
                  <a:pt x="1202" y="186"/>
                </a:lnTo>
                <a:lnTo>
                  <a:pt x="1205" y="187"/>
                </a:lnTo>
                <a:lnTo>
                  <a:pt x="1208" y="192"/>
                </a:lnTo>
                <a:lnTo>
                  <a:pt x="1212" y="195"/>
                </a:lnTo>
                <a:lnTo>
                  <a:pt x="1219" y="205"/>
                </a:lnTo>
                <a:lnTo>
                  <a:pt x="1224" y="211"/>
                </a:lnTo>
                <a:lnTo>
                  <a:pt x="1232" y="223"/>
                </a:lnTo>
                <a:lnTo>
                  <a:pt x="1235" y="234"/>
                </a:lnTo>
                <a:lnTo>
                  <a:pt x="1235" y="236"/>
                </a:lnTo>
                <a:lnTo>
                  <a:pt x="1236" y="240"/>
                </a:lnTo>
                <a:lnTo>
                  <a:pt x="1244" y="265"/>
                </a:lnTo>
                <a:lnTo>
                  <a:pt x="1245" y="266"/>
                </a:lnTo>
                <a:lnTo>
                  <a:pt x="1246" y="267"/>
                </a:lnTo>
                <a:lnTo>
                  <a:pt x="1246" y="268"/>
                </a:lnTo>
                <a:lnTo>
                  <a:pt x="1247" y="271"/>
                </a:lnTo>
                <a:lnTo>
                  <a:pt x="1247" y="274"/>
                </a:lnTo>
                <a:lnTo>
                  <a:pt x="1248" y="276"/>
                </a:lnTo>
                <a:lnTo>
                  <a:pt x="1248" y="278"/>
                </a:lnTo>
                <a:lnTo>
                  <a:pt x="1249" y="279"/>
                </a:lnTo>
                <a:lnTo>
                  <a:pt x="1249" y="281"/>
                </a:lnTo>
                <a:lnTo>
                  <a:pt x="1250" y="282"/>
                </a:lnTo>
                <a:lnTo>
                  <a:pt x="1250" y="284"/>
                </a:lnTo>
                <a:lnTo>
                  <a:pt x="1251" y="285"/>
                </a:lnTo>
                <a:lnTo>
                  <a:pt x="1252" y="291"/>
                </a:lnTo>
                <a:lnTo>
                  <a:pt x="1252" y="292"/>
                </a:lnTo>
                <a:lnTo>
                  <a:pt x="1252" y="293"/>
                </a:lnTo>
                <a:lnTo>
                  <a:pt x="1253" y="294"/>
                </a:lnTo>
                <a:lnTo>
                  <a:pt x="1253" y="295"/>
                </a:lnTo>
                <a:lnTo>
                  <a:pt x="1254" y="296"/>
                </a:lnTo>
                <a:lnTo>
                  <a:pt x="1255" y="301"/>
                </a:lnTo>
                <a:lnTo>
                  <a:pt x="1255" y="302"/>
                </a:lnTo>
                <a:lnTo>
                  <a:pt x="1255" y="307"/>
                </a:lnTo>
                <a:lnTo>
                  <a:pt x="1254" y="307"/>
                </a:lnTo>
                <a:lnTo>
                  <a:pt x="1254" y="311"/>
                </a:lnTo>
                <a:lnTo>
                  <a:pt x="1253" y="313"/>
                </a:lnTo>
                <a:lnTo>
                  <a:pt x="1254" y="319"/>
                </a:lnTo>
                <a:lnTo>
                  <a:pt x="1252" y="323"/>
                </a:lnTo>
                <a:lnTo>
                  <a:pt x="1252" y="326"/>
                </a:lnTo>
                <a:lnTo>
                  <a:pt x="1251" y="327"/>
                </a:lnTo>
                <a:lnTo>
                  <a:pt x="1252" y="331"/>
                </a:lnTo>
                <a:lnTo>
                  <a:pt x="1251" y="334"/>
                </a:lnTo>
                <a:lnTo>
                  <a:pt x="1251" y="335"/>
                </a:lnTo>
                <a:lnTo>
                  <a:pt x="1251" y="337"/>
                </a:lnTo>
                <a:lnTo>
                  <a:pt x="1252" y="338"/>
                </a:lnTo>
                <a:lnTo>
                  <a:pt x="1251" y="340"/>
                </a:lnTo>
                <a:lnTo>
                  <a:pt x="1251" y="344"/>
                </a:lnTo>
                <a:lnTo>
                  <a:pt x="1252" y="344"/>
                </a:lnTo>
                <a:lnTo>
                  <a:pt x="1252" y="345"/>
                </a:lnTo>
                <a:lnTo>
                  <a:pt x="1252" y="348"/>
                </a:lnTo>
                <a:lnTo>
                  <a:pt x="1252" y="348"/>
                </a:lnTo>
                <a:lnTo>
                  <a:pt x="1249" y="350"/>
                </a:lnTo>
                <a:lnTo>
                  <a:pt x="1250" y="358"/>
                </a:lnTo>
                <a:lnTo>
                  <a:pt x="1249" y="362"/>
                </a:lnTo>
                <a:lnTo>
                  <a:pt x="1252" y="376"/>
                </a:lnTo>
                <a:lnTo>
                  <a:pt x="1254" y="383"/>
                </a:lnTo>
                <a:lnTo>
                  <a:pt x="1254" y="385"/>
                </a:lnTo>
                <a:lnTo>
                  <a:pt x="1255" y="387"/>
                </a:lnTo>
                <a:lnTo>
                  <a:pt x="1256" y="388"/>
                </a:lnTo>
                <a:lnTo>
                  <a:pt x="1257" y="394"/>
                </a:lnTo>
                <a:lnTo>
                  <a:pt x="1258" y="395"/>
                </a:lnTo>
                <a:lnTo>
                  <a:pt x="1260" y="405"/>
                </a:lnTo>
                <a:lnTo>
                  <a:pt x="1261" y="405"/>
                </a:lnTo>
                <a:lnTo>
                  <a:pt x="1262" y="409"/>
                </a:lnTo>
                <a:lnTo>
                  <a:pt x="1263" y="411"/>
                </a:lnTo>
                <a:lnTo>
                  <a:pt x="1264" y="419"/>
                </a:lnTo>
                <a:lnTo>
                  <a:pt x="1265" y="421"/>
                </a:lnTo>
                <a:lnTo>
                  <a:pt x="1265" y="424"/>
                </a:lnTo>
                <a:lnTo>
                  <a:pt x="1264" y="424"/>
                </a:lnTo>
                <a:lnTo>
                  <a:pt x="1264" y="427"/>
                </a:lnTo>
                <a:lnTo>
                  <a:pt x="1262" y="431"/>
                </a:lnTo>
                <a:lnTo>
                  <a:pt x="1261" y="431"/>
                </a:lnTo>
                <a:lnTo>
                  <a:pt x="1261" y="429"/>
                </a:lnTo>
                <a:lnTo>
                  <a:pt x="1262" y="429"/>
                </a:lnTo>
                <a:lnTo>
                  <a:pt x="1262" y="428"/>
                </a:lnTo>
                <a:lnTo>
                  <a:pt x="1261" y="428"/>
                </a:lnTo>
                <a:lnTo>
                  <a:pt x="1260" y="430"/>
                </a:lnTo>
                <a:lnTo>
                  <a:pt x="1260" y="431"/>
                </a:lnTo>
                <a:lnTo>
                  <a:pt x="1258" y="432"/>
                </a:lnTo>
                <a:lnTo>
                  <a:pt x="1258" y="433"/>
                </a:lnTo>
                <a:lnTo>
                  <a:pt x="1257" y="433"/>
                </a:lnTo>
                <a:lnTo>
                  <a:pt x="1257" y="434"/>
                </a:lnTo>
                <a:lnTo>
                  <a:pt x="1256" y="435"/>
                </a:lnTo>
                <a:lnTo>
                  <a:pt x="1255" y="438"/>
                </a:lnTo>
                <a:lnTo>
                  <a:pt x="1254" y="439"/>
                </a:lnTo>
                <a:lnTo>
                  <a:pt x="1254" y="440"/>
                </a:lnTo>
                <a:lnTo>
                  <a:pt x="1255" y="441"/>
                </a:lnTo>
                <a:lnTo>
                  <a:pt x="1254" y="441"/>
                </a:lnTo>
                <a:lnTo>
                  <a:pt x="1253" y="444"/>
                </a:lnTo>
                <a:lnTo>
                  <a:pt x="1251" y="447"/>
                </a:lnTo>
                <a:lnTo>
                  <a:pt x="1249" y="455"/>
                </a:lnTo>
                <a:lnTo>
                  <a:pt x="1248" y="464"/>
                </a:lnTo>
                <a:lnTo>
                  <a:pt x="1247" y="474"/>
                </a:lnTo>
                <a:lnTo>
                  <a:pt x="1249" y="477"/>
                </a:lnTo>
                <a:lnTo>
                  <a:pt x="1249" y="480"/>
                </a:lnTo>
                <a:lnTo>
                  <a:pt x="1249" y="481"/>
                </a:lnTo>
                <a:lnTo>
                  <a:pt x="1249" y="481"/>
                </a:lnTo>
                <a:lnTo>
                  <a:pt x="1249" y="482"/>
                </a:lnTo>
                <a:lnTo>
                  <a:pt x="1249" y="486"/>
                </a:lnTo>
                <a:lnTo>
                  <a:pt x="1248" y="486"/>
                </a:lnTo>
                <a:lnTo>
                  <a:pt x="1247" y="490"/>
                </a:lnTo>
                <a:lnTo>
                  <a:pt x="1247" y="491"/>
                </a:lnTo>
                <a:lnTo>
                  <a:pt x="1246" y="495"/>
                </a:lnTo>
                <a:lnTo>
                  <a:pt x="1245" y="497"/>
                </a:lnTo>
                <a:lnTo>
                  <a:pt x="1243" y="501"/>
                </a:lnTo>
                <a:lnTo>
                  <a:pt x="1242" y="501"/>
                </a:lnTo>
                <a:lnTo>
                  <a:pt x="1242" y="505"/>
                </a:lnTo>
                <a:lnTo>
                  <a:pt x="1239" y="506"/>
                </a:lnTo>
                <a:lnTo>
                  <a:pt x="1239" y="508"/>
                </a:lnTo>
                <a:lnTo>
                  <a:pt x="1239" y="509"/>
                </a:lnTo>
                <a:lnTo>
                  <a:pt x="1239" y="510"/>
                </a:lnTo>
                <a:lnTo>
                  <a:pt x="1238" y="511"/>
                </a:lnTo>
                <a:lnTo>
                  <a:pt x="1237" y="514"/>
                </a:lnTo>
                <a:lnTo>
                  <a:pt x="1235" y="518"/>
                </a:lnTo>
                <a:lnTo>
                  <a:pt x="1233" y="521"/>
                </a:lnTo>
                <a:lnTo>
                  <a:pt x="1233" y="522"/>
                </a:lnTo>
                <a:lnTo>
                  <a:pt x="1232" y="525"/>
                </a:lnTo>
                <a:lnTo>
                  <a:pt x="1231" y="528"/>
                </a:lnTo>
                <a:lnTo>
                  <a:pt x="1230" y="528"/>
                </a:lnTo>
                <a:lnTo>
                  <a:pt x="1230" y="529"/>
                </a:lnTo>
                <a:lnTo>
                  <a:pt x="1229" y="530"/>
                </a:lnTo>
                <a:lnTo>
                  <a:pt x="1229" y="532"/>
                </a:lnTo>
                <a:lnTo>
                  <a:pt x="1228" y="533"/>
                </a:lnTo>
                <a:lnTo>
                  <a:pt x="1227" y="539"/>
                </a:lnTo>
                <a:lnTo>
                  <a:pt x="1227" y="540"/>
                </a:lnTo>
                <a:lnTo>
                  <a:pt x="1227" y="544"/>
                </a:lnTo>
                <a:lnTo>
                  <a:pt x="1226" y="545"/>
                </a:lnTo>
                <a:lnTo>
                  <a:pt x="1226" y="547"/>
                </a:lnTo>
                <a:lnTo>
                  <a:pt x="1225" y="548"/>
                </a:lnTo>
                <a:lnTo>
                  <a:pt x="1224" y="553"/>
                </a:lnTo>
                <a:lnTo>
                  <a:pt x="1223" y="554"/>
                </a:lnTo>
                <a:lnTo>
                  <a:pt x="1223" y="555"/>
                </a:lnTo>
                <a:lnTo>
                  <a:pt x="1222" y="555"/>
                </a:lnTo>
                <a:lnTo>
                  <a:pt x="1221" y="558"/>
                </a:lnTo>
                <a:lnTo>
                  <a:pt x="1220" y="558"/>
                </a:lnTo>
                <a:lnTo>
                  <a:pt x="1220" y="559"/>
                </a:lnTo>
                <a:lnTo>
                  <a:pt x="1220" y="560"/>
                </a:lnTo>
                <a:lnTo>
                  <a:pt x="1220" y="561"/>
                </a:lnTo>
                <a:lnTo>
                  <a:pt x="1219" y="561"/>
                </a:lnTo>
                <a:lnTo>
                  <a:pt x="1216" y="563"/>
                </a:lnTo>
                <a:lnTo>
                  <a:pt x="1215" y="565"/>
                </a:lnTo>
                <a:lnTo>
                  <a:pt x="1212" y="567"/>
                </a:lnTo>
                <a:lnTo>
                  <a:pt x="1211" y="569"/>
                </a:lnTo>
                <a:lnTo>
                  <a:pt x="1210" y="570"/>
                </a:lnTo>
                <a:lnTo>
                  <a:pt x="1208" y="572"/>
                </a:lnTo>
                <a:lnTo>
                  <a:pt x="1208" y="574"/>
                </a:lnTo>
                <a:lnTo>
                  <a:pt x="1206" y="575"/>
                </a:lnTo>
                <a:lnTo>
                  <a:pt x="1206" y="576"/>
                </a:lnTo>
                <a:lnTo>
                  <a:pt x="1204" y="580"/>
                </a:lnTo>
                <a:lnTo>
                  <a:pt x="1204" y="581"/>
                </a:lnTo>
                <a:lnTo>
                  <a:pt x="1199" y="592"/>
                </a:lnTo>
                <a:lnTo>
                  <a:pt x="1198" y="602"/>
                </a:lnTo>
                <a:lnTo>
                  <a:pt x="1197" y="620"/>
                </a:lnTo>
                <a:lnTo>
                  <a:pt x="1196" y="629"/>
                </a:lnTo>
                <a:lnTo>
                  <a:pt x="1195" y="632"/>
                </a:lnTo>
                <a:lnTo>
                  <a:pt x="1195" y="641"/>
                </a:lnTo>
                <a:lnTo>
                  <a:pt x="1194" y="643"/>
                </a:lnTo>
                <a:lnTo>
                  <a:pt x="1195" y="647"/>
                </a:lnTo>
                <a:lnTo>
                  <a:pt x="1194" y="652"/>
                </a:lnTo>
                <a:lnTo>
                  <a:pt x="1194" y="659"/>
                </a:lnTo>
                <a:lnTo>
                  <a:pt x="1195" y="665"/>
                </a:lnTo>
                <a:lnTo>
                  <a:pt x="1194" y="666"/>
                </a:lnTo>
                <a:lnTo>
                  <a:pt x="1194" y="667"/>
                </a:lnTo>
                <a:lnTo>
                  <a:pt x="1193" y="668"/>
                </a:lnTo>
                <a:lnTo>
                  <a:pt x="1192" y="673"/>
                </a:lnTo>
                <a:lnTo>
                  <a:pt x="1188" y="680"/>
                </a:lnTo>
                <a:lnTo>
                  <a:pt x="1188" y="682"/>
                </a:lnTo>
                <a:lnTo>
                  <a:pt x="1186" y="688"/>
                </a:lnTo>
                <a:lnTo>
                  <a:pt x="1185" y="694"/>
                </a:lnTo>
                <a:lnTo>
                  <a:pt x="1183" y="701"/>
                </a:lnTo>
                <a:lnTo>
                  <a:pt x="1182" y="705"/>
                </a:lnTo>
                <a:lnTo>
                  <a:pt x="1179" y="715"/>
                </a:lnTo>
                <a:lnTo>
                  <a:pt x="1177" y="733"/>
                </a:lnTo>
                <a:lnTo>
                  <a:pt x="1175" y="739"/>
                </a:lnTo>
                <a:lnTo>
                  <a:pt x="1174" y="745"/>
                </a:lnTo>
                <a:lnTo>
                  <a:pt x="1172" y="750"/>
                </a:lnTo>
                <a:lnTo>
                  <a:pt x="1165" y="755"/>
                </a:lnTo>
                <a:lnTo>
                  <a:pt x="1162" y="756"/>
                </a:lnTo>
                <a:lnTo>
                  <a:pt x="1142" y="766"/>
                </a:lnTo>
                <a:lnTo>
                  <a:pt x="1128" y="772"/>
                </a:lnTo>
                <a:lnTo>
                  <a:pt x="1118" y="779"/>
                </a:lnTo>
                <a:lnTo>
                  <a:pt x="1115" y="784"/>
                </a:lnTo>
                <a:lnTo>
                  <a:pt x="1113" y="789"/>
                </a:lnTo>
                <a:lnTo>
                  <a:pt x="1110" y="792"/>
                </a:lnTo>
                <a:lnTo>
                  <a:pt x="1109" y="793"/>
                </a:lnTo>
                <a:lnTo>
                  <a:pt x="1109" y="793"/>
                </a:lnTo>
                <a:lnTo>
                  <a:pt x="1106" y="795"/>
                </a:lnTo>
                <a:lnTo>
                  <a:pt x="1103" y="798"/>
                </a:lnTo>
                <a:lnTo>
                  <a:pt x="1102" y="803"/>
                </a:lnTo>
                <a:lnTo>
                  <a:pt x="1099" y="811"/>
                </a:lnTo>
                <a:lnTo>
                  <a:pt x="1099" y="813"/>
                </a:lnTo>
                <a:lnTo>
                  <a:pt x="1098" y="813"/>
                </a:lnTo>
                <a:lnTo>
                  <a:pt x="1097" y="817"/>
                </a:lnTo>
                <a:lnTo>
                  <a:pt x="1088" y="825"/>
                </a:lnTo>
                <a:lnTo>
                  <a:pt x="1078" y="831"/>
                </a:lnTo>
                <a:lnTo>
                  <a:pt x="1078" y="825"/>
                </a:lnTo>
                <a:lnTo>
                  <a:pt x="1077" y="822"/>
                </a:lnTo>
                <a:lnTo>
                  <a:pt x="1077" y="822"/>
                </a:lnTo>
                <a:lnTo>
                  <a:pt x="1077" y="821"/>
                </a:lnTo>
                <a:lnTo>
                  <a:pt x="1074" y="819"/>
                </a:lnTo>
                <a:lnTo>
                  <a:pt x="1071" y="818"/>
                </a:lnTo>
                <a:lnTo>
                  <a:pt x="1070" y="816"/>
                </a:lnTo>
                <a:lnTo>
                  <a:pt x="1066" y="815"/>
                </a:lnTo>
                <a:lnTo>
                  <a:pt x="1064" y="813"/>
                </a:lnTo>
                <a:lnTo>
                  <a:pt x="1063" y="812"/>
                </a:lnTo>
                <a:lnTo>
                  <a:pt x="1063" y="809"/>
                </a:lnTo>
                <a:lnTo>
                  <a:pt x="1064" y="809"/>
                </a:lnTo>
                <a:lnTo>
                  <a:pt x="1064" y="806"/>
                </a:lnTo>
                <a:lnTo>
                  <a:pt x="1063" y="802"/>
                </a:lnTo>
                <a:lnTo>
                  <a:pt x="1062" y="801"/>
                </a:lnTo>
                <a:lnTo>
                  <a:pt x="1061" y="799"/>
                </a:lnTo>
                <a:lnTo>
                  <a:pt x="1058" y="798"/>
                </a:lnTo>
                <a:lnTo>
                  <a:pt x="1058" y="797"/>
                </a:lnTo>
                <a:lnTo>
                  <a:pt x="1055" y="796"/>
                </a:lnTo>
                <a:lnTo>
                  <a:pt x="1055" y="795"/>
                </a:lnTo>
                <a:lnTo>
                  <a:pt x="1054" y="795"/>
                </a:lnTo>
                <a:lnTo>
                  <a:pt x="1053" y="794"/>
                </a:lnTo>
                <a:lnTo>
                  <a:pt x="1053" y="792"/>
                </a:lnTo>
                <a:lnTo>
                  <a:pt x="1057" y="789"/>
                </a:lnTo>
                <a:lnTo>
                  <a:pt x="1057" y="784"/>
                </a:lnTo>
                <a:lnTo>
                  <a:pt x="1057" y="782"/>
                </a:lnTo>
                <a:lnTo>
                  <a:pt x="1056" y="781"/>
                </a:lnTo>
                <a:lnTo>
                  <a:pt x="1054" y="780"/>
                </a:lnTo>
                <a:lnTo>
                  <a:pt x="1053" y="779"/>
                </a:lnTo>
                <a:lnTo>
                  <a:pt x="1053" y="778"/>
                </a:lnTo>
                <a:lnTo>
                  <a:pt x="1053" y="777"/>
                </a:lnTo>
                <a:lnTo>
                  <a:pt x="1052" y="777"/>
                </a:lnTo>
                <a:lnTo>
                  <a:pt x="1052" y="775"/>
                </a:lnTo>
                <a:lnTo>
                  <a:pt x="1053" y="774"/>
                </a:lnTo>
                <a:lnTo>
                  <a:pt x="1053" y="770"/>
                </a:lnTo>
                <a:lnTo>
                  <a:pt x="1052" y="770"/>
                </a:lnTo>
                <a:lnTo>
                  <a:pt x="1053" y="767"/>
                </a:lnTo>
                <a:lnTo>
                  <a:pt x="1052" y="767"/>
                </a:lnTo>
                <a:lnTo>
                  <a:pt x="1051" y="767"/>
                </a:lnTo>
                <a:lnTo>
                  <a:pt x="1049" y="765"/>
                </a:lnTo>
                <a:lnTo>
                  <a:pt x="1047" y="764"/>
                </a:lnTo>
                <a:lnTo>
                  <a:pt x="1045" y="763"/>
                </a:lnTo>
                <a:lnTo>
                  <a:pt x="1045" y="761"/>
                </a:lnTo>
                <a:lnTo>
                  <a:pt x="1043" y="760"/>
                </a:lnTo>
                <a:lnTo>
                  <a:pt x="1043" y="757"/>
                </a:lnTo>
                <a:lnTo>
                  <a:pt x="1042" y="756"/>
                </a:lnTo>
                <a:lnTo>
                  <a:pt x="1041" y="755"/>
                </a:lnTo>
                <a:lnTo>
                  <a:pt x="1039" y="756"/>
                </a:lnTo>
                <a:lnTo>
                  <a:pt x="1037" y="755"/>
                </a:lnTo>
                <a:lnTo>
                  <a:pt x="1037" y="754"/>
                </a:lnTo>
                <a:lnTo>
                  <a:pt x="1039" y="753"/>
                </a:lnTo>
                <a:lnTo>
                  <a:pt x="1040" y="752"/>
                </a:lnTo>
                <a:lnTo>
                  <a:pt x="1039" y="748"/>
                </a:lnTo>
                <a:lnTo>
                  <a:pt x="1042" y="746"/>
                </a:lnTo>
                <a:lnTo>
                  <a:pt x="1042" y="746"/>
                </a:lnTo>
                <a:lnTo>
                  <a:pt x="1043" y="745"/>
                </a:lnTo>
                <a:lnTo>
                  <a:pt x="1043" y="743"/>
                </a:lnTo>
                <a:lnTo>
                  <a:pt x="1045" y="743"/>
                </a:lnTo>
                <a:lnTo>
                  <a:pt x="1045" y="741"/>
                </a:lnTo>
                <a:lnTo>
                  <a:pt x="1042" y="741"/>
                </a:lnTo>
                <a:lnTo>
                  <a:pt x="1042" y="746"/>
                </a:lnTo>
                <a:lnTo>
                  <a:pt x="1041" y="747"/>
                </a:lnTo>
                <a:lnTo>
                  <a:pt x="1039" y="747"/>
                </a:lnTo>
                <a:lnTo>
                  <a:pt x="1038" y="748"/>
                </a:lnTo>
                <a:lnTo>
                  <a:pt x="1038" y="751"/>
                </a:lnTo>
                <a:lnTo>
                  <a:pt x="1037" y="752"/>
                </a:lnTo>
                <a:lnTo>
                  <a:pt x="1036" y="755"/>
                </a:lnTo>
                <a:lnTo>
                  <a:pt x="1037" y="757"/>
                </a:lnTo>
                <a:lnTo>
                  <a:pt x="1039" y="757"/>
                </a:lnTo>
                <a:lnTo>
                  <a:pt x="1039" y="758"/>
                </a:lnTo>
                <a:lnTo>
                  <a:pt x="1040" y="758"/>
                </a:lnTo>
                <a:lnTo>
                  <a:pt x="1040" y="761"/>
                </a:lnTo>
                <a:lnTo>
                  <a:pt x="1043" y="763"/>
                </a:lnTo>
                <a:lnTo>
                  <a:pt x="1043" y="765"/>
                </a:lnTo>
                <a:lnTo>
                  <a:pt x="1044" y="766"/>
                </a:lnTo>
                <a:lnTo>
                  <a:pt x="1046" y="768"/>
                </a:lnTo>
                <a:lnTo>
                  <a:pt x="1046" y="770"/>
                </a:lnTo>
                <a:lnTo>
                  <a:pt x="1047" y="771"/>
                </a:lnTo>
                <a:lnTo>
                  <a:pt x="1047" y="772"/>
                </a:lnTo>
                <a:lnTo>
                  <a:pt x="1046" y="774"/>
                </a:lnTo>
                <a:lnTo>
                  <a:pt x="1046" y="777"/>
                </a:lnTo>
                <a:lnTo>
                  <a:pt x="1047" y="780"/>
                </a:lnTo>
                <a:lnTo>
                  <a:pt x="1050" y="783"/>
                </a:lnTo>
                <a:lnTo>
                  <a:pt x="1054" y="785"/>
                </a:lnTo>
                <a:lnTo>
                  <a:pt x="1054" y="788"/>
                </a:lnTo>
                <a:lnTo>
                  <a:pt x="1052" y="789"/>
                </a:lnTo>
                <a:lnTo>
                  <a:pt x="1050" y="791"/>
                </a:lnTo>
                <a:lnTo>
                  <a:pt x="1050" y="795"/>
                </a:lnTo>
                <a:lnTo>
                  <a:pt x="1052" y="798"/>
                </a:lnTo>
                <a:lnTo>
                  <a:pt x="1057" y="801"/>
                </a:lnTo>
                <a:lnTo>
                  <a:pt x="1059" y="803"/>
                </a:lnTo>
                <a:lnTo>
                  <a:pt x="1060" y="805"/>
                </a:lnTo>
                <a:lnTo>
                  <a:pt x="1060" y="812"/>
                </a:lnTo>
                <a:lnTo>
                  <a:pt x="1060" y="813"/>
                </a:lnTo>
                <a:lnTo>
                  <a:pt x="1060" y="814"/>
                </a:lnTo>
                <a:lnTo>
                  <a:pt x="1061" y="816"/>
                </a:lnTo>
                <a:lnTo>
                  <a:pt x="1068" y="819"/>
                </a:lnTo>
                <a:lnTo>
                  <a:pt x="1069" y="819"/>
                </a:lnTo>
                <a:lnTo>
                  <a:pt x="1070" y="821"/>
                </a:lnTo>
                <a:lnTo>
                  <a:pt x="1072" y="823"/>
                </a:lnTo>
                <a:lnTo>
                  <a:pt x="1072" y="825"/>
                </a:lnTo>
                <a:lnTo>
                  <a:pt x="1073" y="826"/>
                </a:lnTo>
                <a:lnTo>
                  <a:pt x="1073" y="828"/>
                </a:lnTo>
                <a:lnTo>
                  <a:pt x="1076" y="828"/>
                </a:lnTo>
                <a:lnTo>
                  <a:pt x="1076" y="830"/>
                </a:lnTo>
                <a:lnTo>
                  <a:pt x="1075" y="831"/>
                </a:lnTo>
                <a:lnTo>
                  <a:pt x="1075" y="833"/>
                </a:lnTo>
                <a:lnTo>
                  <a:pt x="1075" y="836"/>
                </a:lnTo>
                <a:lnTo>
                  <a:pt x="1070" y="841"/>
                </a:lnTo>
                <a:lnTo>
                  <a:pt x="1070" y="841"/>
                </a:lnTo>
                <a:lnTo>
                  <a:pt x="1069" y="842"/>
                </a:lnTo>
                <a:lnTo>
                  <a:pt x="1068" y="844"/>
                </a:lnTo>
                <a:lnTo>
                  <a:pt x="1068" y="845"/>
                </a:lnTo>
                <a:lnTo>
                  <a:pt x="1066" y="846"/>
                </a:lnTo>
                <a:lnTo>
                  <a:pt x="1066" y="848"/>
                </a:lnTo>
                <a:lnTo>
                  <a:pt x="1065" y="848"/>
                </a:lnTo>
                <a:lnTo>
                  <a:pt x="1065" y="850"/>
                </a:lnTo>
                <a:lnTo>
                  <a:pt x="1061" y="850"/>
                </a:lnTo>
                <a:lnTo>
                  <a:pt x="1061" y="851"/>
                </a:lnTo>
                <a:lnTo>
                  <a:pt x="1056" y="852"/>
                </a:lnTo>
                <a:lnTo>
                  <a:pt x="1051" y="855"/>
                </a:lnTo>
                <a:lnTo>
                  <a:pt x="1051" y="857"/>
                </a:lnTo>
                <a:lnTo>
                  <a:pt x="1050" y="858"/>
                </a:lnTo>
                <a:lnTo>
                  <a:pt x="1050" y="858"/>
                </a:lnTo>
                <a:lnTo>
                  <a:pt x="1050" y="858"/>
                </a:lnTo>
                <a:lnTo>
                  <a:pt x="1049" y="859"/>
                </a:lnTo>
                <a:lnTo>
                  <a:pt x="1048" y="862"/>
                </a:lnTo>
                <a:lnTo>
                  <a:pt x="1045" y="866"/>
                </a:lnTo>
                <a:lnTo>
                  <a:pt x="1044" y="866"/>
                </a:lnTo>
                <a:lnTo>
                  <a:pt x="1043" y="869"/>
                </a:lnTo>
                <a:lnTo>
                  <a:pt x="1042" y="871"/>
                </a:lnTo>
                <a:lnTo>
                  <a:pt x="1041" y="872"/>
                </a:lnTo>
                <a:lnTo>
                  <a:pt x="1039" y="876"/>
                </a:lnTo>
                <a:lnTo>
                  <a:pt x="1038" y="875"/>
                </a:lnTo>
                <a:lnTo>
                  <a:pt x="1038" y="872"/>
                </a:lnTo>
                <a:lnTo>
                  <a:pt x="1039" y="870"/>
                </a:lnTo>
                <a:lnTo>
                  <a:pt x="1040" y="865"/>
                </a:lnTo>
                <a:lnTo>
                  <a:pt x="1039" y="865"/>
                </a:lnTo>
                <a:lnTo>
                  <a:pt x="1039" y="863"/>
                </a:lnTo>
                <a:lnTo>
                  <a:pt x="1039" y="862"/>
                </a:lnTo>
                <a:lnTo>
                  <a:pt x="1037" y="863"/>
                </a:lnTo>
                <a:lnTo>
                  <a:pt x="1037" y="862"/>
                </a:lnTo>
                <a:lnTo>
                  <a:pt x="1038" y="861"/>
                </a:lnTo>
                <a:lnTo>
                  <a:pt x="1037" y="859"/>
                </a:lnTo>
                <a:lnTo>
                  <a:pt x="1033" y="856"/>
                </a:lnTo>
                <a:lnTo>
                  <a:pt x="1030" y="853"/>
                </a:lnTo>
                <a:lnTo>
                  <a:pt x="1022" y="849"/>
                </a:lnTo>
                <a:lnTo>
                  <a:pt x="1022" y="847"/>
                </a:lnTo>
                <a:lnTo>
                  <a:pt x="1020" y="846"/>
                </a:lnTo>
                <a:lnTo>
                  <a:pt x="1020" y="842"/>
                </a:lnTo>
                <a:lnTo>
                  <a:pt x="1020" y="837"/>
                </a:lnTo>
                <a:lnTo>
                  <a:pt x="1020" y="829"/>
                </a:lnTo>
                <a:lnTo>
                  <a:pt x="1021" y="829"/>
                </a:lnTo>
                <a:lnTo>
                  <a:pt x="1021" y="826"/>
                </a:lnTo>
                <a:lnTo>
                  <a:pt x="1020" y="825"/>
                </a:lnTo>
                <a:lnTo>
                  <a:pt x="1019" y="826"/>
                </a:lnTo>
                <a:lnTo>
                  <a:pt x="1018" y="826"/>
                </a:lnTo>
                <a:lnTo>
                  <a:pt x="1016" y="825"/>
                </a:lnTo>
                <a:lnTo>
                  <a:pt x="1016" y="824"/>
                </a:lnTo>
                <a:lnTo>
                  <a:pt x="1016" y="824"/>
                </a:lnTo>
                <a:lnTo>
                  <a:pt x="1013" y="824"/>
                </a:lnTo>
                <a:lnTo>
                  <a:pt x="1013" y="823"/>
                </a:lnTo>
                <a:lnTo>
                  <a:pt x="1009" y="823"/>
                </a:lnTo>
                <a:lnTo>
                  <a:pt x="1009" y="822"/>
                </a:lnTo>
                <a:lnTo>
                  <a:pt x="1007" y="823"/>
                </a:lnTo>
                <a:lnTo>
                  <a:pt x="1005" y="821"/>
                </a:lnTo>
                <a:lnTo>
                  <a:pt x="1002" y="821"/>
                </a:lnTo>
                <a:lnTo>
                  <a:pt x="1001" y="820"/>
                </a:lnTo>
                <a:lnTo>
                  <a:pt x="998" y="819"/>
                </a:lnTo>
                <a:lnTo>
                  <a:pt x="994" y="815"/>
                </a:lnTo>
                <a:lnTo>
                  <a:pt x="989" y="815"/>
                </a:lnTo>
                <a:lnTo>
                  <a:pt x="986" y="814"/>
                </a:lnTo>
                <a:lnTo>
                  <a:pt x="984" y="811"/>
                </a:lnTo>
                <a:lnTo>
                  <a:pt x="979" y="808"/>
                </a:lnTo>
                <a:lnTo>
                  <a:pt x="978" y="808"/>
                </a:lnTo>
                <a:lnTo>
                  <a:pt x="973" y="808"/>
                </a:lnTo>
                <a:lnTo>
                  <a:pt x="970" y="805"/>
                </a:lnTo>
                <a:lnTo>
                  <a:pt x="969" y="804"/>
                </a:lnTo>
                <a:lnTo>
                  <a:pt x="965" y="799"/>
                </a:lnTo>
                <a:lnTo>
                  <a:pt x="963" y="796"/>
                </a:lnTo>
                <a:lnTo>
                  <a:pt x="959" y="796"/>
                </a:lnTo>
                <a:lnTo>
                  <a:pt x="959" y="795"/>
                </a:lnTo>
                <a:lnTo>
                  <a:pt x="958" y="794"/>
                </a:lnTo>
                <a:lnTo>
                  <a:pt x="957" y="791"/>
                </a:lnTo>
                <a:lnTo>
                  <a:pt x="957" y="789"/>
                </a:lnTo>
                <a:lnTo>
                  <a:pt x="956" y="789"/>
                </a:lnTo>
                <a:lnTo>
                  <a:pt x="955" y="791"/>
                </a:lnTo>
                <a:lnTo>
                  <a:pt x="956" y="794"/>
                </a:lnTo>
                <a:lnTo>
                  <a:pt x="957" y="795"/>
                </a:lnTo>
                <a:lnTo>
                  <a:pt x="957" y="796"/>
                </a:lnTo>
                <a:lnTo>
                  <a:pt x="959" y="798"/>
                </a:lnTo>
                <a:lnTo>
                  <a:pt x="959" y="799"/>
                </a:lnTo>
                <a:lnTo>
                  <a:pt x="960" y="800"/>
                </a:lnTo>
                <a:lnTo>
                  <a:pt x="962" y="805"/>
                </a:lnTo>
                <a:lnTo>
                  <a:pt x="969" y="812"/>
                </a:lnTo>
                <a:lnTo>
                  <a:pt x="972" y="814"/>
                </a:lnTo>
                <a:lnTo>
                  <a:pt x="973" y="814"/>
                </a:lnTo>
                <a:lnTo>
                  <a:pt x="974" y="813"/>
                </a:lnTo>
                <a:lnTo>
                  <a:pt x="978" y="814"/>
                </a:lnTo>
                <a:lnTo>
                  <a:pt x="980" y="816"/>
                </a:lnTo>
                <a:lnTo>
                  <a:pt x="981" y="818"/>
                </a:lnTo>
                <a:lnTo>
                  <a:pt x="983" y="821"/>
                </a:lnTo>
                <a:lnTo>
                  <a:pt x="984" y="822"/>
                </a:lnTo>
                <a:lnTo>
                  <a:pt x="987" y="822"/>
                </a:lnTo>
                <a:lnTo>
                  <a:pt x="989" y="822"/>
                </a:lnTo>
                <a:lnTo>
                  <a:pt x="994" y="822"/>
                </a:lnTo>
                <a:lnTo>
                  <a:pt x="996" y="824"/>
                </a:lnTo>
                <a:lnTo>
                  <a:pt x="998" y="825"/>
                </a:lnTo>
                <a:lnTo>
                  <a:pt x="998" y="825"/>
                </a:lnTo>
                <a:lnTo>
                  <a:pt x="1002" y="827"/>
                </a:lnTo>
                <a:lnTo>
                  <a:pt x="1003" y="827"/>
                </a:lnTo>
                <a:lnTo>
                  <a:pt x="1007" y="828"/>
                </a:lnTo>
                <a:lnTo>
                  <a:pt x="1010" y="829"/>
                </a:lnTo>
                <a:lnTo>
                  <a:pt x="1012" y="829"/>
                </a:lnTo>
                <a:lnTo>
                  <a:pt x="1013" y="830"/>
                </a:lnTo>
                <a:lnTo>
                  <a:pt x="1014" y="834"/>
                </a:lnTo>
                <a:lnTo>
                  <a:pt x="1014" y="845"/>
                </a:lnTo>
                <a:lnTo>
                  <a:pt x="1016" y="847"/>
                </a:lnTo>
                <a:lnTo>
                  <a:pt x="1018" y="852"/>
                </a:lnTo>
                <a:lnTo>
                  <a:pt x="1018" y="855"/>
                </a:lnTo>
                <a:lnTo>
                  <a:pt x="1016" y="856"/>
                </a:lnTo>
                <a:lnTo>
                  <a:pt x="1016" y="856"/>
                </a:lnTo>
                <a:lnTo>
                  <a:pt x="1013" y="857"/>
                </a:lnTo>
                <a:lnTo>
                  <a:pt x="1008" y="854"/>
                </a:lnTo>
                <a:lnTo>
                  <a:pt x="1004" y="852"/>
                </a:lnTo>
                <a:lnTo>
                  <a:pt x="1001" y="852"/>
                </a:lnTo>
                <a:lnTo>
                  <a:pt x="999" y="854"/>
                </a:lnTo>
                <a:lnTo>
                  <a:pt x="996" y="855"/>
                </a:lnTo>
                <a:lnTo>
                  <a:pt x="996" y="855"/>
                </a:lnTo>
                <a:lnTo>
                  <a:pt x="992" y="856"/>
                </a:lnTo>
                <a:lnTo>
                  <a:pt x="992" y="857"/>
                </a:lnTo>
                <a:lnTo>
                  <a:pt x="990" y="857"/>
                </a:lnTo>
                <a:lnTo>
                  <a:pt x="990" y="858"/>
                </a:lnTo>
                <a:lnTo>
                  <a:pt x="989" y="859"/>
                </a:lnTo>
                <a:lnTo>
                  <a:pt x="987" y="859"/>
                </a:lnTo>
                <a:lnTo>
                  <a:pt x="986" y="858"/>
                </a:lnTo>
                <a:lnTo>
                  <a:pt x="986" y="857"/>
                </a:lnTo>
                <a:lnTo>
                  <a:pt x="985" y="857"/>
                </a:lnTo>
                <a:lnTo>
                  <a:pt x="983" y="857"/>
                </a:lnTo>
                <a:lnTo>
                  <a:pt x="981" y="857"/>
                </a:lnTo>
                <a:lnTo>
                  <a:pt x="981" y="856"/>
                </a:lnTo>
                <a:lnTo>
                  <a:pt x="978" y="857"/>
                </a:lnTo>
                <a:lnTo>
                  <a:pt x="977" y="856"/>
                </a:lnTo>
                <a:lnTo>
                  <a:pt x="974" y="857"/>
                </a:lnTo>
                <a:lnTo>
                  <a:pt x="971" y="856"/>
                </a:lnTo>
                <a:lnTo>
                  <a:pt x="970" y="855"/>
                </a:lnTo>
                <a:lnTo>
                  <a:pt x="968" y="850"/>
                </a:lnTo>
                <a:lnTo>
                  <a:pt x="967" y="848"/>
                </a:lnTo>
                <a:lnTo>
                  <a:pt x="959" y="847"/>
                </a:lnTo>
                <a:lnTo>
                  <a:pt x="958" y="848"/>
                </a:lnTo>
                <a:lnTo>
                  <a:pt x="957" y="848"/>
                </a:lnTo>
                <a:lnTo>
                  <a:pt x="956" y="849"/>
                </a:lnTo>
                <a:lnTo>
                  <a:pt x="956" y="850"/>
                </a:lnTo>
                <a:lnTo>
                  <a:pt x="951" y="850"/>
                </a:lnTo>
                <a:lnTo>
                  <a:pt x="948" y="852"/>
                </a:lnTo>
                <a:lnTo>
                  <a:pt x="946" y="854"/>
                </a:lnTo>
                <a:lnTo>
                  <a:pt x="944" y="855"/>
                </a:lnTo>
                <a:lnTo>
                  <a:pt x="943" y="857"/>
                </a:lnTo>
                <a:lnTo>
                  <a:pt x="942" y="858"/>
                </a:lnTo>
                <a:lnTo>
                  <a:pt x="938" y="856"/>
                </a:lnTo>
                <a:lnTo>
                  <a:pt x="934" y="856"/>
                </a:lnTo>
                <a:lnTo>
                  <a:pt x="933" y="857"/>
                </a:lnTo>
                <a:lnTo>
                  <a:pt x="929" y="857"/>
                </a:lnTo>
                <a:lnTo>
                  <a:pt x="929" y="857"/>
                </a:lnTo>
                <a:lnTo>
                  <a:pt x="927" y="857"/>
                </a:lnTo>
                <a:lnTo>
                  <a:pt x="924" y="854"/>
                </a:lnTo>
                <a:lnTo>
                  <a:pt x="920" y="854"/>
                </a:lnTo>
                <a:lnTo>
                  <a:pt x="917" y="857"/>
                </a:lnTo>
                <a:lnTo>
                  <a:pt x="915" y="857"/>
                </a:lnTo>
                <a:lnTo>
                  <a:pt x="915" y="856"/>
                </a:lnTo>
                <a:lnTo>
                  <a:pt x="914" y="857"/>
                </a:lnTo>
                <a:lnTo>
                  <a:pt x="914" y="858"/>
                </a:lnTo>
                <a:lnTo>
                  <a:pt x="912" y="859"/>
                </a:lnTo>
                <a:lnTo>
                  <a:pt x="912" y="859"/>
                </a:lnTo>
                <a:lnTo>
                  <a:pt x="911" y="862"/>
                </a:lnTo>
                <a:lnTo>
                  <a:pt x="910" y="861"/>
                </a:lnTo>
                <a:lnTo>
                  <a:pt x="910" y="859"/>
                </a:lnTo>
                <a:lnTo>
                  <a:pt x="909" y="858"/>
                </a:lnTo>
                <a:lnTo>
                  <a:pt x="907" y="859"/>
                </a:lnTo>
                <a:lnTo>
                  <a:pt x="907" y="860"/>
                </a:lnTo>
                <a:lnTo>
                  <a:pt x="909" y="862"/>
                </a:lnTo>
                <a:lnTo>
                  <a:pt x="906" y="860"/>
                </a:lnTo>
                <a:lnTo>
                  <a:pt x="906" y="860"/>
                </a:lnTo>
                <a:lnTo>
                  <a:pt x="906" y="861"/>
                </a:lnTo>
                <a:lnTo>
                  <a:pt x="908" y="862"/>
                </a:lnTo>
                <a:lnTo>
                  <a:pt x="909" y="864"/>
                </a:lnTo>
                <a:lnTo>
                  <a:pt x="917" y="863"/>
                </a:lnTo>
                <a:lnTo>
                  <a:pt x="918" y="865"/>
                </a:lnTo>
                <a:lnTo>
                  <a:pt x="920" y="865"/>
                </a:lnTo>
                <a:lnTo>
                  <a:pt x="921" y="864"/>
                </a:lnTo>
                <a:lnTo>
                  <a:pt x="923" y="864"/>
                </a:lnTo>
                <a:lnTo>
                  <a:pt x="924" y="865"/>
                </a:lnTo>
                <a:lnTo>
                  <a:pt x="929" y="866"/>
                </a:lnTo>
                <a:lnTo>
                  <a:pt x="929" y="867"/>
                </a:lnTo>
                <a:lnTo>
                  <a:pt x="935" y="867"/>
                </a:lnTo>
                <a:lnTo>
                  <a:pt x="937" y="869"/>
                </a:lnTo>
                <a:lnTo>
                  <a:pt x="939" y="869"/>
                </a:lnTo>
                <a:lnTo>
                  <a:pt x="941" y="867"/>
                </a:lnTo>
                <a:lnTo>
                  <a:pt x="946" y="869"/>
                </a:lnTo>
                <a:lnTo>
                  <a:pt x="951" y="867"/>
                </a:lnTo>
                <a:lnTo>
                  <a:pt x="952" y="866"/>
                </a:lnTo>
                <a:lnTo>
                  <a:pt x="952" y="864"/>
                </a:lnTo>
                <a:lnTo>
                  <a:pt x="962" y="862"/>
                </a:lnTo>
                <a:lnTo>
                  <a:pt x="964" y="862"/>
                </a:lnTo>
                <a:lnTo>
                  <a:pt x="965" y="865"/>
                </a:lnTo>
                <a:lnTo>
                  <a:pt x="967" y="867"/>
                </a:lnTo>
                <a:lnTo>
                  <a:pt x="973" y="868"/>
                </a:lnTo>
                <a:lnTo>
                  <a:pt x="978" y="868"/>
                </a:lnTo>
                <a:lnTo>
                  <a:pt x="984" y="866"/>
                </a:lnTo>
                <a:lnTo>
                  <a:pt x="986" y="866"/>
                </a:lnTo>
                <a:lnTo>
                  <a:pt x="987" y="865"/>
                </a:lnTo>
                <a:lnTo>
                  <a:pt x="989" y="865"/>
                </a:lnTo>
                <a:lnTo>
                  <a:pt x="990" y="867"/>
                </a:lnTo>
                <a:lnTo>
                  <a:pt x="993" y="867"/>
                </a:lnTo>
                <a:lnTo>
                  <a:pt x="994" y="865"/>
                </a:lnTo>
                <a:lnTo>
                  <a:pt x="996" y="864"/>
                </a:lnTo>
                <a:lnTo>
                  <a:pt x="997" y="865"/>
                </a:lnTo>
                <a:lnTo>
                  <a:pt x="999" y="862"/>
                </a:lnTo>
                <a:lnTo>
                  <a:pt x="1000" y="862"/>
                </a:lnTo>
                <a:lnTo>
                  <a:pt x="1006" y="862"/>
                </a:lnTo>
                <a:lnTo>
                  <a:pt x="1009" y="863"/>
                </a:lnTo>
                <a:lnTo>
                  <a:pt x="1010" y="864"/>
                </a:lnTo>
                <a:lnTo>
                  <a:pt x="1011" y="863"/>
                </a:lnTo>
                <a:lnTo>
                  <a:pt x="1012" y="864"/>
                </a:lnTo>
                <a:lnTo>
                  <a:pt x="1013" y="864"/>
                </a:lnTo>
                <a:lnTo>
                  <a:pt x="1013" y="867"/>
                </a:lnTo>
                <a:lnTo>
                  <a:pt x="1015" y="867"/>
                </a:lnTo>
                <a:lnTo>
                  <a:pt x="1016" y="869"/>
                </a:lnTo>
                <a:lnTo>
                  <a:pt x="1017" y="870"/>
                </a:lnTo>
                <a:lnTo>
                  <a:pt x="1019" y="869"/>
                </a:lnTo>
                <a:lnTo>
                  <a:pt x="1019" y="867"/>
                </a:lnTo>
                <a:lnTo>
                  <a:pt x="1017" y="866"/>
                </a:lnTo>
                <a:lnTo>
                  <a:pt x="1017" y="865"/>
                </a:lnTo>
                <a:lnTo>
                  <a:pt x="1019" y="865"/>
                </a:lnTo>
                <a:lnTo>
                  <a:pt x="1020" y="864"/>
                </a:lnTo>
                <a:lnTo>
                  <a:pt x="1020" y="863"/>
                </a:lnTo>
                <a:lnTo>
                  <a:pt x="1022" y="862"/>
                </a:lnTo>
                <a:lnTo>
                  <a:pt x="1023" y="860"/>
                </a:lnTo>
                <a:lnTo>
                  <a:pt x="1025" y="861"/>
                </a:lnTo>
                <a:lnTo>
                  <a:pt x="1025" y="863"/>
                </a:lnTo>
                <a:lnTo>
                  <a:pt x="1025" y="864"/>
                </a:lnTo>
                <a:lnTo>
                  <a:pt x="1024" y="864"/>
                </a:lnTo>
                <a:lnTo>
                  <a:pt x="1025" y="867"/>
                </a:lnTo>
                <a:lnTo>
                  <a:pt x="1024" y="870"/>
                </a:lnTo>
                <a:lnTo>
                  <a:pt x="1025" y="871"/>
                </a:lnTo>
                <a:lnTo>
                  <a:pt x="1021" y="872"/>
                </a:lnTo>
                <a:lnTo>
                  <a:pt x="1016" y="876"/>
                </a:lnTo>
                <a:lnTo>
                  <a:pt x="1016" y="878"/>
                </a:lnTo>
                <a:lnTo>
                  <a:pt x="1014" y="878"/>
                </a:lnTo>
                <a:lnTo>
                  <a:pt x="1014" y="879"/>
                </a:lnTo>
                <a:lnTo>
                  <a:pt x="1014" y="882"/>
                </a:lnTo>
                <a:lnTo>
                  <a:pt x="1013" y="882"/>
                </a:lnTo>
                <a:lnTo>
                  <a:pt x="1012" y="884"/>
                </a:lnTo>
                <a:lnTo>
                  <a:pt x="1010" y="886"/>
                </a:lnTo>
                <a:lnTo>
                  <a:pt x="1009" y="888"/>
                </a:lnTo>
                <a:lnTo>
                  <a:pt x="1009" y="888"/>
                </a:lnTo>
                <a:lnTo>
                  <a:pt x="1009" y="890"/>
                </a:lnTo>
                <a:lnTo>
                  <a:pt x="1007" y="893"/>
                </a:lnTo>
                <a:lnTo>
                  <a:pt x="1007" y="897"/>
                </a:lnTo>
                <a:lnTo>
                  <a:pt x="1005" y="899"/>
                </a:lnTo>
                <a:lnTo>
                  <a:pt x="1004" y="901"/>
                </a:lnTo>
                <a:lnTo>
                  <a:pt x="1005" y="901"/>
                </a:lnTo>
                <a:lnTo>
                  <a:pt x="1003" y="903"/>
                </a:lnTo>
                <a:lnTo>
                  <a:pt x="1002" y="907"/>
                </a:lnTo>
                <a:lnTo>
                  <a:pt x="1002" y="908"/>
                </a:lnTo>
                <a:lnTo>
                  <a:pt x="1002" y="911"/>
                </a:lnTo>
                <a:lnTo>
                  <a:pt x="999" y="913"/>
                </a:lnTo>
                <a:lnTo>
                  <a:pt x="995" y="913"/>
                </a:lnTo>
                <a:lnTo>
                  <a:pt x="994" y="911"/>
                </a:lnTo>
                <a:lnTo>
                  <a:pt x="994" y="909"/>
                </a:lnTo>
                <a:lnTo>
                  <a:pt x="995" y="909"/>
                </a:lnTo>
                <a:lnTo>
                  <a:pt x="994" y="908"/>
                </a:lnTo>
                <a:lnTo>
                  <a:pt x="993" y="911"/>
                </a:lnTo>
                <a:lnTo>
                  <a:pt x="994" y="914"/>
                </a:lnTo>
                <a:lnTo>
                  <a:pt x="993" y="914"/>
                </a:lnTo>
                <a:lnTo>
                  <a:pt x="992" y="915"/>
                </a:lnTo>
                <a:lnTo>
                  <a:pt x="990" y="915"/>
                </a:lnTo>
                <a:lnTo>
                  <a:pt x="990" y="916"/>
                </a:lnTo>
                <a:lnTo>
                  <a:pt x="985" y="918"/>
                </a:lnTo>
                <a:lnTo>
                  <a:pt x="985" y="918"/>
                </a:lnTo>
                <a:lnTo>
                  <a:pt x="986" y="919"/>
                </a:lnTo>
                <a:lnTo>
                  <a:pt x="986" y="918"/>
                </a:lnTo>
                <a:lnTo>
                  <a:pt x="989" y="918"/>
                </a:lnTo>
                <a:lnTo>
                  <a:pt x="991" y="918"/>
                </a:lnTo>
                <a:lnTo>
                  <a:pt x="991" y="921"/>
                </a:lnTo>
                <a:lnTo>
                  <a:pt x="990" y="922"/>
                </a:lnTo>
                <a:lnTo>
                  <a:pt x="991" y="923"/>
                </a:lnTo>
                <a:lnTo>
                  <a:pt x="992" y="922"/>
                </a:lnTo>
                <a:lnTo>
                  <a:pt x="992" y="919"/>
                </a:lnTo>
                <a:lnTo>
                  <a:pt x="993" y="918"/>
                </a:lnTo>
                <a:lnTo>
                  <a:pt x="993" y="917"/>
                </a:lnTo>
                <a:lnTo>
                  <a:pt x="995" y="916"/>
                </a:lnTo>
                <a:lnTo>
                  <a:pt x="1001" y="917"/>
                </a:lnTo>
                <a:lnTo>
                  <a:pt x="1004" y="916"/>
                </a:lnTo>
                <a:lnTo>
                  <a:pt x="1004" y="915"/>
                </a:lnTo>
                <a:lnTo>
                  <a:pt x="1005" y="915"/>
                </a:lnTo>
                <a:lnTo>
                  <a:pt x="1006" y="914"/>
                </a:lnTo>
                <a:lnTo>
                  <a:pt x="1009" y="915"/>
                </a:lnTo>
                <a:lnTo>
                  <a:pt x="1009" y="915"/>
                </a:lnTo>
                <a:lnTo>
                  <a:pt x="1010" y="918"/>
                </a:lnTo>
                <a:lnTo>
                  <a:pt x="1011" y="919"/>
                </a:lnTo>
                <a:lnTo>
                  <a:pt x="1011" y="923"/>
                </a:lnTo>
                <a:lnTo>
                  <a:pt x="1012" y="923"/>
                </a:lnTo>
                <a:lnTo>
                  <a:pt x="1012" y="925"/>
                </a:lnTo>
                <a:lnTo>
                  <a:pt x="1013" y="928"/>
                </a:lnTo>
                <a:lnTo>
                  <a:pt x="1013" y="929"/>
                </a:lnTo>
                <a:lnTo>
                  <a:pt x="1013" y="930"/>
                </a:lnTo>
                <a:lnTo>
                  <a:pt x="1011" y="931"/>
                </a:lnTo>
                <a:lnTo>
                  <a:pt x="1011" y="932"/>
                </a:lnTo>
                <a:lnTo>
                  <a:pt x="1012" y="932"/>
                </a:lnTo>
                <a:lnTo>
                  <a:pt x="1015" y="931"/>
                </a:lnTo>
                <a:lnTo>
                  <a:pt x="1015" y="929"/>
                </a:lnTo>
                <a:lnTo>
                  <a:pt x="1014" y="924"/>
                </a:lnTo>
                <a:lnTo>
                  <a:pt x="1013" y="923"/>
                </a:lnTo>
                <a:lnTo>
                  <a:pt x="1013" y="919"/>
                </a:lnTo>
                <a:lnTo>
                  <a:pt x="1012" y="917"/>
                </a:lnTo>
                <a:lnTo>
                  <a:pt x="1011" y="914"/>
                </a:lnTo>
                <a:lnTo>
                  <a:pt x="1011" y="914"/>
                </a:lnTo>
                <a:lnTo>
                  <a:pt x="1012" y="915"/>
                </a:lnTo>
                <a:lnTo>
                  <a:pt x="1014" y="915"/>
                </a:lnTo>
                <a:lnTo>
                  <a:pt x="1013" y="914"/>
                </a:lnTo>
                <a:lnTo>
                  <a:pt x="1013" y="914"/>
                </a:lnTo>
                <a:lnTo>
                  <a:pt x="1014" y="915"/>
                </a:lnTo>
                <a:lnTo>
                  <a:pt x="1016" y="916"/>
                </a:lnTo>
                <a:lnTo>
                  <a:pt x="1016" y="917"/>
                </a:lnTo>
                <a:lnTo>
                  <a:pt x="1018" y="919"/>
                </a:lnTo>
                <a:lnTo>
                  <a:pt x="1021" y="920"/>
                </a:lnTo>
                <a:lnTo>
                  <a:pt x="1023" y="922"/>
                </a:lnTo>
                <a:lnTo>
                  <a:pt x="1023" y="922"/>
                </a:lnTo>
                <a:lnTo>
                  <a:pt x="1025" y="924"/>
                </a:lnTo>
                <a:lnTo>
                  <a:pt x="1025" y="932"/>
                </a:lnTo>
                <a:lnTo>
                  <a:pt x="1024" y="932"/>
                </a:lnTo>
                <a:lnTo>
                  <a:pt x="1024" y="933"/>
                </a:lnTo>
                <a:lnTo>
                  <a:pt x="1021" y="936"/>
                </a:lnTo>
                <a:lnTo>
                  <a:pt x="1020" y="938"/>
                </a:lnTo>
                <a:lnTo>
                  <a:pt x="1019" y="939"/>
                </a:lnTo>
                <a:lnTo>
                  <a:pt x="1019" y="940"/>
                </a:lnTo>
                <a:lnTo>
                  <a:pt x="1018" y="940"/>
                </a:lnTo>
                <a:lnTo>
                  <a:pt x="1017" y="941"/>
                </a:lnTo>
                <a:lnTo>
                  <a:pt x="1016" y="944"/>
                </a:lnTo>
                <a:lnTo>
                  <a:pt x="1014" y="946"/>
                </a:lnTo>
                <a:lnTo>
                  <a:pt x="1013" y="949"/>
                </a:lnTo>
                <a:lnTo>
                  <a:pt x="1011" y="950"/>
                </a:lnTo>
                <a:lnTo>
                  <a:pt x="1009" y="952"/>
                </a:lnTo>
                <a:lnTo>
                  <a:pt x="1009" y="954"/>
                </a:lnTo>
                <a:lnTo>
                  <a:pt x="1007" y="954"/>
                </a:lnTo>
                <a:lnTo>
                  <a:pt x="1005" y="958"/>
                </a:lnTo>
                <a:lnTo>
                  <a:pt x="1003" y="959"/>
                </a:lnTo>
                <a:lnTo>
                  <a:pt x="1000" y="964"/>
                </a:lnTo>
                <a:lnTo>
                  <a:pt x="998" y="966"/>
                </a:lnTo>
                <a:lnTo>
                  <a:pt x="997" y="968"/>
                </a:lnTo>
                <a:lnTo>
                  <a:pt x="993" y="971"/>
                </a:lnTo>
                <a:lnTo>
                  <a:pt x="992" y="973"/>
                </a:lnTo>
                <a:lnTo>
                  <a:pt x="990" y="973"/>
                </a:lnTo>
                <a:lnTo>
                  <a:pt x="988" y="976"/>
                </a:lnTo>
                <a:lnTo>
                  <a:pt x="987" y="976"/>
                </a:lnTo>
                <a:lnTo>
                  <a:pt x="984" y="979"/>
                </a:lnTo>
                <a:lnTo>
                  <a:pt x="979" y="981"/>
                </a:lnTo>
                <a:lnTo>
                  <a:pt x="979" y="982"/>
                </a:lnTo>
                <a:lnTo>
                  <a:pt x="973" y="985"/>
                </a:lnTo>
                <a:lnTo>
                  <a:pt x="968" y="987"/>
                </a:lnTo>
                <a:lnTo>
                  <a:pt x="967" y="987"/>
                </a:lnTo>
                <a:lnTo>
                  <a:pt x="966" y="988"/>
                </a:lnTo>
                <a:lnTo>
                  <a:pt x="965" y="989"/>
                </a:lnTo>
                <a:lnTo>
                  <a:pt x="957" y="993"/>
                </a:lnTo>
                <a:lnTo>
                  <a:pt x="957" y="995"/>
                </a:lnTo>
                <a:lnTo>
                  <a:pt x="958" y="996"/>
                </a:lnTo>
                <a:lnTo>
                  <a:pt x="958" y="997"/>
                </a:lnTo>
                <a:lnTo>
                  <a:pt x="956" y="997"/>
                </a:lnTo>
                <a:lnTo>
                  <a:pt x="954" y="995"/>
                </a:lnTo>
                <a:lnTo>
                  <a:pt x="952" y="998"/>
                </a:lnTo>
                <a:lnTo>
                  <a:pt x="949" y="1000"/>
                </a:lnTo>
                <a:lnTo>
                  <a:pt x="948" y="1000"/>
                </a:lnTo>
                <a:lnTo>
                  <a:pt x="945" y="1002"/>
                </a:lnTo>
                <a:lnTo>
                  <a:pt x="944" y="1002"/>
                </a:lnTo>
                <a:lnTo>
                  <a:pt x="944" y="1003"/>
                </a:lnTo>
                <a:lnTo>
                  <a:pt x="941" y="1003"/>
                </a:lnTo>
                <a:lnTo>
                  <a:pt x="940" y="1004"/>
                </a:lnTo>
                <a:lnTo>
                  <a:pt x="937" y="1005"/>
                </a:lnTo>
                <a:lnTo>
                  <a:pt x="936" y="1006"/>
                </a:lnTo>
                <a:lnTo>
                  <a:pt x="934" y="1005"/>
                </a:lnTo>
                <a:lnTo>
                  <a:pt x="927" y="1006"/>
                </a:lnTo>
                <a:lnTo>
                  <a:pt x="921" y="1006"/>
                </a:lnTo>
                <a:lnTo>
                  <a:pt x="920" y="1006"/>
                </a:lnTo>
                <a:lnTo>
                  <a:pt x="912" y="1008"/>
                </a:lnTo>
                <a:lnTo>
                  <a:pt x="901" y="1008"/>
                </a:lnTo>
                <a:lnTo>
                  <a:pt x="898" y="1007"/>
                </a:lnTo>
                <a:lnTo>
                  <a:pt x="898" y="1006"/>
                </a:lnTo>
                <a:lnTo>
                  <a:pt x="896" y="1005"/>
                </a:lnTo>
                <a:lnTo>
                  <a:pt x="896" y="1003"/>
                </a:lnTo>
                <a:lnTo>
                  <a:pt x="895" y="1003"/>
                </a:lnTo>
                <a:lnTo>
                  <a:pt x="894" y="1002"/>
                </a:lnTo>
                <a:lnTo>
                  <a:pt x="894" y="999"/>
                </a:lnTo>
                <a:lnTo>
                  <a:pt x="893" y="998"/>
                </a:lnTo>
                <a:lnTo>
                  <a:pt x="893" y="996"/>
                </a:lnTo>
                <a:lnTo>
                  <a:pt x="892" y="992"/>
                </a:lnTo>
                <a:lnTo>
                  <a:pt x="891" y="990"/>
                </a:lnTo>
                <a:lnTo>
                  <a:pt x="891" y="989"/>
                </a:lnTo>
                <a:lnTo>
                  <a:pt x="892" y="988"/>
                </a:lnTo>
                <a:lnTo>
                  <a:pt x="892" y="990"/>
                </a:lnTo>
                <a:lnTo>
                  <a:pt x="893" y="990"/>
                </a:lnTo>
                <a:lnTo>
                  <a:pt x="894" y="995"/>
                </a:lnTo>
                <a:lnTo>
                  <a:pt x="894" y="994"/>
                </a:lnTo>
                <a:lnTo>
                  <a:pt x="894" y="993"/>
                </a:lnTo>
                <a:lnTo>
                  <a:pt x="895" y="993"/>
                </a:lnTo>
                <a:lnTo>
                  <a:pt x="896" y="995"/>
                </a:lnTo>
                <a:lnTo>
                  <a:pt x="896" y="992"/>
                </a:lnTo>
                <a:lnTo>
                  <a:pt x="894" y="991"/>
                </a:lnTo>
                <a:lnTo>
                  <a:pt x="894" y="989"/>
                </a:lnTo>
                <a:lnTo>
                  <a:pt x="893" y="987"/>
                </a:lnTo>
                <a:lnTo>
                  <a:pt x="891" y="985"/>
                </a:lnTo>
                <a:lnTo>
                  <a:pt x="890" y="985"/>
                </a:lnTo>
                <a:lnTo>
                  <a:pt x="887" y="984"/>
                </a:lnTo>
                <a:lnTo>
                  <a:pt x="887" y="983"/>
                </a:lnTo>
                <a:lnTo>
                  <a:pt x="888" y="981"/>
                </a:lnTo>
                <a:lnTo>
                  <a:pt x="892" y="983"/>
                </a:lnTo>
                <a:lnTo>
                  <a:pt x="895" y="983"/>
                </a:lnTo>
                <a:lnTo>
                  <a:pt x="896" y="982"/>
                </a:lnTo>
                <a:lnTo>
                  <a:pt x="900" y="981"/>
                </a:lnTo>
                <a:lnTo>
                  <a:pt x="900" y="980"/>
                </a:lnTo>
                <a:lnTo>
                  <a:pt x="902" y="980"/>
                </a:lnTo>
                <a:lnTo>
                  <a:pt x="905" y="978"/>
                </a:lnTo>
                <a:lnTo>
                  <a:pt x="905" y="977"/>
                </a:lnTo>
                <a:lnTo>
                  <a:pt x="910" y="975"/>
                </a:lnTo>
                <a:lnTo>
                  <a:pt x="910" y="972"/>
                </a:lnTo>
                <a:lnTo>
                  <a:pt x="910" y="972"/>
                </a:lnTo>
                <a:lnTo>
                  <a:pt x="909" y="974"/>
                </a:lnTo>
                <a:lnTo>
                  <a:pt x="906" y="975"/>
                </a:lnTo>
                <a:lnTo>
                  <a:pt x="900" y="978"/>
                </a:lnTo>
                <a:lnTo>
                  <a:pt x="898" y="979"/>
                </a:lnTo>
                <a:lnTo>
                  <a:pt x="888" y="980"/>
                </a:lnTo>
                <a:lnTo>
                  <a:pt x="888" y="979"/>
                </a:lnTo>
                <a:lnTo>
                  <a:pt x="888" y="978"/>
                </a:lnTo>
                <a:lnTo>
                  <a:pt x="886" y="979"/>
                </a:lnTo>
                <a:lnTo>
                  <a:pt x="882" y="978"/>
                </a:lnTo>
                <a:lnTo>
                  <a:pt x="880" y="977"/>
                </a:lnTo>
                <a:lnTo>
                  <a:pt x="879" y="975"/>
                </a:lnTo>
                <a:lnTo>
                  <a:pt x="875" y="971"/>
                </a:lnTo>
                <a:lnTo>
                  <a:pt x="873" y="967"/>
                </a:lnTo>
                <a:lnTo>
                  <a:pt x="872" y="965"/>
                </a:lnTo>
                <a:lnTo>
                  <a:pt x="871" y="962"/>
                </a:lnTo>
                <a:lnTo>
                  <a:pt x="869" y="961"/>
                </a:lnTo>
                <a:lnTo>
                  <a:pt x="869" y="959"/>
                </a:lnTo>
                <a:lnTo>
                  <a:pt x="870" y="954"/>
                </a:lnTo>
                <a:lnTo>
                  <a:pt x="873" y="952"/>
                </a:lnTo>
                <a:lnTo>
                  <a:pt x="871" y="952"/>
                </a:lnTo>
                <a:lnTo>
                  <a:pt x="870" y="951"/>
                </a:lnTo>
                <a:lnTo>
                  <a:pt x="870" y="950"/>
                </a:lnTo>
                <a:lnTo>
                  <a:pt x="868" y="948"/>
                </a:lnTo>
                <a:lnTo>
                  <a:pt x="868" y="946"/>
                </a:lnTo>
                <a:lnTo>
                  <a:pt x="867" y="944"/>
                </a:lnTo>
                <a:lnTo>
                  <a:pt x="864" y="943"/>
                </a:lnTo>
                <a:lnTo>
                  <a:pt x="863" y="943"/>
                </a:lnTo>
                <a:lnTo>
                  <a:pt x="860" y="941"/>
                </a:lnTo>
                <a:lnTo>
                  <a:pt x="862" y="944"/>
                </a:lnTo>
                <a:lnTo>
                  <a:pt x="863" y="944"/>
                </a:lnTo>
                <a:lnTo>
                  <a:pt x="866" y="946"/>
                </a:lnTo>
                <a:lnTo>
                  <a:pt x="867" y="953"/>
                </a:lnTo>
                <a:lnTo>
                  <a:pt x="867" y="955"/>
                </a:lnTo>
                <a:lnTo>
                  <a:pt x="865" y="956"/>
                </a:lnTo>
                <a:lnTo>
                  <a:pt x="865" y="959"/>
                </a:lnTo>
                <a:lnTo>
                  <a:pt x="865" y="960"/>
                </a:lnTo>
                <a:lnTo>
                  <a:pt x="865" y="962"/>
                </a:lnTo>
                <a:lnTo>
                  <a:pt x="867" y="965"/>
                </a:lnTo>
                <a:lnTo>
                  <a:pt x="869" y="969"/>
                </a:lnTo>
                <a:lnTo>
                  <a:pt x="865" y="968"/>
                </a:lnTo>
                <a:lnTo>
                  <a:pt x="861" y="966"/>
                </a:lnTo>
                <a:lnTo>
                  <a:pt x="860" y="964"/>
                </a:lnTo>
                <a:lnTo>
                  <a:pt x="860" y="962"/>
                </a:lnTo>
                <a:lnTo>
                  <a:pt x="859" y="962"/>
                </a:lnTo>
                <a:lnTo>
                  <a:pt x="859" y="965"/>
                </a:lnTo>
                <a:lnTo>
                  <a:pt x="858" y="965"/>
                </a:lnTo>
                <a:lnTo>
                  <a:pt x="854" y="964"/>
                </a:lnTo>
                <a:lnTo>
                  <a:pt x="853" y="964"/>
                </a:lnTo>
                <a:lnTo>
                  <a:pt x="853" y="964"/>
                </a:lnTo>
                <a:lnTo>
                  <a:pt x="861" y="967"/>
                </a:lnTo>
                <a:lnTo>
                  <a:pt x="864" y="970"/>
                </a:lnTo>
                <a:lnTo>
                  <a:pt x="865" y="972"/>
                </a:lnTo>
                <a:lnTo>
                  <a:pt x="868" y="974"/>
                </a:lnTo>
                <a:lnTo>
                  <a:pt x="870" y="974"/>
                </a:lnTo>
                <a:lnTo>
                  <a:pt x="873" y="978"/>
                </a:lnTo>
                <a:lnTo>
                  <a:pt x="868" y="977"/>
                </a:lnTo>
                <a:lnTo>
                  <a:pt x="866" y="975"/>
                </a:lnTo>
                <a:lnTo>
                  <a:pt x="862" y="973"/>
                </a:lnTo>
                <a:lnTo>
                  <a:pt x="858" y="973"/>
                </a:lnTo>
                <a:lnTo>
                  <a:pt x="856" y="975"/>
                </a:lnTo>
                <a:lnTo>
                  <a:pt x="849" y="975"/>
                </a:lnTo>
                <a:lnTo>
                  <a:pt x="847" y="977"/>
                </a:lnTo>
                <a:lnTo>
                  <a:pt x="840" y="977"/>
                </a:lnTo>
                <a:lnTo>
                  <a:pt x="839" y="978"/>
                </a:lnTo>
                <a:lnTo>
                  <a:pt x="840" y="978"/>
                </a:lnTo>
                <a:lnTo>
                  <a:pt x="845" y="978"/>
                </a:lnTo>
                <a:lnTo>
                  <a:pt x="846" y="978"/>
                </a:lnTo>
                <a:lnTo>
                  <a:pt x="846" y="979"/>
                </a:lnTo>
                <a:lnTo>
                  <a:pt x="843" y="980"/>
                </a:lnTo>
                <a:lnTo>
                  <a:pt x="843" y="982"/>
                </a:lnTo>
                <a:lnTo>
                  <a:pt x="840" y="981"/>
                </a:lnTo>
                <a:lnTo>
                  <a:pt x="836" y="984"/>
                </a:lnTo>
                <a:lnTo>
                  <a:pt x="836" y="986"/>
                </a:lnTo>
                <a:lnTo>
                  <a:pt x="835" y="988"/>
                </a:lnTo>
                <a:lnTo>
                  <a:pt x="833" y="988"/>
                </a:lnTo>
                <a:lnTo>
                  <a:pt x="828" y="992"/>
                </a:lnTo>
                <a:lnTo>
                  <a:pt x="827" y="994"/>
                </a:lnTo>
                <a:lnTo>
                  <a:pt x="826" y="997"/>
                </a:lnTo>
                <a:lnTo>
                  <a:pt x="825" y="998"/>
                </a:lnTo>
                <a:lnTo>
                  <a:pt x="825" y="995"/>
                </a:lnTo>
                <a:lnTo>
                  <a:pt x="827" y="993"/>
                </a:lnTo>
                <a:lnTo>
                  <a:pt x="827" y="991"/>
                </a:lnTo>
                <a:lnTo>
                  <a:pt x="829" y="988"/>
                </a:lnTo>
                <a:lnTo>
                  <a:pt x="832" y="986"/>
                </a:lnTo>
                <a:lnTo>
                  <a:pt x="832" y="984"/>
                </a:lnTo>
                <a:lnTo>
                  <a:pt x="831" y="984"/>
                </a:lnTo>
                <a:lnTo>
                  <a:pt x="831" y="985"/>
                </a:lnTo>
                <a:lnTo>
                  <a:pt x="828" y="987"/>
                </a:lnTo>
                <a:lnTo>
                  <a:pt x="828" y="988"/>
                </a:lnTo>
                <a:lnTo>
                  <a:pt x="827" y="990"/>
                </a:lnTo>
                <a:lnTo>
                  <a:pt x="827" y="991"/>
                </a:lnTo>
                <a:lnTo>
                  <a:pt x="826" y="991"/>
                </a:lnTo>
                <a:lnTo>
                  <a:pt x="826" y="992"/>
                </a:lnTo>
                <a:lnTo>
                  <a:pt x="825" y="993"/>
                </a:lnTo>
                <a:lnTo>
                  <a:pt x="824" y="997"/>
                </a:lnTo>
                <a:lnTo>
                  <a:pt x="824" y="1001"/>
                </a:lnTo>
                <a:lnTo>
                  <a:pt x="824" y="1005"/>
                </a:lnTo>
                <a:lnTo>
                  <a:pt x="823" y="1004"/>
                </a:lnTo>
                <a:lnTo>
                  <a:pt x="823" y="1002"/>
                </a:lnTo>
                <a:lnTo>
                  <a:pt x="819" y="1000"/>
                </a:lnTo>
                <a:lnTo>
                  <a:pt x="818" y="998"/>
                </a:lnTo>
                <a:lnTo>
                  <a:pt x="814" y="997"/>
                </a:lnTo>
                <a:lnTo>
                  <a:pt x="813" y="997"/>
                </a:lnTo>
                <a:lnTo>
                  <a:pt x="812" y="997"/>
                </a:lnTo>
                <a:lnTo>
                  <a:pt x="807" y="995"/>
                </a:lnTo>
                <a:lnTo>
                  <a:pt x="802" y="996"/>
                </a:lnTo>
                <a:lnTo>
                  <a:pt x="800" y="998"/>
                </a:lnTo>
                <a:lnTo>
                  <a:pt x="800" y="998"/>
                </a:lnTo>
                <a:lnTo>
                  <a:pt x="803" y="997"/>
                </a:lnTo>
                <a:lnTo>
                  <a:pt x="805" y="997"/>
                </a:lnTo>
                <a:lnTo>
                  <a:pt x="806" y="996"/>
                </a:lnTo>
                <a:lnTo>
                  <a:pt x="806" y="997"/>
                </a:lnTo>
                <a:lnTo>
                  <a:pt x="808" y="998"/>
                </a:lnTo>
                <a:lnTo>
                  <a:pt x="816" y="1000"/>
                </a:lnTo>
                <a:lnTo>
                  <a:pt x="817" y="1002"/>
                </a:lnTo>
                <a:lnTo>
                  <a:pt x="819" y="1003"/>
                </a:lnTo>
                <a:lnTo>
                  <a:pt x="822" y="1008"/>
                </a:lnTo>
                <a:lnTo>
                  <a:pt x="823" y="1008"/>
                </a:lnTo>
                <a:lnTo>
                  <a:pt x="822" y="1010"/>
                </a:lnTo>
                <a:lnTo>
                  <a:pt x="825" y="1011"/>
                </a:lnTo>
                <a:lnTo>
                  <a:pt x="822" y="1012"/>
                </a:lnTo>
                <a:lnTo>
                  <a:pt x="820" y="1013"/>
                </a:lnTo>
                <a:lnTo>
                  <a:pt x="819" y="1013"/>
                </a:lnTo>
                <a:lnTo>
                  <a:pt x="816" y="1012"/>
                </a:lnTo>
                <a:lnTo>
                  <a:pt x="813" y="1010"/>
                </a:lnTo>
                <a:lnTo>
                  <a:pt x="808" y="1010"/>
                </a:lnTo>
                <a:lnTo>
                  <a:pt x="807" y="1009"/>
                </a:lnTo>
                <a:lnTo>
                  <a:pt x="807" y="1006"/>
                </a:lnTo>
                <a:lnTo>
                  <a:pt x="806" y="1006"/>
                </a:lnTo>
                <a:lnTo>
                  <a:pt x="806" y="1007"/>
                </a:lnTo>
                <a:lnTo>
                  <a:pt x="805" y="1007"/>
                </a:lnTo>
                <a:lnTo>
                  <a:pt x="806" y="1009"/>
                </a:lnTo>
                <a:lnTo>
                  <a:pt x="803" y="1008"/>
                </a:lnTo>
                <a:lnTo>
                  <a:pt x="802" y="1008"/>
                </a:lnTo>
                <a:lnTo>
                  <a:pt x="805" y="1010"/>
                </a:lnTo>
                <a:lnTo>
                  <a:pt x="801" y="1010"/>
                </a:lnTo>
                <a:lnTo>
                  <a:pt x="801" y="1011"/>
                </a:lnTo>
                <a:lnTo>
                  <a:pt x="805" y="1011"/>
                </a:lnTo>
                <a:lnTo>
                  <a:pt x="807" y="1012"/>
                </a:lnTo>
                <a:lnTo>
                  <a:pt x="807" y="1013"/>
                </a:lnTo>
                <a:lnTo>
                  <a:pt x="805" y="1015"/>
                </a:lnTo>
                <a:lnTo>
                  <a:pt x="806" y="1015"/>
                </a:lnTo>
                <a:lnTo>
                  <a:pt x="808" y="1014"/>
                </a:lnTo>
                <a:lnTo>
                  <a:pt x="809" y="1014"/>
                </a:lnTo>
                <a:lnTo>
                  <a:pt x="814" y="1017"/>
                </a:lnTo>
                <a:lnTo>
                  <a:pt x="815" y="1017"/>
                </a:lnTo>
                <a:lnTo>
                  <a:pt x="817" y="1018"/>
                </a:lnTo>
                <a:lnTo>
                  <a:pt x="819" y="1018"/>
                </a:lnTo>
                <a:lnTo>
                  <a:pt x="817" y="1020"/>
                </a:lnTo>
                <a:lnTo>
                  <a:pt x="813" y="1023"/>
                </a:lnTo>
                <a:lnTo>
                  <a:pt x="811" y="1025"/>
                </a:lnTo>
                <a:lnTo>
                  <a:pt x="810" y="1025"/>
                </a:lnTo>
                <a:lnTo>
                  <a:pt x="809" y="1026"/>
                </a:lnTo>
                <a:lnTo>
                  <a:pt x="805" y="1030"/>
                </a:lnTo>
                <a:lnTo>
                  <a:pt x="803" y="1029"/>
                </a:lnTo>
                <a:lnTo>
                  <a:pt x="802" y="1029"/>
                </a:lnTo>
                <a:lnTo>
                  <a:pt x="804" y="1030"/>
                </a:lnTo>
                <a:lnTo>
                  <a:pt x="803" y="1031"/>
                </a:lnTo>
                <a:lnTo>
                  <a:pt x="801" y="1033"/>
                </a:lnTo>
                <a:lnTo>
                  <a:pt x="799" y="1033"/>
                </a:lnTo>
                <a:lnTo>
                  <a:pt x="799" y="1034"/>
                </a:lnTo>
                <a:lnTo>
                  <a:pt x="795" y="1034"/>
                </a:lnTo>
                <a:lnTo>
                  <a:pt x="791" y="1034"/>
                </a:lnTo>
                <a:lnTo>
                  <a:pt x="785" y="1034"/>
                </a:lnTo>
                <a:lnTo>
                  <a:pt x="783" y="1034"/>
                </a:lnTo>
                <a:lnTo>
                  <a:pt x="781" y="1034"/>
                </a:lnTo>
                <a:lnTo>
                  <a:pt x="781" y="1033"/>
                </a:lnTo>
                <a:lnTo>
                  <a:pt x="778" y="1031"/>
                </a:lnTo>
                <a:lnTo>
                  <a:pt x="776" y="1032"/>
                </a:lnTo>
                <a:lnTo>
                  <a:pt x="776" y="1031"/>
                </a:lnTo>
                <a:lnTo>
                  <a:pt x="774" y="1031"/>
                </a:lnTo>
                <a:lnTo>
                  <a:pt x="774" y="1030"/>
                </a:lnTo>
                <a:lnTo>
                  <a:pt x="773" y="1030"/>
                </a:lnTo>
                <a:lnTo>
                  <a:pt x="773" y="1031"/>
                </a:lnTo>
                <a:lnTo>
                  <a:pt x="772" y="1032"/>
                </a:lnTo>
                <a:lnTo>
                  <a:pt x="775" y="1032"/>
                </a:lnTo>
                <a:lnTo>
                  <a:pt x="776" y="1033"/>
                </a:lnTo>
                <a:lnTo>
                  <a:pt x="777" y="1033"/>
                </a:lnTo>
                <a:lnTo>
                  <a:pt x="774" y="1033"/>
                </a:lnTo>
                <a:lnTo>
                  <a:pt x="771" y="1034"/>
                </a:lnTo>
                <a:lnTo>
                  <a:pt x="771" y="1035"/>
                </a:lnTo>
                <a:lnTo>
                  <a:pt x="765" y="1034"/>
                </a:lnTo>
                <a:lnTo>
                  <a:pt x="765" y="1032"/>
                </a:lnTo>
                <a:lnTo>
                  <a:pt x="763" y="1032"/>
                </a:lnTo>
                <a:lnTo>
                  <a:pt x="763" y="1032"/>
                </a:lnTo>
                <a:lnTo>
                  <a:pt x="763" y="1033"/>
                </a:lnTo>
                <a:lnTo>
                  <a:pt x="764" y="1033"/>
                </a:lnTo>
                <a:lnTo>
                  <a:pt x="759" y="1033"/>
                </a:lnTo>
                <a:lnTo>
                  <a:pt x="759" y="1032"/>
                </a:lnTo>
                <a:lnTo>
                  <a:pt x="758" y="1032"/>
                </a:lnTo>
                <a:lnTo>
                  <a:pt x="757" y="1034"/>
                </a:lnTo>
                <a:lnTo>
                  <a:pt x="756" y="1035"/>
                </a:lnTo>
                <a:lnTo>
                  <a:pt x="755" y="1035"/>
                </a:lnTo>
                <a:lnTo>
                  <a:pt x="754" y="1036"/>
                </a:lnTo>
                <a:lnTo>
                  <a:pt x="752" y="1036"/>
                </a:lnTo>
                <a:lnTo>
                  <a:pt x="750" y="1035"/>
                </a:lnTo>
                <a:lnTo>
                  <a:pt x="752" y="1038"/>
                </a:lnTo>
                <a:lnTo>
                  <a:pt x="751" y="1039"/>
                </a:lnTo>
                <a:lnTo>
                  <a:pt x="749" y="1040"/>
                </a:lnTo>
                <a:lnTo>
                  <a:pt x="744" y="1040"/>
                </a:lnTo>
                <a:lnTo>
                  <a:pt x="745" y="1041"/>
                </a:lnTo>
                <a:lnTo>
                  <a:pt x="744" y="1041"/>
                </a:lnTo>
                <a:lnTo>
                  <a:pt x="742" y="1041"/>
                </a:lnTo>
                <a:lnTo>
                  <a:pt x="739" y="1038"/>
                </a:lnTo>
                <a:lnTo>
                  <a:pt x="738" y="1036"/>
                </a:lnTo>
                <a:lnTo>
                  <a:pt x="736" y="1035"/>
                </a:lnTo>
                <a:lnTo>
                  <a:pt x="734" y="1035"/>
                </a:lnTo>
                <a:lnTo>
                  <a:pt x="732" y="1036"/>
                </a:lnTo>
                <a:lnTo>
                  <a:pt x="733" y="1037"/>
                </a:lnTo>
                <a:lnTo>
                  <a:pt x="732" y="1038"/>
                </a:lnTo>
                <a:lnTo>
                  <a:pt x="732" y="1039"/>
                </a:lnTo>
                <a:lnTo>
                  <a:pt x="731" y="1041"/>
                </a:lnTo>
                <a:lnTo>
                  <a:pt x="730" y="1045"/>
                </a:lnTo>
                <a:lnTo>
                  <a:pt x="729" y="1045"/>
                </a:lnTo>
                <a:lnTo>
                  <a:pt x="727" y="1045"/>
                </a:lnTo>
                <a:lnTo>
                  <a:pt x="727" y="1043"/>
                </a:lnTo>
                <a:lnTo>
                  <a:pt x="724" y="1042"/>
                </a:lnTo>
                <a:lnTo>
                  <a:pt x="724" y="1041"/>
                </a:lnTo>
                <a:lnTo>
                  <a:pt x="727" y="1042"/>
                </a:lnTo>
                <a:lnTo>
                  <a:pt x="728" y="1043"/>
                </a:lnTo>
                <a:lnTo>
                  <a:pt x="728" y="1045"/>
                </a:lnTo>
                <a:lnTo>
                  <a:pt x="729" y="1045"/>
                </a:lnTo>
                <a:lnTo>
                  <a:pt x="729" y="1044"/>
                </a:lnTo>
                <a:lnTo>
                  <a:pt x="729" y="1043"/>
                </a:lnTo>
                <a:lnTo>
                  <a:pt x="725" y="1040"/>
                </a:lnTo>
                <a:lnTo>
                  <a:pt x="725" y="1039"/>
                </a:lnTo>
                <a:lnTo>
                  <a:pt x="724" y="1038"/>
                </a:lnTo>
                <a:lnTo>
                  <a:pt x="722" y="1037"/>
                </a:lnTo>
                <a:lnTo>
                  <a:pt x="722" y="1038"/>
                </a:lnTo>
                <a:lnTo>
                  <a:pt x="723" y="1039"/>
                </a:lnTo>
                <a:lnTo>
                  <a:pt x="723" y="1040"/>
                </a:lnTo>
                <a:lnTo>
                  <a:pt x="723" y="1041"/>
                </a:lnTo>
                <a:lnTo>
                  <a:pt x="722" y="1041"/>
                </a:lnTo>
                <a:lnTo>
                  <a:pt x="723" y="1042"/>
                </a:lnTo>
                <a:lnTo>
                  <a:pt x="721" y="1042"/>
                </a:lnTo>
                <a:lnTo>
                  <a:pt x="721" y="1043"/>
                </a:lnTo>
                <a:lnTo>
                  <a:pt x="725" y="1044"/>
                </a:lnTo>
                <a:lnTo>
                  <a:pt x="725" y="1044"/>
                </a:lnTo>
                <a:lnTo>
                  <a:pt x="725" y="1045"/>
                </a:lnTo>
                <a:lnTo>
                  <a:pt x="724" y="1046"/>
                </a:lnTo>
                <a:lnTo>
                  <a:pt x="727" y="1047"/>
                </a:lnTo>
                <a:lnTo>
                  <a:pt x="727" y="1049"/>
                </a:lnTo>
                <a:lnTo>
                  <a:pt x="732" y="1053"/>
                </a:lnTo>
                <a:lnTo>
                  <a:pt x="734" y="1052"/>
                </a:lnTo>
                <a:lnTo>
                  <a:pt x="739" y="1055"/>
                </a:lnTo>
                <a:lnTo>
                  <a:pt x="743" y="1055"/>
                </a:lnTo>
                <a:lnTo>
                  <a:pt x="747" y="1056"/>
                </a:lnTo>
                <a:lnTo>
                  <a:pt x="749" y="1056"/>
                </a:lnTo>
                <a:lnTo>
                  <a:pt x="751" y="1058"/>
                </a:lnTo>
                <a:lnTo>
                  <a:pt x="754" y="1057"/>
                </a:lnTo>
                <a:lnTo>
                  <a:pt x="758" y="1059"/>
                </a:lnTo>
                <a:lnTo>
                  <a:pt x="761" y="1058"/>
                </a:lnTo>
                <a:lnTo>
                  <a:pt x="761" y="1059"/>
                </a:lnTo>
                <a:lnTo>
                  <a:pt x="758" y="1059"/>
                </a:lnTo>
                <a:lnTo>
                  <a:pt x="757" y="1062"/>
                </a:lnTo>
                <a:lnTo>
                  <a:pt x="755" y="1063"/>
                </a:lnTo>
                <a:lnTo>
                  <a:pt x="754" y="1063"/>
                </a:lnTo>
                <a:lnTo>
                  <a:pt x="752" y="1065"/>
                </a:lnTo>
                <a:lnTo>
                  <a:pt x="752" y="1066"/>
                </a:lnTo>
                <a:lnTo>
                  <a:pt x="753" y="1067"/>
                </a:lnTo>
                <a:lnTo>
                  <a:pt x="753" y="1069"/>
                </a:lnTo>
                <a:lnTo>
                  <a:pt x="750" y="1070"/>
                </a:lnTo>
                <a:lnTo>
                  <a:pt x="749" y="1072"/>
                </a:lnTo>
                <a:lnTo>
                  <a:pt x="747" y="1072"/>
                </a:lnTo>
                <a:lnTo>
                  <a:pt x="748" y="1070"/>
                </a:lnTo>
                <a:lnTo>
                  <a:pt x="747" y="1070"/>
                </a:lnTo>
                <a:lnTo>
                  <a:pt x="746" y="1072"/>
                </a:lnTo>
                <a:lnTo>
                  <a:pt x="746" y="1073"/>
                </a:lnTo>
                <a:lnTo>
                  <a:pt x="745" y="1074"/>
                </a:lnTo>
                <a:lnTo>
                  <a:pt x="745" y="1075"/>
                </a:lnTo>
                <a:lnTo>
                  <a:pt x="745" y="1075"/>
                </a:lnTo>
                <a:lnTo>
                  <a:pt x="748" y="1073"/>
                </a:lnTo>
                <a:lnTo>
                  <a:pt x="749" y="1073"/>
                </a:lnTo>
                <a:lnTo>
                  <a:pt x="750" y="1075"/>
                </a:lnTo>
                <a:lnTo>
                  <a:pt x="752" y="1075"/>
                </a:lnTo>
                <a:lnTo>
                  <a:pt x="752" y="1073"/>
                </a:lnTo>
                <a:lnTo>
                  <a:pt x="754" y="1072"/>
                </a:lnTo>
                <a:lnTo>
                  <a:pt x="754" y="1072"/>
                </a:lnTo>
                <a:lnTo>
                  <a:pt x="755" y="1072"/>
                </a:lnTo>
                <a:lnTo>
                  <a:pt x="756" y="1070"/>
                </a:lnTo>
                <a:lnTo>
                  <a:pt x="755" y="1067"/>
                </a:lnTo>
                <a:lnTo>
                  <a:pt x="755" y="1066"/>
                </a:lnTo>
                <a:lnTo>
                  <a:pt x="759" y="1063"/>
                </a:lnTo>
                <a:lnTo>
                  <a:pt x="761" y="1063"/>
                </a:lnTo>
                <a:lnTo>
                  <a:pt x="762" y="1064"/>
                </a:lnTo>
                <a:lnTo>
                  <a:pt x="762" y="1071"/>
                </a:lnTo>
                <a:lnTo>
                  <a:pt x="763" y="1072"/>
                </a:lnTo>
                <a:lnTo>
                  <a:pt x="764" y="1072"/>
                </a:lnTo>
                <a:lnTo>
                  <a:pt x="764" y="1071"/>
                </a:lnTo>
                <a:lnTo>
                  <a:pt x="763" y="1071"/>
                </a:lnTo>
                <a:lnTo>
                  <a:pt x="763" y="1070"/>
                </a:lnTo>
                <a:lnTo>
                  <a:pt x="763" y="1064"/>
                </a:lnTo>
                <a:lnTo>
                  <a:pt x="762" y="1062"/>
                </a:lnTo>
                <a:lnTo>
                  <a:pt x="764" y="1060"/>
                </a:lnTo>
                <a:lnTo>
                  <a:pt x="766" y="1060"/>
                </a:lnTo>
                <a:lnTo>
                  <a:pt x="768" y="1059"/>
                </a:lnTo>
                <a:lnTo>
                  <a:pt x="770" y="1059"/>
                </a:lnTo>
                <a:lnTo>
                  <a:pt x="770" y="1058"/>
                </a:lnTo>
                <a:lnTo>
                  <a:pt x="771" y="1058"/>
                </a:lnTo>
                <a:lnTo>
                  <a:pt x="773" y="1058"/>
                </a:lnTo>
                <a:lnTo>
                  <a:pt x="773" y="1057"/>
                </a:lnTo>
                <a:lnTo>
                  <a:pt x="771" y="1057"/>
                </a:lnTo>
                <a:lnTo>
                  <a:pt x="772" y="1056"/>
                </a:lnTo>
                <a:lnTo>
                  <a:pt x="772" y="1054"/>
                </a:lnTo>
                <a:lnTo>
                  <a:pt x="772" y="1051"/>
                </a:lnTo>
                <a:lnTo>
                  <a:pt x="774" y="1050"/>
                </a:lnTo>
                <a:lnTo>
                  <a:pt x="778" y="1050"/>
                </a:lnTo>
                <a:lnTo>
                  <a:pt x="777" y="1052"/>
                </a:lnTo>
                <a:lnTo>
                  <a:pt x="779" y="1052"/>
                </a:lnTo>
                <a:lnTo>
                  <a:pt x="778" y="1051"/>
                </a:lnTo>
                <a:lnTo>
                  <a:pt x="779" y="1050"/>
                </a:lnTo>
                <a:lnTo>
                  <a:pt x="785" y="1048"/>
                </a:lnTo>
                <a:lnTo>
                  <a:pt x="789" y="1049"/>
                </a:lnTo>
                <a:lnTo>
                  <a:pt x="793" y="1053"/>
                </a:lnTo>
                <a:lnTo>
                  <a:pt x="795" y="1052"/>
                </a:lnTo>
                <a:lnTo>
                  <a:pt x="800" y="1052"/>
                </a:lnTo>
                <a:lnTo>
                  <a:pt x="800" y="1051"/>
                </a:lnTo>
                <a:lnTo>
                  <a:pt x="803" y="1051"/>
                </a:lnTo>
                <a:lnTo>
                  <a:pt x="804" y="1050"/>
                </a:lnTo>
                <a:lnTo>
                  <a:pt x="806" y="1050"/>
                </a:lnTo>
                <a:lnTo>
                  <a:pt x="807" y="1049"/>
                </a:lnTo>
                <a:lnTo>
                  <a:pt x="810" y="1048"/>
                </a:lnTo>
                <a:lnTo>
                  <a:pt x="811" y="1046"/>
                </a:lnTo>
                <a:lnTo>
                  <a:pt x="811" y="1046"/>
                </a:lnTo>
                <a:lnTo>
                  <a:pt x="811" y="1048"/>
                </a:lnTo>
                <a:lnTo>
                  <a:pt x="813" y="1047"/>
                </a:lnTo>
                <a:lnTo>
                  <a:pt x="813" y="1045"/>
                </a:lnTo>
                <a:lnTo>
                  <a:pt x="814" y="1044"/>
                </a:lnTo>
                <a:lnTo>
                  <a:pt x="815" y="1042"/>
                </a:lnTo>
                <a:lnTo>
                  <a:pt x="816" y="1042"/>
                </a:lnTo>
                <a:lnTo>
                  <a:pt x="817" y="1041"/>
                </a:lnTo>
                <a:lnTo>
                  <a:pt x="816" y="1040"/>
                </a:lnTo>
                <a:lnTo>
                  <a:pt x="821" y="1035"/>
                </a:lnTo>
                <a:lnTo>
                  <a:pt x="820" y="1033"/>
                </a:lnTo>
                <a:lnTo>
                  <a:pt x="824" y="1029"/>
                </a:lnTo>
                <a:lnTo>
                  <a:pt x="826" y="1029"/>
                </a:lnTo>
                <a:lnTo>
                  <a:pt x="827" y="1028"/>
                </a:lnTo>
                <a:lnTo>
                  <a:pt x="835" y="1027"/>
                </a:lnTo>
                <a:lnTo>
                  <a:pt x="837" y="1026"/>
                </a:lnTo>
                <a:lnTo>
                  <a:pt x="841" y="1026"/>
                </a:lnTo>
                <a:lnTo>
                  <a:pt x="843" y="1028"/>
                </a:lnTo>
                <a:lnTo>
                  <a:pt x="843" y="1029"/>
                </a:lnTo>
                <a:lnTo>
                  <a:pt x="846" y="1031"/>
                </a:lnTo>
                <a:lnTo>
                  <a:pt x="847" y="1032"/>
                </a:lnTo>
                <a:lnTo>
                  <a:pt x="848" y="1033"/>
                </a:lnTo>
                <a:lnTo>
                  <a:pt x="848" y="1034"/>
                </a:lnTo>
                <a:lnTo>
                  <a:pt x="849" y="1035"/>
                </a:lnTo>
                <a:lnTo>
                  <a:pt x="850" y="1037"/>
                </a:lnTo>
                <a:lnTo>
                  <a:pt x="850" y="1038"/>
                </a:lnTo>
                <a:lnTo>
                  <a:pt x="851" y="1041"/>
                </a:lnTo>
                <a:lnTo>
                  <a:pt x="851" y="1044"/>
                </a:lnTo>
                <a:lnTo>
                  <a:pt x="851" y="1047"/>
                </a:lnTo>
                <a:lnTo>
                  <a:pt x="851" y="1048"/>
                </a:lnTo>
                <a:lnTo>
                  <a:pt x="848" y="1055"/>
                </a:lnTo>
                <a:lnTo>
                  <a:pt x="848" y="1061"/>
                </a:lnTo>
                <a:lnTo>
                  <a:pt x="847" y="1063"/>
                </a:lnTo>
                <a:lnTo>
                  <a:pt x="847" y="1068"/>
                </a:lnTo>
                <a:lnTo>
                  <a:pt x="851" y="1075"/>
                </a:lnTo>
                <a:lnTo>
                  <a:pt x="850" y="1077"/>
                </a:lnTo>
                <a:lnTo>
                  <a:pt x="851" y="1079"/>
                </a:lnTo>
                <a:lnTo>
                  <a:pt x="850" y="1081"/>
                </a:lnTo>
                <a:lnTo>
                  <a:pt x="850" y="1085"/>
                </a:lnTo>
                <a:lnTo>
                  <a:pt x="848" y="1088"/>
                </a:lnTo>
                <a:lnTo>
                  <a:pt x="848" y="1091"/>
                </a:lnTo>
                <a:lnTo>
                  <a:pt x="847" y="1092"/>
                </a:lnTo>
                <a:lnTo>
                  <a:pt x="848" y="1093"/>
                </a:lnTo>
                <a:lnTo>
                  <a:pt x="847" y="1096"/>
                </a:lnTo>
                <a:lnTo>
                  <a:pt x="848" y="1097"/>
                </a:lnTo>
                <a:lnTo>
                  <a:pt x="847" y="1098"/>
                </a:lnTo>
                <a:lnTo>
                  <a:pt x="846" y="1102"/>
                </a:lnTo>
                <a:lnTo>
                  <a:pt x="845" y="1106"/>
                </a:lnTo>
                <a:lnTo>
                  <a:pt x="846" y="1107"/>
                </a:lnTo>
                <a:lnTo>
                  <a:pt x="845" y="1108"/>
                </a:lnTo>
                <a:lnTo>
                  <a:pt x="846" y="1110"/>
                </a:lnTo>
                <a:lnTo>
                  <a:pt x="844" y="1111"/>
                </a:lnTo>
                <a:lnTo>
                  <a:pt x="845" y="1113"/>
                </a:lnTo>
                <a:lnTo>
                  <a:pt x="845" y="1117"/>
                </a:lnTo>
                <a:lnTo>
                  <a:pt x="844" y="1117"/>
                </a:lnTo>
                <a:lnTo>
                  <a:pt x="843" y="1120"/>
                </a:lnTo>
                <a:lnTo>
                  <a:pt x="841" y="1122"/>
                </a:lnTo>
                <a:lnTo>
                  <a:pt x="846" y="1130"/>
                </a:lnTo>
                <a:lnTo>
                  <a:pt x="850" y="1130"/>
                </a:lnTo>
                <a:lnTo>
                  <a:pt x="852" y="1130"/>
                </a:lnTo>
                <a:lnTo>
                  <a:pt x="856" y="1130"/>
                </a:lnTo>
                <a:lnTo>
                  <a:pt x="856" y="1133"/>
                </a:lnTo>
                <a:lnTo>
                  <a:pt x="855" y="1134"/>
                </a:lnTo>
                <a:lnTo>
                  <a:pt x="855" y="1135"/>
                </a:lnTo>
                <a:lnTo>
                  <a:pt x="853" y="1136"/>
                </a:lnTo>
                <a:lnTo>
                  <a:pt x="852" y="1139"/>
                </a:lnTo>
                <a:lnTo>
                  <a:pt x="851" y="1139"/>
                </a:lnTo>
                <a:lnTo>
                  <a:pt x="850" y="1141"/>
                </a:lnTo>
                <a:lnTo>
                  <a:pt x="849" y="1142"/>
                </a:lnTo>
                <a:lnTo>
                  <a:pt x="847" y="1145"/>
                </a:lnTo>
                <a:lnTo>
                  <a:pt x="845" y="1146"/>
                </a:lnTo>
                <a:lnTo>
                  <a:pt x="845" y="1147"/>
                </a:lnTo>
                <a:lnTo>
                  <a:pt x="843" y="1151"/>
                </a:lnTo>
                <a:lnTo>
                  <a:pt x="840" y="1153"/>
                </a:lnTo>
                <a:lnTo>
                  <a:pt x="837" y="1155"/>
                </a:lnTo>
                <a:lnTo>
                  <a:pt x="837" y="1156"/>
                </a:lnTo>
                <a:lnTo>
                  <a:pt x="836" y="1157"/>
                </a:lnTo>
                <a:lnTo>
                  <a:pt x="835" y="1158"/>
                </a:lnTo>
                <a:lnTo>
                  <a:pt x="834" y="1159"/>
                </a:lnTo>
                <a:lnTo>
                  <a:pt x="832" y="1161"/>
                </a:lnTo>
                <a:lnTo>
                  <a:pt x="830" y="1161"/>
                </a:lnTo>
                <a:lnTo>
                  <a:pt x="830" y="1162"/>
                </a:lnTo>
                <a:lnTo>
                  <a:pt x="828" y="1163"/>
                </a:lnTo>
                <a:lnTo>
                  <a:pt x="828" y="1164"/>
                </a:lnTo>
                <a:lnTo>
                  <a:pt x="827" y="1164"/>
                </a:lnTo>
                <a:lnTo>
                  <a:pt x="825" y="1166"/>
                </a:lnTo>
                <a:lnTo>
                  <a:pt x="824" y="1167"/>
                </a:lnTo>
                <a:lnTo>
                  <a:pt x="823" y="1167"/>
                </a:lnTo>
                <a:lnTo>
                  <a:pt x="823" y="1169"/>
                </a:lnTo>
                <a:lnTo>
                  <a:pt x="822" y="1168"/>
                </a:lnTo>
                <a:lnTo>
                  <a:pt x="819" y="1171"/>
                </a:lnTo>
                <a:lnTo>
                  <a:pt x="817" y="1172"/>
                </a:lnTo>
                <a:lnTo>
                  <a:pt x="816" y="1173"/>
                </a:lnTo>
                <a:lnTo>
                  <a:pt x="815" y="1174"/>
                </a:lnTo>
                <a:lnTo>
                  <a:pt x="811" y="1176"/>
                </a:lnTo>
                <a:lnTo>
                  <a:pt x="810" y="1178"/>
                </a:lnTo>
                <a:lnTo>
                  <a:pt x="808" y="1180"/>
                </a:lnTo>
                <a:lnTo>
                  <a:pt x="806" y="1182"/>
                </a:lnTo>
                <a:lnTo>
                  <a:pt x="803" y="1182"/>
                </a:lnTo>
                <a:lnTo>
                  <a:pt x="798" y="1179"/>
                </a:lnTo>
                <a:lnTo>
                  <a:pt x="797" y="1179"/>
                </a:lnTo>
                <a:lnTo>
                  <a:pt x="797" y="1179"/>
                </a:lnTo>
                <a:lnTo>
                  <a:pt x="801" y="1182"/>
                </a:lnTo>
                <a:lnTo>
                  <a:pt x="801" y="1184"/>
                </a:lnTo>
                <a:lnTo>
                  <a:pt x="800" y="1185"/>
                </a:lnTo>
                <a:lnTo>
                  <a:pt x="800" y="1185"/>
                </a:lnTo>
                <a:lnTo>
                  <a:pt x="798" y="1187"/>
                </a:lnTo>
                <a:lnTo>
                  <a:pt x="796" y="1188"/>
                </a:lnTo>
                <a:lnTo>
                  <a:pt x="792" y="1191"/>
                </a:lnTo>
                <a:lnTo>
                  <a:pt x="791" y="1191"/>
                </a:lnTo>
                <a:lnTo>
                  <a:pt x="788" y="1194"/>
                </a:lnTo>
                <a:lnTo>
                  <a:pt x="786" y="1194"/>
                </a:lnTo>
                <a:lnTo>
                  <a:pt x="784" y="1195"/>
                </a:lnTo>
                <a:lnTo>
                  <a:pt x="784" y="1197"/>
                </a:lnTo>
                <a:lnTo>
                  <a:pt x="779" y="1200"/>
                </a:lnTo>
                <a:lnTo>
                  <a:pt x="776" y="1203"/>
                </a:lnTo>
                <a:lnTo>
                  <a:pt x="773" y="1205"/>
                </a:lnTo>
                <a:lnTo>
                  <a:pt x="770" y="1209"/>
                </a:lnTo>
                <a:lnTo>
                  <a:pt x="769" y="1210"/>
                </a:lnTo>
                <a:lnTo>
                  <a:pt x="765" y="1210"/>
                </a:lnTo>
                <a:lnTo>
                  <a:pt x="763" y="1209"/>
                </a:lnTo>
                <a:lnTo>
                  <a:pt x="762" y="1208"/>
                </a:lnTo>
                <a:lnTo>
                  <a:pt x="759" y="1206"/>
                </a:lnTo>
                <a:lnTo>
                  <a:pt x="758" y="1206"/>
                </a:lnTo>
                <a:lnTo>
                  <a:pt x="757" y="1205"/>
                </a:lnTo>
                <a:lnTo>
                  <a:pt x="753" y="1204"/>
                </a:lnTo>
                <a:lnTo>
                  <a:pt x="750" y="1203"/>
                </a:lnTo>
                <a:lnTo>
                  <a:pt x="741" y="1203"/>
                </a:lnTo>
                <a:lnTo>
                  <a:pt x="737" y="1202"/>
                </a:lnTo>
                <a:lnTo>
                  <a:pt x="736" y="1201"/>
                </a:lnTo>
                <a:lnTo>
                  <a:pt x="732" y="1202"/>
                </a:lnTo>
                <a:lnTo>
                  <a:pt x="731" y="1201"/>
                </a:lnTo>
                <a:lnTo>
                  <a:pt x="725" y="1201"/>
                </a:lnTo>
                <a:lnTo>
                  <a:pt x="724" y="1200"/>
                </a:lnTo>
                <a:lnTo>
                  <a:pt x="721" y="1199"/>
                </a:lnTo>
                <a:lnTo>
                  <a:pt x="720" y="1199"/>
                </a:lnTo>
                <a:lnTo>
                  <a:pt x="714" y="1198"/>
                </a:lnTo>
                <a:lnTo>
                  <a:pt x="708" y="1196"/>
                </a:lnTo>
                <a:lnTo>
                  <a:pt x="700" y="1196"/>
                </a:lnTo>
                <a:lnTo>
                  <a:pt x="698" y="1194"/>
                </a:lnTo>
                <a:lnTo>
                  <a:pt x="695" y="1194"/>
                </a:lnTo>
                <a:lnTo>
                  <a:pt x="695" y="1195"/>
                </a:lnTo>
                <a:lnTo>
                  <a:pt x="695" y="1196"/>
                </a:lnTo>
                <a:lnTo>
                  <a:pt x="697" y="1196"/>
                </a:lnTo>
                <a:lnTo>
                  <a:pt x="697" y="1197"/>
                </a:lnTo>
                <a:lnTo>
                  <a:pt x="696" y="1198"/>
                </a:lnTo>
                <a:lnTo>
                  <a:pt x="694" y="1201"/>
                </a:lnTo>
                <a:lnTo>
                  <a:pt x="691" y="1202"/>
                </a:lnTo>
                <a:lnTo>
                  <a:pt x="688" y="1202"/>
                </a:lnTo>
                <a:lnTo>
                  <a:pt x="687" y="1201"/>
                </a:lnTo>
                <a:lnTo>
                  <a:pt x="681" y="1201"/>
                </a:lnTo>
                <a:lnTo>
                  <a:pt x="678" y="1199"/>
                </a:lnTo>
                <a:lnTo>
                  <a:pt x="678" y="1199"/>
                </a:lnTo>
                <a:lnTo>
                  <a:pt x="676" y="1199"/>
                </a:lnTo>
                <a:lnTo>
                  <a:pt x="675" y="1197"/>
                </a:lnTo>
                <a:lnTo>
                  <a:pt x="673" y="1197"/>
                </a:lnTo>
                <a:lnTo>
                  <a:pt x="672" y="1196"/>
                </a:lnTo>
                <a:lnTo>
                  <a:pt x="665" y="1195"/>
                </a:lnTo>
                <a:lnTo>
                  <a:pt x="662" y="1195"/>
                </a:lnTo>
                <a:lnTo>
                  <a:pt x="659" y="1194"/>
                </a:lnTo>
                <a:lnTo>
                  <a:pt x="662" y="1197"/>
                </a:lnTo>
                <a:lnTo>
                  <a:pt x="666" y="1196"/>
                </a:lnTo>
                <a:lnTo>
                  <a:pt x="675" y="1199"/>
                </a:lnTo>
                <a:lnTo>
                  <a:pt x="677" y="1201"/>
                </a:lnTo>
                <a:lnTo>
                  <a:pt x="677" y="1203"/>
                </a:lnTo>
                <a:lnTo>
                  <a:pt x="678" y="1204"/>
                </a:lnTo>
                <a:lnTo>
                  <a:pt x="685" y="1203"/>
                </a:lnTo>
                <a:lnTo>
                  <a:pt x="687" y="1204"/>
                </a:lnTo>
                <a:lnTo>
                  <a:pt x="688" y="1205"/>
                </a:lnTo>
                <a:lnTo>
                  <a:pt x="688" y="1205"/>
                </a:lnTo>
                <a:lnTo>
                  <a:pt x="689" y="1206"/>
                </a:lnTo>
                <a:lnTo>
                  <a:pt x="690" y="1207"/>
                </a:lnTo>
                <a:lnTo>
                  <a:pt x="690" y="1207"/>
                </a:lnTo>
                <a:lnTo>
                  <a:pt x="689" y="1207"/>
                </a:lnTo>
                <a:lnTo>
                  <a:pt x="689" y="1208"/>
                </a:lnTo>
                <a:lnTo>
                  <a:pt x="691" y="1208"/>
                </a:lnTo>
                <a:lnTo>
                  <a:pt x="692" y="1209"/>
                </a:lnTo>
                <a:lnTo>
                  <a:pt x="692" y="1210"/>
                </a:lnTo>
                <a:lnTo>
                  <a:pt x="690" y="1211"/>
                </a:lnTo>
                <a:lnTo>
                  <a:pt x="688" y="1211"/>
                </a:lnTo>
                <a:lnTo>
                  <a:pt x="686" y="1213"/>
                </a:lnTo>
                <a:lnTo>
                  <a:pt x="685" y="1214"/>
                </a:lnTo>
                <a:lnTo>
                  <a:pt x="683" y="1216"/>
                </a:lnTo>
                <a:lnTo>
                  <a:pt x="677" y="1216"/>
                </a:lnTo>
                <a:lnTo>
                  <a:pt x="669" y="1218"/>
                </a:lnTo>
                <a:lnTo>
                  <a:pt x="667" y="1215"/>
                </a:lnTo>
                <a:lnTo>
                  <a:pt x="666" y="1215"/>
                </a:lnTo>
                <a:lnTo>
                  <a:pt x="666" y="1216"/>
                </a:lnTo>
                <a:lnTo>
                  <a:pt x="666" y="1218"/>
                </a:lnTo>
                <a:lnTo>
                  <a:pt x="666" y="1219"/>
                </a:lnTo>
                <a:lnTo>
                  <a:pt x="665" y="1220"/>
                </a:lnTo>
                <a:lnTo>
                  <a:pt x="662" y="1220"/>
                </a:lnTo>
                <a:lnTo>
                  <a:pt x="661" y="1221"/>
                </a:lnTo>
                <a:lnTo>
                  <a:pt x="659" y="1221"/>
                </a:lnTo>
                <a:lnTo>
                  <a:pt x="653" y="1219"/>
                </a:lnTo>
                <a:lnTo>
                  <a:pt x="652" y="1219"/>
                </a:lnTo>
                <a:lnTo>
                  <a:pt x="650" y="1219"/>
                </a:lnTo>
                <a:lnTo>
                  <a:pt x="647" y="1213"/>
                </a:lnTo>
                <a:lnTo>
                  <a:pt x="646" y="1213"/>
                </a:lnTo>
                <a:lnTo>
                  <a:pt x="646" y="1216"/>
                </a:lnTo>
                <a:lnTo>
                  <a:pt x="645" y="1217"/>
                </a:lnTo>
                <a:lnTo>
                  <a:pt x="645" y="1220"/>
                </a:lnTo>
                <a:lnTo>
                  <a:pt x="647" y="1220"/>
                </a:lnTo>
                <a:lnTo>
                  <a:pt x="647" y="1221"/>
                </a:lnTo>
                <a:lnTo>
                  <a:pt x="647" y="1221"/>
                </a:lnTo>
                <a:lnTo>
                  <a:pt x="645" y="1221"/>
                </a:lnTo>
                <a:lnTo>
                  <a:pt x="645" y="1213"/>
                </a:lnTo>
                <a:lnTo>
                  <a:pt x="647" y="1212"/>
                </a:lnTo>
                <a:lnTo>
                  <a:pt x="643" y="1210"/>
                </a:lnTo>
                <a:lnTo>
                  <a:pt x="638" y="1213"/>
                </a:lnTo>
                <a:lnTo>
                  <a:pt x="636" y="1210"/>
                </a:lnTo>
                <a:lnTo>
                  <a:pt x="635" y="1207"/>
                </a:lnTo>
                <a:lnTo>
                  <a:pt x="632" y="1203"/>
                </a:lnTo>
                <a:lnTo>
                  <a:pt x="630" y="1202"/>
                </a:lnTo>
                <a:lnTo>
                  <a:pt x="631" y="1203"/>
                </a:lnTo>
                <a:lnTo>
                  <a:pt x="630" y="1203"/>
                </a:lnTo>
                <a:lnTo>
                  <a:pt x="629" y="1202"/>
                </a:lnTo>
                <a:lnTo>
                  <a:pt x="627" y="1202"/>
                </a:lnTo>
                <a:lnTo>
                  <a:pt x="630" y="1203"/>
                </a:lnTo>
                <a:lnTo>
                  <a:pt x="632" y="1205"/>
                </a:lnTo>
                <a:lnTo>
                  <a:pt x="632" y="1207"/>
                </a:lnTo>
                <a:lnTo>
                  <a:pt x="632" y="1209"/>
                </a:lnTo>
                <a:lnTo>
                  <a:pt x="631" y="1210"/>
                </a:lnTo>
                <a:lnTo>
                  <a:pt x="632" y="1211"/>
                </a:lnTo>
                <a:lnTo>
                  <a:pt x="633" y="1213"/>
                </a:lnTo>
                <a:lnTo>
                  <a:pt x="634" y="1214"/>
                </a:lnTo>
                <a:lnTo>
                  <a:pt x="637" y="1215"/>
                </a:lnTo>
                <a:lnTo>
                  <a:pt x="637" y="1216"/>
                </a:lnTo>
                <a:lnTo>
                  <a:pt x="642" y="1216"/>
                </a:lnTo>
                <a:lnTo>
                  <a:pt x="643" y="1216"/>
                </a:lnTo>
                <a:lnTo>
                  <a:pt x="643" y="1218"/>
                </a:lnTo>
                <a:lnTo>
                  <a:pt x="640" y="1219"/>
                </a:lnTo>
                <a:lnTo>
                  <a:pt x="638" y="1219"/>
                </a:lnTo>
                <a:lnTo>
                  <a:pt x="635" y="1221"/>
                </a:lnTo>
                <a:lnTo>
                  <a:pt x="633" y="1219"/>
                </a:lnTo>
                <a:lnTo>
                  <a:pt x="633" y="1219"/>
                </a:lnTo>
                <a:lnTo>
                  <a:pt x="628" y="1223"/>
                </a:lnTo>
                <a:lnTo>
                  <a:pt x="624" y="1223"/>
                </a:lnTo>
                <a:lnTo>
                  <a:pt x="623" y="1222"/>
                </a:lnTo>
                <a:lnTo>
                  <a:pt x="621" y="1222"/>
                </a:lnTo>
                <a:lnTo>
                  <a:pt x="621" y="1222"/>
                </a:lnTo>
                <a:lnTo>
                  <a:pt x="620" y="1222"/>
                </a:lnTo>
                <a:lnTo>
                  <a:pt x="620" y="1222"/>
                </a:lnTo>
                <a:lnTo>
                  <a:pt x="619" y="1222"/>
                </a:lnTo>
                <a:lnTo>
                  <a:pt x="611" y="1223"/>
                </a:lnTo>
                <a:lnTo>
                  <a:pt x="608" y="1224"/>
                </a:lnTo>
                <a:lnTo>
                  <a:pt x="606" y="1224"/>
                </a:lnTo>
                <a:lnTo>
                  <a:pt x="605" y="1222"/>
                </a:lnTo>
                <a:lnTo>
                  <a:pt x="602" y="1221"/>
                </a:lnTo>
                <a:lnTo>
                  <a:pt x="601" y="1222"/>
                </a:lnTo>
                <a:lnTo>
                  <a:pt x="601" y="1223"/>
                </a:lnTo>
                <a:lnTo>
                  <a:pt x="600" y="1223"/>
                </a:lnTo>
                <a:lnTo>
                  <a:pt x="599" y="1224"/>
                </a:lnTo>
                <a:lnTo>
                  <a:pt x="599" y="1224"/>
                </a:lnTo>
                <a:lnTo>
                  <a:pt x="598" y="1225"/>
                </a:lnTo>
                <a:lnTo>
                  <a:pt x="598" y="1226"/>
                </a:lnTo>
                <a:lnTo>
                  <a:pt x="595" y="1227"/>
                </a:lnTo>
                <a:lnTo>
                  <a:pt x="595" y="1230"/>
                </a:lnTo>
                <a:lnTo>
                  <a:pt x="593" y="1234"/>
                </a:lnTo>
                <a:lnTo>
                  <a:pt x="593" y="1237"/>
                </a:lnTo>
                <a:lnTo>
                  <a:pt x="592" y="1238"/>
                </a:lnTo>
                <a:lnTo>
                  <a:pt x="593" y="1241"/>
                </a:lnTo>
                <a:lnTo>
                  <a:pt x="592" y="1241"/>
                </a:lnTo>
                <a:lnTo>
                  <a:pt x="592" y="1246"/>
                </a:lnTo>
                <a:lnTo>
                  <a:pt x="592" y="1246"/>
                </a:lnTo>
                <a:lnTo>
                  <a:pt x="592" y="1249"/>
                </a:lnTo>
                <a:lnTo>
                  <a:pt x="591" y="1250"/>
                </a:lnTo>
                <a:lnTo>
                  <a:pt x="591" y="1253"/>
                </a:lnTo>
                <a:lnTo>
                  <a:pt x="590" y="1253"/>
                </a:lnTo>
                <a:lnTo>
                  <a:pt x="591" y="1255"/>
                </a:lnTo>
                <a:lnTo>
                  <a:pt x="590" y="1257"/>
                </a:lnTo>
                <a:lnTo>
                  <a:pt x="588" y="1260"/>
                </a:lnTo>
                <a:lnTo>
                  <a:pt x="582" y="1262"/>
                </a:lnTo>
                <a:lnTo>
                  <a:pt x="581" y="1263"/>
                </a:lnTo>
                <a:lnTo>
                  <a:pt x="578" y="1263"/>
                </a:lnTo>
                <a:lnTo>
                  <a:pt x="579" y="1267"/>
                </a:lnTo>
                <a:lnTo>
                  <a:pt x="565" y="1269"/>
                </a:lnTo>
                <a:lnTo>
                  <a:pt x="555" y="1273"/>
                </a:lnTo>
                <a:lnTo>
                  <a:pt x="542" y="1270"/>
                </a:lnTo>
                <a:lnTo>
                  <a:pt x="527" y="1255"/>
                </a:lnTo>
                <a:lnTo>
                  <a:pt x="504" y="1262"/>
                </a:lnTo>
                <a:lnTo>
                  <a:pt x="483" y="1249"/>
                </a:lnTo>
                <a:lnTo>
                  <a:pt x="479" y="1245"/>
                </a:lnTo>
                <a:lnTo>
                  <a:pt x="480" y="1238"/>
                </a:lnTo>
                <a:lnTo>
                  <a:pt x="492" y="1228"/>
                </a:lnTo>
                <a:lnTo>
                  <a:pt x="495" y="1211"/>
                </a:lnTo>
                <a:lnTo>
                  <a:pt x="507" y="1213"/>
                </a:lnTo>
                <a:lnTo>
                  <a:pt x="511" y="1205"/>
                </a:lnTo>
                <a:lnTo>
                  <a:pt x="540" y="1195"/>
                </a:lnTo>
                <a:lnTo>
                  <a:pt x="529" y="1176"/>
                </a:lnTo>
                <a:lnTo>
                  <a:pt x="525" y="1163"/>
                </a:lnTo>
                <a:lnTo>
                  <a:pt x="513" y="1159"/>
                </a:lnTo>
                <a:lnTo>
                  <a:pt x="506" y="1151"/>
                </a:lnTo>
                <a:lnTo>
                  <a:pt x="496" y="1132"/>
                </a:lnTo>
                <a:lnTo>
                  <a:pt x="495" y="1123"/>
                </a:lnTo>
                <a:lnTo>
                  <a:pt x="486" y="1122"/>
                </a:lnTo>
                <a:lnTo>
                  <a:pt x="463" y="1130"/>
                </a:lnTo>
                <a:lnTo>
                  <a:pt x="426" y="1133"/>
                </a:lnTo>
                <a:lnTo>
                  <a:pt x="418" y="1143"/>
                </a:lnTo>
                <a:lnTo>
                  <a:pt x="412" y="1145"/>
                </a:lnTo>
                <a:lnTo>
                  <a:pt x="385" y="1129"/>
                </a:lnTo>
                <a:lnTo>
                  <a:pt x="380" y="1116"/>
                </a:lnTo>
                <a:lnTo>
                  <a:pt x="369" y="1109"/>
                </a:lnTo>
                <a:lnTo>
                  <a:pt x="363" y="1105"/>
                </a:lnTo>
                <a:lnTo>
                  <a:pt x="366" y="1092"/>
                </a:lnTo>
                <a:lnTo>
                  <a:pt x="364" y="1083"/>
                </a:lnTo>
                <a:lnTo>
                  <a:pt x="295" y="1073"/>
                </a:lnTo>
                <a:lnTo>
                  <a:pt x="289" y="1084"/>
                </a:lnTo>
                <a:lnTo>
                  <a:pt x="282" y="1092"/>
                </a:lnTo>
                <a:lnTo>
                  <a:pt x="268" y="1095"/>
                </a:lnTo>
                <a:lnTo>
                  <a:pt x="259" y="1102"/>
                </a:lnTo>
                <a:lnTo>
                  <a:pt x="254" y="1090"/>
                </a:lnTo>
                <a:lnTo>
                  <a:pt x="249" y="1087"/>
                </a:lnTo>
                <a:lnTo>
                  <a:pt x="245" y="1091"/>
                </a:lnTo>
                <a:lnTo>
                  <a:pt x="241" y="1110"/>
                </a:lnTo>
                <a:lnTo>
                  <a:pt x="207" y="1118"/>
                </a:lnTo>
                <a:lnTo>
                  <a:pt x="180" y="1134"/>
                </a:lnTo>
                <a:lnTo>
                  <a:pt x="151" y="1133"/>
                </a:lnTo>
                <a:lnTo>
                  <a:pt x="137" y="1137"/>
                </a:lnTo>
                <a:lnTo>
                  <a:pt x="132" y="1132"/>
                </a:lnTo>
                <a:lnTo>
                  <a:pt x="126" y="1133"/>
                </a:lnTo>
                <a:lnTo>
                  <a:pt x="124" y="1148"/>
                </a:lnTo>
                <a:lnTo>
                  <a:pt x="120" y="1153"/>
                </a:lnTo>
                <a:lnTo>
                  <a:pt x="107" y="1139"/>
                </a:lnTo>
                <a:lnTo>
                  <a:pt x="104" y="1125"/>
                </a:lnTo>
                <a:lnTo>
                  <a:pt x="104" y="1112"/>
                </a:lnTo>
                <a:lnTo>
                  <a:pt x="117" y="1091"/>
                </a:lnTo>
                <a:lnTo>
                  <a:pt x="118" y="1084"/>
                </a:lnTo>
                <a:lnTo>
                  <a:pt x="113" y="1081"/>
                </a:lnTo>
                <a:lnTo>
                  <a:pt x="98" y="1085"/>
                </a:lnTo>
                <a:lnTo>
                  <a:pt x="97" y="1070"/>
                </a:lnTo>
                <a:lnTo>
                  <a:pt x="91" y="1057"/>
                </a:lnTo>
                <a:lnTo>
                  <a:pt x="92" y="1051"/>
                </a:lnTo>
                <a:lnTo>
                  <a:pt x="105" y="1041"/>
                </a:lnTo>
                <a:lnTo>
                  <a:pt x="103" y="1036"/>
                </a:lnTo>
                <a:lnTo>
                  <a:pt x="96" y="1032"/>
                </a:lnTo>
                <a:lnTo>
                  <a:pt x="84" y="1038"/>
                </a:lnTo>
                <a:lnTo>
                  <a:pt x="72" y="1024"/>
                </a:lnTo>
                <a:lnTo>
                  <a:pt x="50" y="1024"/>
                </a:lnTo>
                <a:lnTo>
                  <a:pt x="35" y="1017"/>
                </a:lnTo>
                <a:lnTo>
                  <a:pt x="29" y="1008"/>
                </a:lnTo>
                <a:lnTo>
                  <a:pt x="29" y="994"/>
                </a:lnTo>
                <a:lnTo>
                  <a:pt x="26" y="986"/>
                </a:lnTo>
                <a:lnTo>
                  <a:pt x="17" y="976"/>
                </a:lnTo>
                <a:lnTo>
                  <a:pt x="10" y="975"/>
                </a:lnTo>
                <a:lnTo>
                  <a:pt x="0" y="960"/>
                </a:lnTo>
                <a:lnTo>
                  <a:pt x="9" y="943"/>
                </a:lnTo>
                <a:lnTo>
                  <a:pt x="14" y="942"/>
                </a:lnTo>
                <a:lnTo>
                  <a:pt x="28" y="948"/>
                </a:lnTo>
                <a:lnTo>
                  <a:pt x="30" y="953"/>
                </a:lnTo>
                <a:lnTo>
                  <a:pt x="27" y="959"/>
                </a:lnTo>
                <a:lnTo>
                  <a:pt x="38" y="973"/>
                </a:lnTo>
                <a:lnTo>
                  <a:pt x="59" y="975"/>
                </a:lnTo>
                <a:lnTo>
                  <a:pt x="76" y="982"/>
                </a:lnTo>
                <a:lnTo>
                  <a:pt x="90" y="965"/>
                </a:lnTo>
                <a:lnTo>
                  <a:pt x="99" y="967"/>
                </a:lnTo>
                <a:lnTo>
                  <a:pt x="99" y="961"/>
                </a:lnTo>
                <a:lnTo>
                  <a:pt x="91" y="951"/>
                </a:lnTo>
                <a:lnTo>
                  <a:pt x="85" y="938"/>
                </a:lnTo>
                <a:lnTo>
                  <a:pt x="64" y="917"/>
                </a:lnTo>
                <a:lnTo>
                  <a:pt x="53" y="920"/>
                </a:lnTo>
                <a:lnTo>
                  <a:pt x="35" y="904"/>
                </a:lnTo>
                <a:lnTo>
                  <a:pt x="21" y="899"/>
                </a:lnTo>
                <a:lnTo>
                  <a:pt x="30" y="871"/>
                </a:lnTo>
                <a:lnTo>
                  <a:pt x="45" y="850"/>
                </a:lnTo>
                <a:lnTo>
                  <a:pt x="38" y="829"/>
                </a:lnTo>
                <a:lnTo>
                  <a:pt x="48" y="815"/>
                </a:lnTo>
                <a:lnTo>
                  <a:pt x="51" y="796"/>
                </a:lnTo>
                <a:lnTo>
                  <a:pt x="47" y="789"/>
                </a:lnTo>
                <a:lnTo>
                  <a:pt x="36" y="787"/>
                </a:lnTo>
                <a:lnTo>
                  <a:pt x="46" y="773"/>
                </a:lnTo>
                <a:lnTo>
                  <a:pt x="58" y="768"/>
                </a:lnTo>
                <a:lnTo>
                  <a:pt x="55" y="760"/>
                </a:lnTo>
                <a:lnTo>
                  <a:pt x="57" y="758"/>
                </a:lnTo>
                <a:lnTo>
                  <a:pt x="79" y="740"/>
                </a:lnTo>
                <a:lnTo>
                  <a:pt x="72" y="722"/>
                </a:lnTo>
                <a:lnTo>
                  <a:pt x="50" y="699"/>
                </a:lnTo>
                <a:lnTo>
                  <a:pt x="55" y="675"/>
                </a:lnTo>
                <a:lnTo>
                  <a:pt x="38" y="661"/>
                </a:lnTo>
                <a:lnTo>
                  <a:pt x="48" y="641"/>
                </a:lnTo>
                <a:lnTo>
                  <a:pt x="47" y="623"/>
                </a:lnTo>
                <a:lnTo>
                  <a:pt x="44" y="612"/>
                </a:lnTo>
                <a:lnTo>
                  <a:pt x="45" y="606"/>
                </a:lnTo>
                <a:lnTo>
                  <a:pt x="71" y="600"/>
                </a:lnTo>
                <a:lnTo>
                  <a:pt x="77" y="602"/>
                </a:lnTo>
                <a:lnTo>
                  <a:pt x="87" y="615"/>
                </a:lnTo>
                <a:lnTo>
                  <a:pt x="96" y="617"/>
                </a:lnTo>
                <a:lnTo>
                  <a:pt x="100" y="614"/>
                </a:lnTo>
                <a:lnTo>
                  <a:pt x="104" y="605"/>
                </a:lnTo>
                <a:lnTo>
                  <a:pt x="104" y="586"/>
                </a:lnTo>
                <a:lnTo>
                  <a:pt x="115" y="570"/>
                </a:lnTo>
                <a:lnTo>
                  <a:pt x="137" y="565"/>
                </a:lnTo>
                <a:lnTo>
                  <a:pt x="136" y="553"/>
                </a:lnTo>
                <a:lnTo>
                  <a:pt x="124" y="532"/>
                </a:lnTo>
                <a:lnTo>
                  <a:pt x="124" y="518"/>
                </a:lnTo>
                <a:lnTo>
                  <a:pt x="154" y="504"/>
                </a:lnTo>
                <a:lnTo>
                  <a:pt x="159" y="493"/>
                </a:lnTo>
                <a:lnTo>
                  <a:pt x="176" y="480"/>
                </a:lnTo>
                <a:lnTo>
                  <a:pt x="197" y="450"/>
                </a:lnTo>
                <a:lnTo>
                  <a:pt x="200" y="444"/>
                </a:lnTo>
                <a:lnTo>
                  <a:pt x="193" y="415"/>
                </a:lnTo>
                <a:lnTo>
                  <a:pt x="163" y="397"/>
                </a:lnTo>
                <a:lnTo>
                  <a:pt x="168" y="376"/>
                </a:lnTo>
                <a:lnTo>
                  <a:pt x="159" y="365"/>
                </a:lnTo>
                <a:lnTo>
                  <a:pt x="160" y="352"/>
                </a:lnTo>
                <a:lnTo>
                  <a:pt x="136" y="355"/>
                </a:lnTo>
                <a:lnTo>
                  <a:pt x="130" y="350"/>
                </a:lnTo>
                <a:lnTo>
                  <a:pt x="133" y="316"/>
                </a:lnTo>
                <a:lnTo>
                  <a:pt x="129" y="303"/>
                </a:lnTo>
                <a:lnTo>
                  <a:pt x="121" y="293"/>
                </a:lnTo>
                <a:lnTo>
                  <a:pt x="133" y="288"/>
                </a:lnTo>
                <a:lnTo>
                  <a:pt x="149" y="293"/>
                </a:lnTo>
                <a:lnTo>
                  <a:pt x="166" y="293"/>
                </a:lnTo>
                <a:lnTo>
                  <a:pt x="210" y="271"/>
                </a:lnTo>
                <a:lnTo>
                  <a:pt x="237" y="284"/>
                </a:lnTo>
                <a:lnTo>
                  <a:pt x="268" y="277"/>
                </a:lnTo>
                <a:lnTo>
                  <a:pt x="277" y="289"/>
                </a:lnTo>
                <a:lnTo>
                  <a:pt x="288" y="287"/>
                </a:lnTo>
                <a:lnTo>
                  <a:pt x="300" y="292"/>
                </a:lnTo>
                <a:lnTo>
                  <a:pt x="318" y="281"/>
                </a:lnTo>
                <a:lnTo>
                  <a:pt x="327" y="282"/>
                </a:lnTo>
                <a:lnTo>
                  <a:pt x="343" y="275"/>
                </a:lnTo>
                <a:lnTo>
                  <a:pt x="369" y="284"/>
                </a:lnTo>
                <a:lnTo>
                  <a:pt x="386" y="284"/>
                </a:lnTo>
                <a:lnTo>
                  <a:pt x="394" y="277"/>
                </a:lnTo>
                <a:lnTo>
                  <a:pt x="398" y="265"/>
                </a:lnTo>
                <a:lnTo>
                  <a:pt x="396" y="240"/>
                </a:lnTo>
                <a:lnTo>
                  <a:pt x="400" y="236"/>
                </a:lnTo>
                <a:lnTo>
                  <a:pt x="419" y="234"/>
                </a:lnTo>
                <a:lnTo>
                  <a:pt x="445" y="220"/>
                </a:lnTo>
                <a:lnTo>
                  <a:pt x="456" y="220"/>
                </a:lnTo>
                <a:lnTo>
                  <a:pt x="470" y="223"/>
                </a:lnTo>
                <a:lnTo>
                  <a:pt x="509" y="194"/>
                </a:lnTo>
                <a:lnTo>
                  <a:pt x="510" y="189"/>
                </a:lnTo>
                <a:lnTo>
                  <a:pt x="502" y="177"/>
                </a:lnTo>
                <a:lnTo>
                  <a:pt x="515" y="139"/>
                </a:lnTo>
                <a:lnTo>
                  <a:pt x="518" y="139"/>
                </a:lnTo>
                <a:lnTo>
                  <a:pt x="521" y="139"/>
                </a:lnTo>
                <a:lnTo>
                  <a:pt x="525" y="139"/>
                </a:lnTo>
                <a:lnTo>
                  <a:pt x="527" y="141"/>
                </a:lnTo>
                <a:lnTo>
                  <a:pt x="528" y="140"/>
                </a:lnTo>
                <a:lnTo>
                  <a:pt x="533" y="140"/>
                </a:lnTo>
                <a:lnTo>
                  <a:pt x="535" y="141"/>
                </a:lnTo>
                <a:lnTo>
                  <a:pt x="535" y="141"/>
                </a:lnTo>
                <a:lnTo>
                  <a:pt x="538" y="141"/>
                </a:lnTo>
                <a:lnTo>
                  <a:pt x="539" y="142"/>
                </a:lnTo>
                <a:lnTo>
                  <a:pt x="539" y="143"/>
                </a:lnTo>
                <a:lnTo>
                  <a:pt x="537" y="142"/>
                </a:lnTo>
                <a:lnTo>
                  <a:pt x="535" y="142"/>
                </a:lnTo>
                <a:lnTo>
                  <a:pt x="533" y="144"/>
                </a:lnTo>
                <a:lnTo>
                  <a:pt x="535" y="144"/>
                </a:lnTo>
                <a:lnTo>
                  <a:pt x="535" y="145"/>
                </a:lnTo>
                <a:lnTo>
                  <a:pt x="538" y="148"/>
                </a:lnTo>
                <a:lnTo>
                  <a:pt x="540" y="148"/>
                </a:lnTo>
                <a:lnTo>
                  <a:pt x="542" y="151"/>
                </a:lnTo>
                <a:lnTo>
                  <a:pt x="543" y="152"/>
                </a:lnTo>
                <a:lnTo>
                  <a:pt x="546" y="153"/>
                </a:lnTo>
                <a:lnTo>
                  <a:pt x="547" y="153"/>
                </a:lnTo>
                <a:lnTo>
                  <a:pt x="549" y="150"/>
                </a:lnTo>
                <a:lnTo>
                  <a:pt x="550" y="148"/>
                </a:lnTo>
                <a:lnTo>
                  <a:pt x="550" y="148"/>
                </a:lnTo>
                <a:lnTo>
                  <a:pt x="550" y="145"/>
                </a:lnTo>
                <a:lnTo>
                  <a:pt x="553" y="148"/>
                </a:lnTo>
                <a:lnTo>
                  <a:pt x="554" y="148"/>
                </a:lnTo>
                <a:lnTo>
                  <a:pt x="554" y="147"/>
                </a:lnTo>
                <a:lnTo>
                  <a:pt x="555" y="147"/>
                </a:lnTo>
                <a:lnTo>
                  <a:pt x="555" y="145"/>
                </a:lnTo>
                <a:lnTo>
                  <a:pt x="557" y="144"/>
                </a:lnTo>
                <a:lnTo>
                  <a:pt x="559" y="140"/>
                </a:lnTo>
                <a:lnTo>
                  <a:pt x="561" y="139"/>
                </a:lnTo>
                <a:lnTo>
                  <a:pt x="562" y="137"/>
                </a:lnTo>
                <a:lnTo>
                  <a:pt x="565" y="136"/>
                </a:lnTo>
                <a:lnTo>
                  <a:pt x="565" y="135"/>
                </a:lnTo>
                <a:lnTo>
                  <a:pt x="566" y="135"/>
                </a:lnTo>
                <a:lnTo>
                  <a:pt x="567" y="133"/>
                </a:lnTo>
                <a:lnTo>
                  <a:pt x="568" y="133"/>
                </a:lnTo>
                <a:lnTo>
                  <a:pt x="568" y="131"/>
                </a:lnTo>
                <a:lnTo>
                  <a:pt x="570" y="130"/>
                </a:lnTo>
                <a:lnTo>
                  <a:pt x="571" y="129"/>
                </a:lnTo>
                <a:lnTo>
                  <a:pt x="573" y="128"/>
                </a:lnTo>
                <a:lnTo>
                  <a:pt x="575" y="125"/>
                </a:lnTo>
                <a:lnTo>
                  <a:pt x="577" y="124"/>
                </a:lnTo>
                <a:lnTo>
                  <a:pt x="585" y="124"/>
                </a:lnTo>
                <a:lnTo>
                  <a:pt x="586" y="123"/>
                </a:lnTo>
                <a:lnTo>
                  <a:pt x="587" y="117"/>
                </a:lnTo>
                <a:lnTo>
                  <a:pt x="590" y="119"/>
                </a:lnTo>
                <a:lnTo>
                  <a:pt x="592" y="119"/>
                </a:lnTo>
                <a:lnTo>
                  <a:pt x="592" y="118"/>
                </a:lnTo>
                <a:lnTo>
                  <a:pt x="594" y="116"/>
                </a:lnTo>
                <a:lnTo>
                  <a:pt x="595" y="111"/>
                </a:lnTo>
                <a:lnTo>
                  <a:pt x="596" y="109"/>
                </a:lnTo>
                <a:lnTo>
                  <a:pt x="595" y="106"/>
                </a:lnTo>
                <a:lnTo>
                  <a:pt x="594" y="105"/>
                </a:lnTo>
                <a:lnTo>
                  <a:pt x="594" y="103"/>
                </a:lnTo>
                <a:lnTo>
                  <a:pt x="594" y="102"/>
                </a:lnTo>
                <a:lnTo>
                  <a:pt x="595" y="100"/>
                </a:lnTo>
                <a:lnTo>
                  <a:pt x="595" y="95"/>
                </a:lnTo>
                <a:lnTo>
                  <a:pt x="598" y="91"/>
                </a:lnTo>
                <a:lnTo>
                  <a:pt x="598" y="87"/>
                </a:lnTo>
                <a:lnTo>
                  <a:pt x="600" y="86"/>
                </a:lnTo>
                <a:lnTo>
                  <a:pt x="602" y="82"/>
                </a:lnTo>
                <a:lnTo>
                  <a:pt x="604" y="76"/>
                </a:lnTo>
                <a:lnTo>
                  <a:pt x="606" y="75"/>
                </a:lnTo>
                <a:lnTo>
                  <a:pt x="606" y="72"/>
                </a:lnTo>
                <a:lnTo>
                  <a:pt x="607" y="70"/>
                </a:lnTo>
                <a:lnTo>
                  <a:pt x="608" y="68"/>
                </a:lnTo>
                <a:lnTo>
                  <a:pt x="608" y="64"/>
                </a:lnTo>
                <a:lnTo>
                  <a:pt x="610" y="60"/>
                </a:lnTo>
                <a:lnTo>
                  <a:pt x="610" y="54"/>
                </a:lnTo>
                <a:lnTo>
                  <a:pt x="612" y="50"/>
                </a:lnTo>
                <a:lnTo>
                  <a:pt x="612" y="47"/>
                </a:lnTo>
                <a:lnTo>
                  <a:pt x="615" y="41"/>
                </a:lnTo>
                <a:lnTo>
                  <a:pt x="615" y="37"/>
                </a:lnTo>
                <a:lnTo>
                  <a:pt x="616" y="33"/>
                </a:lnTo>
                <a:lnTo>
                  <a:pt x="620" y="30"/>
                </a:lnTo>
                <a:lnTo>
                  <a:pt x="621" y="27"/>
                </a:lnTo>
                <a:lnTo>
                  <a:pt x="624" y="25"/>
                </a:lnTo>
                <a:lnTo>
                  <a:pt x="624" y="24"/>
                </a:lnTo>
                <a:lnTo>
                  <a:pt x="626" y="22"/>
                </a:lnTo>
                <a:lnTo>
                  <a:pt x="628" y="20"/>
                </a:lnTo>
                <a:lnTo>
                  <a:pt x="631" y="15"/>
                </a:lnTo>
                <a:lnTo>
                  <a:pt x="634" y="14"/>
                </a:lnTo>
                <a:lnTo>
                  <a:pt x="637" y="11"/>
                </a:lnTo>
                <a:lnTo>
                  <a:pt x="642" y="10"/>
                </a:lnTo>
                <a:lnTo>
                  <a:pt x="642" y="11"/>
                </a:lnTo>
                <a:lnTo>
                  <a:pt x="638" y="12"/>
                </a:lnTo>
                <a:lnTo>
                  <a:pt x="641" y="13"/>
                </a:lnTo>
                <a:lnTo>
                  <a:pt x="642" y="13"/>
                </a:lnTo>
                <a:lnTo>
                  <a:pt x="643" y="12"/>
                </a:lnTo>
                <a:lnTo>
                  <a:pt x="645" y="11"/>
                </a:lnTo>
                <a:lnTo>
                  <a:pt x="645" y="11"/>
                </a:lnTo>
                <a:lnTo>
                  <a:pt x="651" y="10"/>
                </a:lnTo>
                <a:lnTo>
                  <a:pt x="651" y="11"/>
                </a:lnTo>
                <a:lnTo>
                  <a:pt x="656" y="11"/>
                </a:lnTo>
                <a:lnTo>
                  <a:pt x="658" y="12"/>
                </a:lnTo>
                <a:lnTo>
                  <a:pt x="658" y="14"/>
                </a:lnTo>
                <a:lnTo>
                  <a:pt x="659" y="14"/>
                </a:lnTo>
                <a:lnTo>
                  <a:pt x="659" y="14"/>
                </a:lnTo>
                <a:lnTo>
                  <a:pt x="660" y="14"/>
                </a:lnTo>
                <a:lnTo>
                  <a:pt x="663" y="11"/>
                </a:lnTo>
                <a:lnTo>
                  <a:pt x="666" y="11"/>
                </a:lnTo>
                <a:lnTo>
                  <a:pt x="667" y="11"/>
                </a:lnTo>
                <a:lnTo>
                  <a:pt x="667" y="10"/>
                </a:lnTo>
                <a:lnTo>
                  <a:pt x="672" y="11"/>
                </a:lnTo>
                <a:lnTo>
                  <a:pt x="674" y="12"/>
                </a:lnTo>
                <a:lnTo>
                  <a:pt x="676" y="12"/>
                </a:lnTo>
                <a:lnTo>
                  <a:pt x="680" y="12"/>
                </a:lnTo>
                <a:lnTo>
                  <a:pt x="682" y="11"/>
                </a:lnTo>
                <a:lnTo>
                  <a:pt x="684" y="12"/>
                </a:lnTo>
                <a:lnTo>
                  <a:pt x="688" y="12"/>
                </a:lnTo>
                <a:lnTo>
                  <a:pt x="689" y="12"/>
                </a:lnTo>
                <a:lnTo>
                  <a:pt x="689" y="11"/>
                </a:lnTo>
                <a:lnTo>
                  <a:pt x="692" y="11"/>
                </a:lnTo>
                <a:lnTo>
                  <a:pt x="699" y="9"/>
                </a:lnTo>
                <a:lnTo>
                  <a:pt x="699" y="7"/>
                </a:lnTo>
                <a:lnTo>
                  <a:pt x="700" y="7"/>
                </a:lnTo>
                <a:lnTo>
                  <a:pt x="701" y="9"/>
                </a:lnTo>
                <a:lnTo>
                  <a:pt x="706" y="8"/>
                </a:lnTo>
                <a:lnTo>
                  <a:pt x="710" y="10"/>
                </a:lnTo>
                <a:lnTo>
                  <a:pt x="711" y="13"/>
                </a:lnTo>
                <a:lnTo>
                  <a:pt x="710" y="13"/>
                </a:lnTo>
                <a:lnTo>
                  <a:pt x="709" y="15"/>
                </a:lnTo>
                <a:lnTo>
                  <a:pt x="708" y="15"/>
                </a:lnTo>
                <a:lnTo>
                  <a:pt x="707" y="16"/>
                </a:lnTo>
                <a:lnTo>
                  <a:pt x="707" y="17"/>
                </a:lnTo>
                <a:lnTo>
                  <a:pt x="708" y="17"/>
                </a:lnTo>
                <a:lnTo>
                  <a:pt x="710" y="15"/>
                </a:lnTo>
                <a:lnTo>
                  <a:pt x="711" y="14"/>
                </a:lnTo>
                <a:lnTo>
                  <a:pt x="713" y="13"/>
                </a:lnTo>
                <a:lnTo>
                  <a:pt x="713" y="12"/>
                </a:lnTo>
                <a:lnTo>
                  <a:pt x="715" y="12"/>
                </a:lnTo>
                <a:lnTo>
                  <a:pt x="718" y="10"/>
                </a:lnTo>
                <a:lnTo>
                  <a:pt x="719" y="8"/>
                </a:lnTo>
                <a:lnTo>
                  <a:pt x="723" y="7"/>
                </a:lnTo>
                <a:lnTo>
                  <a:pt x="719" y="6"/>
                </a:lnTo>
                <a:lnTo>
                  <a:pt x="717" y="8"/>
                </a:lnTo>
                <a:lnTo>
                  <a:pt x="716" y="9"/>
                </a:lnTo>
                <a:lnTo>
                  <a:pt x="713" y="10"/>
                </a:lnTo>
                <a:lnTo>
                  <a:pt x="712" y="9"/>
                </a:lnTo>
                <a:lnTo>
                  <a:pt x="712" y="9"/>
                </a:lnTo>
                <a:lnTo>
                  <a:pt x="713" y="8"/>
                </a:lnTo>
                <a:lnTo>
                  <a:pt x="714" y="3"/>
                </a:lnTo>
                <a:lnTo>
                  <a:pt x="712" y="3"/>
                </a:lnTo>
                <a:lnTo>
                  <a:pt x="710" y="4"/>
                </a:lnTo>
                <a:lnTo>
                  <a:pt x="708" y="4"/>
                </a:lnTo>
                <a:lnTo>
                  <a:pt x="707" y="5"/>
                </a:lnTo>
                <a:lnTo>
                  <a:pt x="703" y="6"/>
                </a:lnTo>
                <a:lnTo>
                  <a:pt x="701" y="4"/>
                </a:lnTo>
                <a:lnTo>
                  <a:pt x="702" y="1"/>
                </a:lnTo>
                <a:lnTo>
                  <a:pt x="709" y="0"/>
                </a:lnTo>
                <a:lnTo>
                  <a:pt x="721" y="0"/>
                </a:lnTo>
                <a:lnTo>
                  <a:pt x="721" y="0"/>
                </a:lnTo>
                <a:lnTo>
                  <a:pt x="721" y="0"/>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1" name="Google Shape;661;p88"/>
          <p:cNvSpPr/>
          <p:nvPr/>
        </p:nvSpPr>
        <p:spPr>
          <a:xfrm>
            <a:off x="5013722" y="3982641"/>
            <a:ext cx="252412" cy="197644"/>
          </a:xfrm>
          <a:custGeom>
            <a:rect b="b" l="l" r="r" t="t"/>
            <a:pathLst>
              <a:path extrusionOk="0" h="330" w="421">
                <a:moveTo>
                  <a:pt x="1" y="80"/>
                </a:moveTo>
                <a:lnTo>
                  <a:pt x="1" y="80"/>
                </a:lnTo>
                <a:lnTo>
                  <a:pt x="5" y="75"/>
                </a:lnTo>
                <a:lnTo>
                  <a:pt x="8" y="60"/>
                </a:lnTo>
                <a:lnTo>
                  <a:pt x="13" y="59"/>
                </a:lnTo>
                <a:lnTo>
                  <a:pt x="19" y="64"/>
                </a:lnTo>
                <a:lnTo>
                  <a:pt x="33" y="60"/>
                </a:lnTo>
                <a:lnTo>
                  <a:pt x="62" y="61"/>
                </a:lnTo>
                <a:lnTo>
                  <a:pt x="89" y="45"/>
                </a:lnTo>
                <a:lnTo>
                  <a:pt x="123" y="37"/>
                </a:lnTo>
                <a:lnTo>
                  <a:pt x="127" y="18"/>
                </a:lnTo>
                <a:lnTo>
                  <a:pt x="130" y="14"/>
                </a:lnTo>
                <a:lnTo>
                  <a:pt x="135" y="17"/>
                </a:lnTo>
                <a:lnTo>
                  <a:pt x="141" y="29"/>
                </a:lnTo>
                <a:lnTo>
                  <a:pt x="150" y="22"/>
                </a:lnTo>
                <a:lnTo>
                  <a:pt x="163" y="19"/>
                </a:lnTo>
                <a:lnTo>
                  <a:pt x="171" y="11"/>
                </a:lnTo>
                <a:lnTo>
                  <a:pt x="176" y="0"/>
                </a:lnTo>
                <a:lnTo>
                  <a:pt x="245" y="10"/>
                </a:lnTo>
                <a:lnTo>
                  <a:pt x="248" y="19"/>
                </a:lnTo>
                <a:lnTo>
                  <a:pt x="245" y="32"/>
                </a:lnTo>
                <a:lnTo>
                  <a:pt x="251" y="36"/>
                </a:lnTo>
                <a:lnTo>
                  <a:pt x="262" y="43"/>
                </a:lnTo>
                <a:lnTo>
                  <a:pt x="267" y="56"/>
                </a:lnTo>
                <a:lnTo>
                  <a:pt x="294" y="72"/>
                </a:lnTo>
                <a:lnTo>
                  <a:pt x="299" y="71"/>
                </a:lnTo>
                <a:lnTo>
                  <a:pt x="308" y="60"/>
                </a:lnTo>
                <a:lnTo>
                  <a:pt x="345" y="57"/>
                </a:lnTo>
                <a:lnTo>
                  <a:pt x="368" y="49"/>
                </a:lnTo>
                <a:lnTo>
                  <a:pt x="377" y="51"/>
                </a:lnTo>
                <a:lnTo>
                  <a:pt x="378" y="59"/>
                </a:lnTo>
                <a:lnTo>
                  <a:pt x="388" y="78"/>
                </a:lnTo>
                <a:lnTo>
                  <a:pt x="395" y="86"/>
                </a:lnTo>
                <a:lnTo>
                  <a:pt x="407" y="90"/>
                </a:lnTo>
                <a:lnTo>
                  <a:pt x="411" y="104"/>
                </a:lnTo>
                <a:lnTo>
                  <a:pt x="421" y="122"/>
                </a:lnTo>
                <a:lnTo>
                  <a:pt x="393" y="132"/>
                </a:lnTo>
                <a:lnTo>
                  <a:pt x="389" y="140"/>
                </a:lnTo>
                <a:lnTo>
                  <a:pt x="376" y="138"/>
                </a:lnTo>
                <a:lnTo>
                  <a:pt x="374" y="155"/>
                </a:lnTo>
                <a:lnTo>
                  <a:pt x="362" y="166"/>
                </a:lnTo>
                <a:lnTo>
                  <a:pt x="361" y="172"/>
                </a:lnTo>
                <a:lnTo>
                  <a:pt x="364" y="176"/>
                </a:lnTo>
                <a:lnTo>
                  <a:pt x="358" y="189"/>
                </a:lnTo>
                <a:lnTo>
                  <a:pt x="343" y="204"/>
                </a:lnTo>
                <a:lnTo>
                  <a:pt x="333" y="221"/>
                </a:lnTo>
                <a:lnTo>
                  <a:pt x="337" y="244"/>
                </a:lnTo>
                <a:lnTo>
                  <a:pt x="330" y="272"/>
                </a:lnTo>
                <a:lnTo>
                  <a:pt x="318" y="283"/>
                </a:lnTo>
                <a:lnTo>
                  <a:pt x="312" y="296"/>
                </a:lnTo>
                <a:lnTo>
                  <a:pt x="300" y="307"/>
                </a:lnTo>
                <a:lnTo>
                  <a:pt x="299" y="325"/>
                </a:lnTo>
                <a:lnTo>
                  <a:pt x="286" y="330"/>
                </a:lnTo>
                <a:lnTo>
                  <a:pt x="279" y="324"/>
                </a:lnTo>
                <a:lnTo>
                  <a:pt x="276" y="320"/>
                </a:lnTo>
                <a:lnTo>
                  <a:pt x="263" y="324"/>
                </a:lnTo>
                <a:lnTo>
                  <a:pt x="259" y="301"/>
                </a:lnTo>
                <a:lnTo>
                  <a:pt x="251" y="292"/>
                </a:lnTo>
                <a:lnTo>
                  <a:pt x="238" y="291"/>
                </a:lnTo>
                <a:lnTo>
                  <a:pt x="228" y="303"/>
                </a:lnTo>
                <a:lnTo>
                  <a:pt x="218" y="303"/>
                </a:lnTo>
                <a:lnTo>
                  <a:pt x="208" y="307"/>
                </a:lnTo>
                <a:lnTo>
                  <a:pt x="200" y="322"/>
                </a:lnTo>
                <a:lnTo>
                  <a:pt x="186" y="325"/>
                </a:lnTo>
                <a:lnTo>
                  <a:pt x="175" y="313"/>
                </a:lnTo>
                <a:lnTo>
                  <a:pt x="161" y="284"/>
                </a:lnTo>
                <a:lnTo>
                  <a:pt x="156" y="284"/>
                </a:lnTo>
                <a:lnTo>
                  <a:pt x="140" y="293"/>
                </a:lnTo>
                <a:lnTo>
                  <a:pt x="141" y="273"/>
                </a:lnTo>
                <a:lnTo>
                  <a:pt x="128" y="256"/>
                </a:lnTo>
                <a:lnTo>
                  <a:pt x="115" y="266"/>
                </a:lnTo>
                <a:lnTo>
                  <a:pt x="103" y="292"/>
                </a:lnTo>
                <a:lnTo>
                  <a:pt x="93" y="296"/>
                </a:lnTo>
                <a:lnTo>
                  <a:pt x="92" y="278"/>
                </a:lnTo>
                <a:lnTo>
                  <a:pt x="100" y="259"/>
                </a:lnTo>
                <a:lnTo>
                  <a:pt x="93" y="241"/>
                </a:lnTo>
                <a:lnTo>
                  <a:pt x="86" y="240"/>
                </a:lnTo>
                <a:lnTo>
                  <a:pt x="77" y="240"/>
                </a:lnTo>
                <a:lnTo>
                  <a:pt x="61" y="229"/>
                </a:lnTo>
                <a:lnTo>
                  <a:pt x="49" y="215"/>
                </a:lnTo>
                <a:lnTo>
                  <a:pt x="33" y="210"/>
                </a:lnTo>
                <a:lnTo>
                  <a:pt x="28" y="204"/>
                </a:lnTo>
                <a:lnTo>
                  <a:pt x="28" y="191"/>
                </a:lnTo>
                <a:lnTo>
                  <a:pt x="12" y="187"/>
                </a:lnTo>
                <a:lnTo>
                  <a:pt x="0" y="172"/>
                </a:lnTo>
                <a:lnTo>
                  <a:pt x="6" y="159"/>
                </a:lnTo>
                <a:lnTo>
                  <a:pt x="13" y="114"/>
                </a:lnTo>
                <a:lnTo>
                  <a:pt x="1" y="80"/>
                </a:lnTo>
                <a:close/>
              </a:path>
            </a:pathLst>
          </a:custGeom>
          <a:solidFill>
            <a:srgbClr val="3B4F63"/>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2" name="Google Shape;662;p88"/>
          <p:cNvSpPr/>
          <p:nvPr/>
        </p:nvSpPr>
        <p:spPr>
          <a:xfrm>
            <a:off x="5013722" y="3982641"/>
            <a:ext cx="252412" cy="197644"/>
          </a:xfrm>
          <a:custGeom>
            <a:rect b="b" l="l" r="r" t="t"/>
            <a:pathLst>
              <a:path extrusionOk="0" h="330" w="421">
                <a:moveTo>
                  <a:pt x="1" y="80"/>
                </a:moveTo>
                <a:lnTo>
                  <a:pt x="1" y="80"/>
                </a:lnTo>
                <a:lnTo>
                  <a:pt x="5" y="75"/>
                </a:lnTo>
                <a:lnTo>
                  <a:pt x="8" y="60"/>
                </a:lnTo>
                <a:lnTo>
                  <a:pt x="13" y="59"/>
                </a:lnTo>
                <a:lnTo>
                  <a:pt x="19" y="64"/>
                </a:lnTo>
                <a:lnTo>
                  <a:pt x="33" y="60"/>
                </a:lnTo>
                <a:lnTo>
                  <a:pt x="62" y="61"/>
                </a:lnTo>
                <a:lnTo>
                  <a:pt x="89" y="45"/>
                </a:lnTo>
                <a:lnTo>
                  <a:pt x="123" y="37"/>
                </a:lnTo>
                <a:lnTo>
                  <a:pt x="127" y="18"/>
                </a:lnTo>
                <a:lnTo>
                  <a:pt x="130" y="14"/>
                </a:lnTo>
                <a:lnTo>
                  <a:pt x="135" y="17"/>
                </a:lnTo>
                <a:lnTo>
                  <a:pt x="141" y="29"/>
                </a:lnTo>
                <a:lnTo>
                  <a:pt x="150" y="22"/>
                </a:lnTo>
                <a:lnTo>
                  <a:pt x="163" y="19"/>
                </a:lnTo>
                <a:lnTo>
                  <a:pt x="171" y="11"/>
                </a:lnTo>
                <a:lnTo>
                  <a:pt x="176" y="0"/>
                </a:lnTo>
                <a:lnTo>
                  <a:pt x="245" y="10"/>
                </a:lnTo>
                <a:lnTo>
                  <a:pt x="248" y="19"/>
                </a:lnTo>
                <a:lnTo>
                  <a:pt x="245" y="32"/>
                </a:lnTo>
                <a:lnTo>
                  <a:pt x="251" y="36"/>
                </a:lnTo>
                <a:lnTo>
                  <a:pt x="262" y="43"/>
                </a:lnTo>
                <a:lnTo>
                  <a:pt x="267" y="56"/>
                </a:lnTo>
                <a:lnTo>
                  <a:pt x="294" y="72"/>
                </a:lnTo>
                <a:lnTo>
                  <a:pt x="299" y="71"/>
                </a:lnTo>
                <a:lnTo>
                  <a:pt x="308" y="60"/>
                </a:lnTo>
                <a:lnTo>
                  <a:pt x="345" y="57"/>
                </a:lnTo>
                <a:lnTo>
                  <a:pt x="368" y="49"/>
                </a:lnTo>
                <a:lnTo>
                  <a:pt x="377" y="51"/>
                </a:lnTo>
                <a:lnTo>
                  <a:pt x="378" y="59"/>
                </a:lnTo>
                <a:lnTo>
                  <a:pt x="388" y="78"/>
                </a:lnTo>
                <a:lnTo>
                  <a:pt x="395" y="86"/>
                </a:lnTo>
                <a:lnTo>
                  <a:pt x="407" y="90"/>
                </a:lnTo>
                <a:lnTo>
                  <a:pt x="411" y="104"/>
                </a:lnTo>
                <a:lnTo>
                  <a:pt x="421" y="122"/>
                </a:lnTo>
                <a:lnTo>
                  <a:pt x="393" y="132"/>
                </a:lnTo>
                <a:lnTo>
                  <a:pt x="389" y="140"/>
                </a:lnTo>
                <a:lnTo>
                  <a:pt x="376" y="138"/>
                </a:lnTo>
                <a:lnTo>
                  <a:pt x="374" y="155"/>
                </a:lnTo>
                <a:lnTo>
                  <a:pt x="362" y="166"/>
                </a:lnTo>
                <a:lnTo>
                  <a:pt x="361" y="172"/>
                </a:lnTo>
                <a:lnTo>
                  <a:pt x="364" y="176"/>
                </a:lnTo>
                <a:lnTo>
                  <a:pt x="358" y="189"/>
                </a:lnTo>
                <a:lnTo>
                  <a:pt x="343" y="204"/>
                </a:lnTo>
                <a:lnTo>
                  <a:pt x="333" y="221"/>
                </a:lnTo>
                <a:lnTo>
                  <a:pt x="337" y="244"/>
                </a:lnTo>
                <a:lnTo>
                  <a:pt x="330" y="272"/>
                </a:lnTo>
                <a:lnTo>
                  <a:pt x="318" y="283"/>
                </a:lnTo>
                <a:lnTo>
                  <a:pt x="312" y="296"/>
                </a:lnTo>
                <a:lnTo>
                  <a:pt x="300" y="307"/>
                </a:lnTo>
                <a:lnTo>
                  <a:pt x="299" y="325"/>
                </a:lnTo>
                <a:lnTo>
                  <a:pt x="286" y="330"/>
                </a:lnTo>
                <a:lnTo>
                  <a:pt x="279" y="324"/>
                </a:lnTo>
                <a:lnTo>
                  <a:pt x="276" y="320"/>
                </a:lnTo>
                <a:lnTo>
                  <a:pt x="263" y="324"/>
                </a:lnTo>
                <a:lnTo>
                  <a:pt x="259" y="301"/>
                </a:lnTo>
                <a:lnTo>
                  <a:pt x="251" y="292"/>
                </a:lnTo>
                <a:lnTo>
                  <a:pt x="238" y="291"/>
                </a:lnTo>
                <a:lnTo>
                  <a:pt x="228" y="303"/>
                </a:lnTo>
                <a:lnTo>
                  <a:pt x="218" y="303"/>
                </a:lnTo>
                <a:lnTo>
                  <a:pt x="208" y="307"/>
                </a:lnTo>
                <a:lnTo>
                  <a:pt x="200" y="322"/>
                </a:lnTo>
                <a:lnTo>
                  <a:pt x="186" y="325"/>
                </a:lnTo>
                <a:lnTo>
                  <a:pt x="175" y="313"/>
                </a:lnTo>
                <a:lnTo>
                  <a:pt x="161" y="284"/>
                </a:lnTo>
                <a:lnTo>
                  <a:pt x="156" y="284"/>
                </a:lnTo>
                <a:lnTo>
                  <a:pt x="140" y="293"/>
                </a:lnTo>
                <a:lnTo>
                  <a:pt x="141" y="273"/>
                </a:lnTo>
                <a:lnTo>
                  <a:pt x="128" y="256"/>
                </a:lnTo>
                <a:lnTo>
                  <a:pt x="115" y="266"/>
                </a:lnTo>
                <a:lnTo>
                  <a:pt x="103" y="292"/>
                </a:lnTo>
                <a:lnTo>
                  <a:pt x="93" y="296"/>
                </a:lnTo>
                <a:lnTo>
                  <a:pt x="92" y="278"/>
                </a:lnTo>
                <a:lnTo>
                  <a:pt x="100" y="259"/>
                </a:lnTo>
                <a:lnTo>
                  <a:pt x="93" y="241"/>
                </a:lnTo>
                <a:lnTo>
                  <a:pt x="86" y="240"/>
                </a:lnTo>
                <a:lnTo>
                  <a:pt x="77" y="240"/>
                </a:lnTo>
                <a:lnTo>
                  <a:pt x="61" y="229"/>
                </a:lnTo>
                <a:lnTo>
                  <a:pt x="49" y="215"/>
                </a:lnTo>
                <a:lnTo>
                  <a:pt x="33" y="210"/>
                </a:lnTo>
                <a:lnTo>
                  <a:pt x="28" y="204"/>
                </a:lnTo>
                <a:lnTo>
                  <a:pt x="28" y="191"/>
                </a:lnTo>
                <a:lnTo>
                  <a:pt x="12" y="187"/>
                </a:lnTo>
                <a:lnTo>
                  <a:pt x="0" y="172"/>
                </a:lnTo>
                <a:lnTo>
                  <a:pt x="6" y="159"/>
                </a:lnTo>
                <a:lnTo>
                  <a:pt x="13" y="114"/>
                </a:lnTo>
                <a:lnTo>
                  <a:pt x="1" y="80"/>
                </a:lnTo>
                <a:lnTo>
                  <a:pt x="1" y="80"/>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3" name="Google Shape;663;p88"/>
          <p:cNvSpPr/>
          <p:nvPr/>
        </p:nvSpPr>
        <p:spPr>
          <a:xfrm>
            <a:off x="4450556" y="3954066"/>
            <a:ext cx="1027510" cy="781049"/>
          </a:xfrm>
          <a:custGeom>
            <a:rect b="b" l="l" r="r" t="t"/>
            <a:pathLst>
              <a:path extrusionOk="0" h="1308" w="1721">
                <a:moveTo>
                  <a:pt x="328" y="1154"/>
                </a:moveTo>
                <a:lnTo>
                  <a:pt x="328" y="1154"/>
                </a:lnTo>
                <a:lnTo>
                  <a:pt x="331" y="1156"/>
                </a:lnTo>
                <a:lnTo>
                  <a:pt x="332" y="1158"/>
                </a:lnTo>
                <a:lnTo>
                  <a:pt x="333" y="1159"/>
                </a:lnTo>
                <a:lnTo>
                  <a:pt x="333" y="1160"/>
                </a:lnTo>
                <a:lnTo>
                  <a:pt x="334" y="1161"/>
                </a:lnTo>
                <a:lnTo>
                  <a:pt x="333" y="1165"/>
                </a:lnTo>
                <a:lnTo>
                  <a:pt x="334" y="1169"/>
                </a:lnTo>
                <a:lnTo>
                  <a:pt x="334" y="1170"/>
                </a:lnTo>
                <a:lnTo>
                  <a:pt x="335" y="1173"/>
                </a:lnTo>
                <a:lnTo>
                  <a:pt x="336" y="1174"/>
                </a:lnTo>
                <a:lnTo>
                  <a:pt x="336" y="1177"/>
                </a:lnTo>
                <a:lnTo>
                  <a:pt x="337" y="1178"/>
                </a:lnTo>
                <a:lnTo>
                  <a:pt x="338" y="1179"/>
                </a:lnTo>
                <a:lnTo>
                  <a:pt x="338" y="1181"/>
                </a:lnTo>
                <a:lnTo>
                  <a:pt x="339" y="1184"/>
                </a:lnTo>
                <a:lnTo>
                  <a:pt x="339" y="1185"/>
                </a:lnTo>
                <a:lnTo>
                  <a:pt x="338" y="1186"/>
                </a:lnTo>
                <a:lnTo>
                  <a:pt x="339" y="1188"/>
                </a:lnTo>
                <a:lnTo>
                  <a:pt x="338" y="1191"/>
                </a:lnTo>
                <a:lnTo>
                  <a:pt x="337" y="1193"/>
                </a:lnTo>
                <a:lnTo>
                  <a:pt x="337" y="1195"/>
                </a:lnTo>
                <a:lnTo>
                  <a:pt x="336" y="1195"/>
                </a:lnTo>
                <a:lnTo>
                  <a:pt x="335" y="1198"/>
                </a:lnTo>
                <a:lnTo>
                  <a:pt x="335" y="1199"/>
                </a:lnTo>
                <a:lnTo>
                  <a:pt x="336" y="1199"/>
                </a:lnTo>
                <a:lnTo>
                  <a:pt x="336" y="1198"/>
                </a:lnTo>
                <a:lnTo>
                  <a:pt x="337" y="1196"/>
                </a:lnTo>
                <a:lnTo>
                  <a:pt x="337" y="1193"/>
                </a:lnTo>
                <a:lnTo>
                  <a:pt x="339" y="1190"/>
                </a:lnTo>
                <a:lnTo>
                  <a:pt x="339" y="1188"/>
                </a:lnTo>
                <a:lnTo>
                  <a:pt x="341" y="1187"/>
                </a:lnTo>
                <a:lnTo>
                  <a:pt x="341" y="1183"/>
                </a:lnTo>
                <a:lnTo>
                  <a:pt x="340" y="1182"/>
                </a:lnTo>
                <a:lnTo>
                  <a:pt x="339" y="1182"/>
                </a:lnTo>
                <a:lnTo>
                  <a:pt x="339" y="1179"/>
                </a:lnTo>
                <a:lnTo>
                  <a:pt x="337" y="1177"/>
                </a:lnTo>
                <a:lnTo>
                  <a:pt x="337" y="1174"/>
                </a:lnTo>
                <a:lnTo>
                  <a:pt x="335" y="1172"/>
                </a:lnTo>
                <a:lnTo>
                  <a:pt x="335" y="1169"/>
                </a:lnTo>
                <a:lnTo>
                  <a:pt x="335" y="1169"/>
                </a:lnTo>
                <a:lnTo>
                  <a:pt x="334" y="1167"/>
                </a:lnTo>
                <a:lnTo>
                  <a:pt x="335" y="1163"/>
                </a:lnTo>
                <a:lnTo>
                  <a:pt x="334" y="1160"/>
                </a:lnTo>
                <a:lnTo>
                  <a:pt x="335" y="1160"/>
                </a:lnTo>
                <a:lnTo>
                  <a:pt x="335" y="1158"/>
                </a:lnTo>
                <a:lnTo>
                  <a:pt x="337" y="1157"/>
                </a:lnTo>
                <a:lnTo>
                  <a:pt x="341" y="1155"/>
                </a:lnTo>
                <a:lnTo>
                  <a:pt x="342" y="1155"/>
                </a:lnTo>
                <a:lnTo>
                  <a:pt x="348" y="1158"/>
                </a:lnTo>
                <a:lnTo>
                  <a:pt x="348" y="1158"/>
                </a:lnTo>
                <a:lnTo>
                  <a:pt x="351" y="1161"/>
                </a:lnTo>
                <a:lnTo>
                  <a:pt x="352" y="1162"/>
                </a:lnTo>
                <a:lnTo>
                  <a:pt x="352" y="1165"/>
                </a:lnTo>
                <a:lnTo>
                  <a:pt x="357" y="1167"/>
                </a:lnTo>
                <a:lnTo>
                  <a:pt x="358" y="1169"/>
                </a:lnTo>
                <a:lnTo>
                  <a:pt x="360" y="1171"/>
                </a:lnTo>
                <a:lnTo>
                  <a:pt x="361" y="1173"/>
                </a:lnTo>
                <a:lnTo>
                  <a:pt x="365" y="1174"/>
                </a:lnTo>
                <a:lnTo>
                  <a:pt x="367" y="1175"/>
                </a:lnTo>
                <a:lnTo>
                  <a:pt x="368" y="1175"/>
                </a:lnTo>
                <a:lnTo>
                  <a:pt x="369" y="1176"/>
                </a:lnTo>
                <a:lnTo>
                  <a:pt x="373" y="1177"/>
                </a:lnTo>
                <a:lnTo>
                  <a:pt x="374" y="1179"/>
                </a:lnTo>
                <a:lnTo>
                  <a:pt x="373" y="1180"/>
                </a:lnTo>
                <a:lnTo>
                  <a:pt x="379" y="1180"/>
                </a:lnTo>
                <a:lnTo>
                  <a:pt x="380" y="1181"/>
                </a:lnTo>
                <a:lnTo>
                  <a:pt x="382" y="1181"/>
                </a:lnTo>
                <a:lnTo>
                  <a:pt x="384" y="1182"/>
                </a:lnTo>
                <a:lnTo>
                  <a:pt x="389" y="1182"/>
                </a:lnTo>
                <a:lnTo>
                  <a:pt x="391" y="1181"/>
                </a:lnTo>
                <a:lnTo>
                  <a:pt x="396" y="1182"/>
                </a:lnTo>
                <a:lnTo>
                  <a:pt x="399" y="1182"/>
                </a:lnTo>
                <a:lnTo>
                  <a:pt x="400" y="1181"/>
                </a:lnTo>
                <a:lnTo>
                  <a:pt x="400" y="1180"/>
                </a:lnTo>
                <a:lnTo>
                  <a:pt x="399" y="1179"/>
                </a:lnTo>
                <a:lnTo>
                  <a:pt x="400" y="1178"/>
                </a:lnTo>
                <a:lnTo>
                  <a:pt x="400" y="1177"/>
                </a:lnTo>
                <a:lnTo>
                  <a:pt x="401" y="1176"/>
                </a:lnTo>
                <a:lnTo>
                  <a:pt x="401" y="1181"/>
                </a:lnTo>
                <a:lnTo>
                  <a:pt x="402" y="1182"/>
                </a:lnTo>
                <a:lnTo>
                  <a:pt x="404" y="1182"/>
                </a:lnTo>
                <a:lnTo>
                  <a:pt x="405" y="1183"/>
                </a:lnTo>
                <a:lnTo>
                  <a:pt x="407" y="1183"/>
                </a:lnTo>
                <a:lnTo>
                  <a:pt x="407" y="1184"/>
                </a:lnTo>
                <a:lnTo>
                  <a:pt x="409" y="1185"/>
                </a:lnTo>
                <a:lnTo>
                  <a:pt x="410" y="1186"/>
                </a:lnTo>
                <a:lnTo>
                  <a:pt x="412" y="1187"/>
                </a:lnTo>
                <a:lnTo>
                  <a:pt x="416" y="1187"/>
                </a:lnTo>
                <a:lnTo>
                  <a:pt x="416" y="1187"/>
                </a:lnTo>
                <a:lnTo>
                  <a:pt x="419" y="1188"/>
                </a:lnTo>
                <a:lnTo>
                  <a:pt x="420" y="1189"/>
                </a:lnTo>
                <a:lnTo>
                  <a:pt x="424" y="1191"/>
                </a:lnTo>
                <a:lnTo>
                  <a:pt x="426" y="1191"/>
                </a:lnTo>
                <a:lnTo>
                  <a:pt x="428" y="1192"/>
                </a:lnTo>
                <a:lnTo>
                  <a:pt x="428" y="1194"/>
                </a:lnTo>
                <a:lnTo>
                  <a:pt x="428" y="1195"/>
                </a:lnTo>
                <a:lnTo>
                  <a:pt x="429" y="1198"/>
                </a:lnTo>
                <a:lnTo>
                  <a:pt x="430" y="1198"/>
                </a:lnTo>
                <a:lnTo>
                  <a:pt x="431" y="1202"/>
                </a:lnTo>
                <a:lnTo>
                  <a:pt x="433" y="1204"/>
                </a:lnTo>
                <a:lnTo>
                  <a:pt x="433" y="1206"/>
                </a:lnTo>
                <a:lnTo>
                  <a:pt x="432" y="1207"/>
                </a:lnTo>
                <a:lnTo>
                  <a:pt x="432" y="1210"/>
                </a:lnTo>
                <a:lnTo>
                  <a:pt x="433" y="1210"/>
                </a:lnTo>
                <a:lnTo>
                  <a:pt x="433" y="1211"/>
                </a:lnTo>
                <a:lnTo>
                  <a:pt x="433" y="1213"/>
                </a:lnTo>
                <a:lnTo>
                  <a:pt x="431" y="1213"/>
                </a:lnTo>
                <a:lnTo>
                  <a:pt x="431" y="1212"/>
                </a:lnTo>
                <a:lnTo>
                  <a:pt x="431" y="1211"/>
                </a:lnTo>
                <a:lnTo>
                  <a:pt x="429" y="1212"/>
                </a:lnTo>
                <a:lnTo>
                  <a:pt x="428" y="1211"/>
                </a:lnTo>
                <a:lnTo>
                  <a:pt x="429" y="1214"/>
                </a:lnTo>
                <a:lnTo>
                  <a:pt x="431" y="1215"/>
                </a:lnTo>
                <a:lnTo>
                  <a:pt x="432" y="1216"/>
                </a:lnTo>
                <a:lnTo>
                  <a:pt x="433" y="1216"/>
                </a:lnTo>
                <a:lnTo>
                  <a:pt x="433" y="1215"/>
                </a:lnTo>
                <a:lnTo>
                  <a:pt x="435" y="1214"/>
                </a:lnTo>
                <a:lnTo>
                  <a:pt x="435" y="1213"/>
                </a:lnTo>
                <a:lnTo>
                  <a:pt x="435" y="1213"/>
                </a:lnTo>
                <a:lnTo>
                  <a:pt x="435" y="1211"/>
                </a:lnTo>
                <a:lnTo>
                  <a:pt x="435" y="1211"/>
                </a:lnTo>
                <a:lnTo>
                  <a:pt x="442" y="1213"/>
                </a:lnTo>
                <a:lnTo>
                  <a:pt x="445" y="1216"/>
                </a:lnTo>
                <a:lnTo>
                  <a:pt x="446" y="1218"/>
                </a:lnTo>
                <a:lnTo>
                  <a:pt x="447" y="1218"/>
                </a:lnTo>
                <a:lnTo>
                  <a:pt x="447" y="1219"/>
                </a:lnTo>
                <a:lnTo>
                  <a:pt x="447" y="1222"/>
                </a:lnTo>
                <a:lnTo>
                  <a:pt x="440" y="1226"/>
                </a:lnTo>
                <a:lnTo>
                  <a:pt x="439" y="1227"/>
                </a:lnTo>
                <a:lnTo>
                  <a:pt x="438" y="1229"/>
                </a:lnTo>
                <a:lnTo>
                  <a:pt x="436" y="1229"/>
                </a:lnTo>
                <a:lnTo>
                  <a:pt x="433" y="1232"/>
                </a:lnTo>
                <a:lnTo>
                  <a:pt x="433" y="1234"/>
                </a:lnTo>
                <a:lnTo>
                  <a:pt x="435" y="1234"/>
                </a:lnTo>
                <a:lnTo>
                  <a:pt x="435" y="1235"/>
                </a:lnTo>
                <a:lnTo>
                  <a:pt x="433" y="1236"/>
                </a:lnTo>
                <a:lnTo>
                  <a:pt x="433" y="1237"/>
                </a:lnTo>
                <a:lnTo>
                  <a:pt x="428" y="1236"/>
                </a:lnTo>
                <a:lnTo>
                  <a:pt x="425" y="1236"/>
                </a:lnTo>
                <a:lnTo>
                  <a:pt x="422" y="1236"/>
                </a:lnTo>
                <a:lnTo>
                  <a:pt x="419" y="1237"/>
                </a:lnTo>
                <a:lnTo>
                  <a:pt x="418" y="1238"/>
                </a:lnTo>
                <a:lnTo>
                  <a:pt x="417" y="1238"/>
                </a:lnTo>
                <a:lnTo>
                  <a:pt x="415" y="1239"/>
                </a:lnTo>
                <a:lnTo>
                  <a:pt x="412" y="1240"/>
                </a:lnTo>
                <a:lnTo>
                  <a:pt x="405" y="1245"/>
                </a:lnTo>
                <a:lnTo>
                  <a:pt x="404" y="1246"/>
                </a:lnTo>
                <a:lnTo>
                  <a:pt x="405" y="1247"/>
                </a:lnTo>
                <a:lnTo>
                  <a:pt x="405" y="1248"/>
                </a:lnTo>
                <a:lnTo>
                  <a:pt x="403" y="1247"/>
                </a:lnTo>
                <a:lnTo>
                  <a:pt x="400" y="1251"/>
                </a:lnTo>
                <a:lnTo>
                  <a:pt x="397" y="1255"/>
                </a:lnTo>
                <a:lnTo>
                  <a:pt x="398" y="1256"/>
                </a:lnTo>
                <a:lnTo>
                  <a:pt x="397" y="1256"/>
                </a:lnTo>
                <a:lnTo>
                  <a:pt x="396" y="1260"/>
                </a:lnTo>
                <a:lnTo>
                  <a:pt x="397" y="1262"/>
                </a:lnTo>
                <a:lnTo>
                  <a:pt x="395" y="1264"/>
                </a:lnTo>
                <a:lnTo>
                  <a:pt x="395" y="1266"/>
                </a:lnTo>
                <a:lnTo>
                  <a:pt x="395" y="1266"/>
                </a:lnTo>
                <a:lnTo>
                  <a:pt x="394" y="1271"/>
                </a:lnTo>
                <a:lnTo>
                  <a:pt x="395" y="1274"/>
                </a:lnTo>
                <a:lnTo>
                  <a:pt x="395" y="1275"/>
                </a:lnTo>
                <a:lnTo>
                  <a:pt x="395" y="1276"/>
                </a:lnTo>
                <a:lnTo>
                  <a:pt x="393" y="1279"/>
                </a:lnTo>
                <a:lnTo>
                  <a:pt x="394" y="1283"/>
                </a:lnTo>
                <a:lnTo>
                  <a:pt x="392" y="1287"/>
                </a:lnTo>
                <a:lnTo>
                  <a:pt x="392" y="1288"/>
                </a:lnTo>
                <a:lnTo>
                  <a:pt x="389" y="1291"/>
                </a:lnTo>
                <a:lnTo>
                  <a:pt x="388" y="1291"/>
                </a:lnTo>
                <a:lnTo>
                  <a:pt x="384" y="1292"/>
                </a:lnTo>
                <a:lnTo>
                  <a:pt x="382" y="1293"/>
                </a:lnTo>
                <a:lnTo>
                  <a:pt x="381" y="1293"/>
                </a:lnTo>
                <a:lnTo>
                  <a:pt x="380" y="1294"/>
                </a:lnTo>
                <a:lnTo>
                  <a:pt x="378" y="1294"/>
                </a:lnTo>
                <a:lnTo>
                  <a:pt x="376" y="1294"/>
                </a:lnTo>
                <a:lnTo>
                  <a:pt x="375" y="1295"/>
                </a:lnTo>
                <a:lnTo>
                  <a:pt x="370" y="1297"/>
                </a:lnTo>
                <a:lnTo>
                  <a:pt x="370" y="1297"/>
                </a:lnTo>
                <a:lnTo>
                  <a:pt x="369" y="1297"/>
                </a:lnTo>
                <a:lnTo>
                  <a:pt x="366" y="1299"/>
                </a:lnTo>
                <a:lnTo>
                  <a:pt x="363" y="1299"/>
                </a:lnTo>
                <a:lnTo>
                  <a:pt x="363" y="1300"/>
                </a:lnTo>
                <a:lnTo>
                  <a:pt x="362" y="1300"/>
                </a:lnTo>
                <a:lnTo>
                  <a:pt x="360" y="1302"/>
                </a:lnTo>
                <a:lnTo>
                  <a:pt x="358" y="1302"/>
                </a:lnTo>
                <a:lnTo>
                  <a:pt x="356" y="1304"/>
                </a:lnTo>
                <a:lnTo>
                  <a:pt x="355" y="1303"/>
                </a:lnTo>
                <a:lnTo>
                  <a:pt x="354" y="1304"/>
                </a:lnTo>
                <a:lnTo>
                  <a:pt x="351" y="1305"/>
                </a:lnTo>
                <a:lnTo>
                  <a:pt x="345" y="1304"/>
                </a:lnTo>
                <a:lnTo>
                  <a:pt x="344" y="1305"/>
                </a:lnTo>
                <a:lnTo>
                  <a:pt x="342" y="1305"/>
                </a:lnTo>
                <a:lnTo>
                  <a:pt x="342" y="1306"/>
                </a:lnTo>
                <a:lnTo>
                  <a:pt x="340" y="1306"/>
                </a:lnTo>
                <a:lnTo>
                  <a:pt x="338" y="1306"/>
                </a:lnTo>
                <a:lnTo>
                  <a:pt x="335" y="1308"/>
                </a:lnTo>
                <a:lnTo>
                  <a:pt x="331" y="1308"/>
                </a:lnTo>
                <a:lnTo>
                  <a:pt x="326" y="1306"/>
                </a:lnTo>
                <a:lnTo>
                  <a:pt x="326" y="1304"/>
                </a:lnTo>
                <a:lnTo>
                  <a:pt x="324" y="1302"/>
                </a:lnTo>
                <a:lnTo>
                  <a:pt x="324" y="1301"/>
                </a:lnTo>
                <a:lnTo>
                  <a:pt x="322" y="1299"/>
                </a:lnTo>
                <a:lnTo>
                  <a:pt x="322" y="1298"/>
                </a:lnTo>
                <a:lnTo>
                  <a:pt x="321" y="1297"/>
                </a:lnTo>
                <a:lnTo>
                  <a:pt x="321" y="1297"/>
                </a:lnTo>
                <a:lnTo>
                  <a:pt x="317" y="1293"/>
                </a:lnTo>
                <a:lnTo>
                  <a:pt x="311" y="1287"/>
                </a:lnTo>
                <a:lnTo>
                  <a:pt x="308" y="1285"/>
                </a:lnTo>
                <a:lnTo>
                  <a:pt x="306" y="1284"/>
                </a:lnTo>
                <a:lnTo>
                  <a:pt x="303" y="1282"/>
                </a:lnTo>
                <a:lnTo>
                  <a:pt x="299" y="1280"/>
                </a:lnTo>
                <a:lnTo>
                  <a:pt x="296" y="1276"/>
                </a:lnTo>
                <a:lnTo>
                  <a:pt x="293" y="1274"/>
                </a:lnTo>
                <a:lnTo>
                  <a:pt x="292" y="1273"/>
                </a:lnTo>
                <a:lnTo>
                  <a:pt x="289" y="1271"/>
                </a:lnTo>
                <a:lnTo>
                  <a:pt x="288" y="1269"/>
                </a:lnTo>
                <a:lnTo>
                  <a:pt x="285" y="1266"/>
                </a:lnTo>
                <a:lnTo>
                  <a:pt x="281" y="1265"/>
                </a:lnTo>
                <a:lnTo>
                  <a:pt x="279" y="1263"/>
                </a:lnTo>
                <a:lnTo>
                  <a:pt x="277" y="1263"/>
                </a:lnTo>
                <a:lnTo>
                  <a:pt x="275" y="1261"/>
                </a:lnTo>
                <a:lnTo>
                  <a:pt x="273" y="1261"/>
                </a:lnTo>
                <a:lnTo>
                  <a:pt x="272" y="1260"/>
                </a:lnTo>
                <a:lnTo>
                  <a:pt x="271" y="1260"/>
                </a:lnTo>
                <a:lnTo>
                  <a:pt x="268" y="1259"/>
                </a:lnTo>
                <a:lnTo>
                  <a:pt x="266" y="1258"/>
                </a:lnTo>
                <a:lnTo>
                  <a:pt x="262" y="1256"/>
                </a:lnTo>
                <a:lnTo>
                  <a:pt x="257" y="1255"/>
                </a:lnTo>
                <a:lnTo>
                  <a:pt x="252" y="1251"/>
                </a:lnTo>
                <a:lnTo>
                  <a:pt x="250" y="1248"/>
                </a:lnTo>
                <a:lnTo>
                  <a:pt x="248" y="1247"/>
                </a:lnTo>
                <a:lnTo>
                  <a:pt x="247" y="1247"/>
                </a:lnTo>
                <a:lnTo>
                  <a:pt x="246" y="1244"/>
                </a:lnTo>
                <a:lnTo>
                  <a:pt x="244" y="1242"/>
                </a:lnTo>
                <a:lnTo>
                  <a:pt x="243" y="1242"/>
                </a:lnTo>
                <a:lnTo>
                  <a:pt x="243" y="1241"/>
                </a:lnTo>
                <a:lnTo>
                  <a:pt x="241" y="1240"/>
                </a:lnTo>
                <a:lnTo>
                  <a:pt x="241" y="1239"/>
                </a:lnTo>
                <a:lnTo>
                  <a:pt x="239" y="1238"/>
                </a:lnTo>
                <a:lnTo>
                  <a:pt x="238" y="1236"/>
                </a:lnTo>
                <a:lnTo>
                  <a:pt x="237" y="1236"/>
                </a:lnTo>
                <a:lnTo>
                  <a:pt x="232" y="1234"/>
                </a:lnTo>
                <a:lnTo>
                  <a:pt x="225" y="1234"/>
                </a:lnTo>
                <a:lnTo>
                  <a:pt x="224" y="1233"/>
                </a:lnTo>
                <a:lnTo>
                  <a:pt x="224" y="1233"/>
                </a:lnTo>
                <a:lnTo>
                  <a:pt x="223" y="1235"/>
                </a:lnTo>
                <a:lnTo>
                  <a:pt x="215" y="1235"/>
                </a:lnTo>
                <a:lnTo>
                  <a:pt x="215" y="1236"/>
                </a:lnTo>
                <a:lnTo>
                  <a:pt x="212" y="1236"/>
                </a:lnTo>
                <a:lnTo>
                  <a:pt x="211" y="1237"/>
                </a:lnTo>
                <a:lnTo>
                  <a:pt x="208" y="1237"/>
                </a:lnTo>
                <a:lnTo>
                  <a:pt x="204" y="1238"/>
                </a:lnTo>
                <a:lnTo>
                  <a:pt x="204" y="1239"/>
                </a:lnTo>
                <a:lnTo>
                  <a:pt x="199" y="1239"/>
                </a:lnTo>
                <a:lnTo>
                  <a:pt x="199" y="1240"/>
                </a:lnTo>
                <a:lnTo>
                  <a:pt x="195" y="1241"/>
                </a:lnTo>
                <a:lnTo>
                  <a:pt x="194" y="1242"/>
                </a:lnTo>
                <a:lnTo>
                  <a:pt x="189" y="1241"/>
                </a:lnTo>
                <a:lnTo>
                  <a:pt x="188" y="1240"/>
                </a:lnTo>
                <a:lnTo>
                  <a:pt x="186" y="1239"/>
                </a:lnTo>
                <a:lnTo>
                  <a:pt x="182" y="1239"/>
                </a:lnTo>
                <a:lnTo>
                  <a:pt x="182" y="1238"/>
                </a:lnTo>
                <a:lnTo>
                  <a:pt x="184" y="1238"/>
                </a:lnTo>
                <a:lnTo>
                  <a:pt x="185" y="1238"/>
                </a:lnTo>
                <a:lnTo>
                  <a:pt x="188" y="1238"/>
                </a:lnTo>
                <a:lnTo>
                  <a:pt x="194" y="1236"/>
                </a:lnTo>
                <a:lnTo>
                  <a:pt x="194" y="1235"/>
                </a:lnTo>
                <a:lnTo>
                  <a:pt x="194" y="1232"/>
                </a:lnTo>
                <a:lnTo>
                  <a:pt x="194" y="1230"/>
                </a:lnTo>
                <a:lnTo>
                  <a:pt x="198" y="1228"/>
                </a:lnTo>
                <a:lnTo>
                  <a:pt x="205" y="1226"/>
                </a:lnTo>
                <a:lnTo>
                  <a:pt x="207" y="1223"/>
                </a:lnTo>
                <a:lnTo>
                  <a:pt x="208" y="1218"/>
                </a:lnTo>
                <a:lnTo>
                  <a:pt x="210" y="1217"/>
                </a:lnTo>
                <a:lnTo>
                  <a:pt x="212" y="1213"/>
                </a:lnTo>
                <a:lnTo>
                  <a:pt x="213" y="1212"/>
                </a:lnTo>
                <a:lnTo>
                  <a:pt x="212" y="1211"/>
                </a:lnTo>
                <a:lnTo>
                  <a:pt x="211" y="1208"/>
                </a:lnTo>
                <a:lnTo>
                  <a:pt x="214" y="1207"/>
                </a:lnTo>
                <a:lnTo>
                  <a:pt x="214" y="1206"/>
                </a:lnTo>
                <a:lnTo>
                  <a:pt x="217" y="1205"/>
                </a:lnTo>
                <a:lnTo>
                  <a:pt x="218" y="1203"/>
                </a:lnTo>
                <a:lnTo>
                  <a:pt x="222" y="1203"/>
                </a:lnTo>
                <a:lnTo>
                  <a:pt x="224" y="1204"/>
                </a:lnTo>
                <a:lnTo>
                  <a:pt x="226" y="1204"/>
                </a:lnTo>
                <a:lnTo>
                  <a:pt x="228" y="1203"/>
                </a:lnTo>
                <a:lnTo>
                  <a:pt x="237" y="1203"/>
                </a:lnTo>
                <a:lnTo>
                  <a:pt x="239" y="1202"/>
                </a:lnTo>
                <a:lnTo>
                  <a:pt x="245" y="1201"/>
                </a:lnTo>
                <a:lnTo>
                  <a:pt x="252" y="1195"/>
                </a:lnTo>
                <a:lnTo>
                  <a:pt x="255" y="1193"/>
                </a:lnTo>
                <a:lnTo>
                  <a:pt x="257" y="1193"/>
                </a:lnTo>
                <a:lnTo>
                  <a:pt x="259" y="1191"/>
                </a:lnTo>
                <a:lnTo>
                  <a:pt x="262" y="1190"/>
                </a:lnTo>
                <a:lnTo>
                  <a:pt x="265" y="1188"/>
                </a:lnTo>
                <a:lnTo>
                  <a:pt x="267" y="1187"/>
                </a:lnTo>
                <a:lnTo>
                  <a:pt x="270" y="1188"/>
                </a:lnTo>
                <a:lnTo>
                  <a:pt x="274" y="1189"/>
                </a:lnTo>
                <a:lnTo>
                  <a:pt x="274" y="1190"/>
                </a:lnTo>
                <a:lnTo>
                  <a:pt x="273" y="1191"/>
                </a:lnTo>
                <a:lnTo>
                  <a:pt x="274" y="1192"/>
                </a:lnTo>
                <a:lnTo>
                  <a:pt x="273" y="1193"/>
                </a:lnTo>
                <a:lnTo>
                  <a:pt x="274" y="1193"/>
                </a:lnTo>
                <a:lnTo>
                  <a:pt x="274" y="1194"/>
                </a:lnTo>
                <a:lnTo>
                  <a:pt x="272" y="1196"/>
                </a:lnTo>
                <a:lnTo>
                  <a:pt x="273" y="1196"/>
                </a:lnTo>
                <a:lnTo>
                  <a:pt x="275" y="1196"/>
                </a:lnTo>
                <a:lnTo>
                  <a:pt x="275" y="1194"/>
                </a:lnTo>
                <a:lnTo>
                  <a:pt x="277" y="1194"/>
                </a:lnTo>
                <a:lnTo>
                  <a:pt x="278" y="1192"/>
                </a:lnTo>
                <a:lnTo>
                  <a:pt x="280" y="1194"/>
                </a:lnTo>
                <a:lnTo>
                  <a:pt x="283" y="1195"/>
                </a:lnTo>
                <a:lnTo>
                  <a:pt x="283" y="1195"/>
                </a:lnTo>
                <a:lnTo>
                  <a:pt x="282" y="1194"/>
                </a:lnTo>
                <a:lnTo>
                  <a:pt x="282" y="1193"/>
                </a:lnTo>
                <a:lnTo>
                  <a:pt x="283" y="1192"/>
                </a:lnTo>
                <a:lnTo>
                  <a:pt x="283" y="1191"/>
                </a:lnTo>
                <a:lnTo>
                  <a:pt x="279" y="1190"/>
                </a:lnTo>
                <a:lnTo>
                  <a:pt x="280" y="1189"/>
                </a:lnTo>
                <a:lnTo>
                  <a:pt x="281" y="1188"/>
                </a:lnTo>
                <a:lnTo>
                  <a:pt x="279" y="1188"/>
                </a:lnTo>
                <a:lnTo>
                  <a:pt x="278" y="1188"/>
                </a:lnTo>
                <a:lnTo>
                  <a:pt x="277" y="1188"/>
                </a:lnTo>
                <a:lnTo>
                  <a:pt x="277" y="1190"/>
                </a:lnTo>
                <a:lnTo>
                  <a:pt x="276" y="1190"/>
                </a:lnTo>
                <a:lnTo>
                  <a:pt x="275" y="1190"/>
                </a:lnTo>
                <a:lnTo>
                  <a:pt x="275" y="1188"/>
                </a:lnTo>
                <a:lnTo>
                  <a:pt x="277" y="1187"/>
                </a:lnTo>
                <a:lnTo>
                  <a:pt x="279" y="1186"/>
                </a:lnTo>
                <a:lnTo>
                  <a:pt x="285" y="1184"/>
                </a:lnTo>
                <a:lnTo>
                  <a:pt x="286" y="1183"/>
                </a:lnTo>
                <a:lnTo>
                  <a:pt x="289" y="1183"/>
                </a:lnTo>
                <a:lnTo>
                  <a:pt x="290" y="1182"/>
                </a:lnTo>
                <a:lnTo>
                  <a:pt x="296" y="1180"/>
                </a:lnTo>
                <a:lnTo>
                  <a:pt x="299" y="1178"/>
                </a:lnTo>
                <a:lnTo>
                  <a:pt x="301" y="1178"/>
                </a:lnTo>
                <a:lnTo>
                  <a:pt x="303" y="1178"/>
                </a:lnTo>
                <a:lnTo>
                  <a:pt x="304" y="1176"/>
                </a:lnTo>
                <a:lnTo>
                  <a:pt x="307" y="1174"/>
                </a:lnTo>
                <a:lnTo>
                  <a:pt x="308" y="1168"/>
                </a:lnTo>
                <a:lnTo>
                  <a:pt x="311" y="1166"/>
                </a:lnTo>
                <a:lnTo>
                  <a:pt x="311" y="1165"/>
                </a:lnTo>
                <a:lnTo>
                  <a:pt x="316" y="1163"/>
                </a:lnTo>
                <a:lnTo>
                  <a:pt x="318" y="1160"/>
                </a:lnTo>
                <a:lnTo>
                  <a:pt x="318" y="1158"/>
                </a:lnTo>
                <a:lnTo>
                  <a:pt x="319" y="1157"/>
                </a:lnTo>
                <a:lnTo>
                  <a:pt x="323" y="1155"/>
                </a:lnTo>
                <a:lnTo>
                  <a:pt x="328" y="1155"/>
                </a:lnTo>
                <a:lnTo>
                  <a:pt x="328" y="1154"/>
                </a:lnTo>
                <a:close/>
                <a:moveTo>
                  <a:pt x="532" y="1111"/>
                </a:moveTo>
                <a:lnTo>
                  <a:pt x="532" y="1111"/>
                </a:lnTo>
                <a:lnTo>
                  <a:pt x="533" y="1112"/>
                </a:lnTo>
                <a:lnTo>
                  <a:pt x="533" y="1114"/>
                </a:lnTo>
                <a:lnTo>
                  <a:pt x="533" y="1116"/>
                </a:lnTo>
                <a:lnTo>
                  <a:pt x="532" y="1117"/>
                </a:lnTo>
                <a:lnTo>
                  <a:pt x="531" y="1118"/>
                </a:lnTo>
                <a:lnTo>
                  <a:pt x="531" y="1111"/>
                </a:lnTo>
                <a:lnTo>
                  <a:pt x="532" y="1111"/>
                </a:lnTo>
                <a:close/>
                <a:moveTo>
                  <a:pt x="497" y="1098"/>
                </a:moveTo>
                <a:lnTo>
                  <a:pt x="497" y="1098"/>
                </a:lnTo>
                <a:lnTo>
                  <a:pt x="498" y="1100"/>
                </a:lnTo>
                <a:lnTo>
                  <a:pt x="498" y="1100"/>
                </a:lnTo>
                <a:lnTo>
                  <a:pt x="501" y="1102"/>
                </a:lnTo>
                <a:lnTo>
                  <a:pt x="501" y="1104"/>
                </a:lnTo>
                <a:lnTo>
                  <a:pt x="503" y="1103"/>
                </a:lnTo>
                <a:lnTo>
                  <a:pt x="506" y="1106"/>
                </a:lnTo>
                <a:lnTo>
                  <a:pt x="506" y="1107"/>
                </a:lnTo>
                <a:lnTo>
                  <a:pt x="506" y="1108"/>
                </a:lnTo>
                <a:lnTo>
                  <a:pt x="507" y="1111"/>
                </a:lnTo>
                <a:lnTo>
                  <a:pt x="508" y="1112"/>
                </a:lnTo>
                <a:lnTo>
                  <a:pt x="507" y="1114"/>
                </a:lnTo>
                <a:lnTo>
                  <a:pt x="508" y="1117"/>
                </a:lnTo>
                <a:lnTo>
                  <a:pt x="507" y="1118"/>
                </a:lnTo>
                <a:lnTo>
                  <a:pt x="508" y="1119"/>
                </a:lnTo>
                <a:lnTo>
                  <a:pt x="509" y="1126"/>
                </a:lnTo>
                <a:lnTo>
                  <a:pt x="507" y="1127"/>
                </a:lnTo>
                <a:lnTo>
                  <a:pt x="504" y="1125"/>
                </a:lnTo>
                <a:lnTo>
                  <a:pt x="502" y="1123"/>
                </a:lnTo>
                <a:lnTo>
                  <a:pt x="502" y="1121"/>
                </a:lnTo>
                <a:lnTo>
                  <a:pt x="501" y="1120"/>
                </a:lnTo>
                <a:lnTo>
                  <a:pt x="499" y="1120"/>
                </a:lnTo>
                <a:lnTo>
                  <a:pt x="499" y="1120"/>
                </a:lnTo>
                <a:lnTo>
                  <a:pt x="501" y="1120"/>
                </a:lnTo>
                <a:lnTo>
                  <a:pt x="502" y="1122"/>
                </a:lnTo>
                <a:lnTo>
                  <a:pt x="499" y="1124"/>
                </a:lnTo>
                <a:lnTo>
                  <a:pt x="498" y="1123"/>
                </a:lnTo>
                <a:lnTo>
                  <a:pt x="498" y="1126"/>
                </a:lnTo>
                <a:lnTo>
                  <a:pt x="500" y="1126"/>
                </a:lnTo>
                <a:lnTo>
                  <a:pt x="500" y="1124"/>
                </a:lnTo>
                <a:lnTo>
                  <a:pt x="502" y="1124"/>
                </a:lnTo>
                <a:lnTo>
                  <a:pt x="506" y="1126"/>
                </a:lnTo>
                <a:lnTo>
                  <a:pt x="507" y="1128"/>
                </a:lnTo>
                <a:lnTo>
                  <a:pt x="508" y="1129"/>
                </a:lnTo>
                <a:lnTo>
                  <a:pt x="510" y="1131"/>
                </a:lnTo>
                <a:lnTo>
                  <a:pt x="508" y="1132"/>
                </a:lnTo>
                <a:lnTo>
                  <a:pt x="507" y="1132"/>
                </a:lnTo>
                <a:lnTo>
                  <a:pt x="504" y="1131"/>
                </a:lnTo>
                <a:lnTo>
                  <a:pt x="505" y="1132"/>
                </a:lnTo>
                <a:lnTo>
                  <a:pt x="507" y="1132"/>
                </a:lnTo>
                <a:lnTo>
                  <a:pt x="507" y="1132"/>
                </a:lnTo>
                <a:lnTo>
                  <a:pt x="507" y="1133"/>
                </a:lnTo>
                <a:lnTo>
                  <a:pt x="507" y="1134"/>
                </a:lnTo>
                <a:lnTo>
                  <a:pt x="505" y="1133"/>
                </a:lnTo>
                <a:lnTo>
                  <a:pt x="505" y="1135"/>
                </a:lnTo>
                <a:lnTo>
                  <a:pt x="505" y="1135"/>
                </a:lnTo>
                <a:lnTo>
                  <a:pt x="505" y="1135"/>
                </a:lnTo>
                <a:lnTo>
                  <a:pt x="502" y="1136"/>
                </a:lnTo>
                <a:lnTo>
                  <a:pt x="502" y="1136"/>
                </a:lnTo>
                <a:lnTo>
                  <a:pt x="508" y="1136"/>
                </a:lnTo>
                <a:lnTo>
                  <a:pt x="509" y="1138"/>
                </a:lnTo>
                <a:lnTo>
                  <a:pt x="509" y="1139"/>
                </a:lnTo>
                <a:lnTo>
                  <a:pt x="509" y="1139"/>
                </a:lnTo>
                <a:lnTo>
                  <a:pt x="507" y="1139"/>
                </a:lnTo>
                <a:lnTo>
                  <a:pt x="507" y="1140"/>
                </a:lnTo>
                <a:lnTo>
                  <a:pt x="508" y="1140"/>
                </a:lnTo>
                <a:lnTo>
                  <a:pt x="508" y="1140"/>
                </a:lnTo>
                <a:lnTo>
                  <a:pt x="506" y="1141"/>
                </a:lnTo>
                <a:lnTo>
                  <a:pt x="503" y="1141"/>
                </a:lnTo>
                <a:lnTo>
                  <a:pt x="503" y="1142"/>
                </a:lnTo>
                <a:lnTo>
                  <a:pt x="504" y="1142"/>
                </a:lnTo>
                <a:lnTo>
                  <a:pt x="504" y="1143"/>
                </a:lnTo>
                <a:lnTo>
                  <a:pt x="504" y="1143"/>
                </a:lnTo>
                <a:lnTo>
                  <a:pt x="504" y="1142"/>
                </a:lnTo>
                <a:lnTo>
                  <a:pt x="508" y="1141"/>
                </a:lnTo>
                <a:lnTo>
                  <a:pt x="508" y="1140"/>
                </a:lnTo>
                <a:lnTo>
                  <a:pt x="509" y="1140"/>
                </a:lnTo>
                <a:lnTo>
                  <a:pt x="510" y="1138"/>
                </a:lnTo>
                <a:lnTo>
                  <a:pt x="512" y="1140"/>
                </a:lnTo>
                <a:lnTo>
                  <a:pt x="513" y="1141"/>
                </a:lnTo>
                <a:lnTo>
                  <a:pt x="514" y="1141"/>
                </a:lnTo>
                <a:lnTo>
                  <a:pt x="514" y="1142"/>
                </a:lnTo>
                <a:lnTo>
                  <a:pt x="514" y="1145"/>
                </a:lnTo>
                <a:lnTo>
                  <a:pt x="513" y="1147"/>
                </a:lnTo>
                <a:lnTo>
                  <a:pt x="512" y="1146"/>
                </a:lnTo>
                <a:lnTo>
                  <a:pt x="511" y="1147"/>
                </a:lnTo>
                <a:lnTo>
                  <a:pt x="509" y="1147"/>
                </a:lnTo>
                <a:lnTo>
                  <a:pt x="493" y="1142"/>
                </a:lnTo>
                <a:lnTo>
                  <a:pt x="481" y="1141"/>
                </a:lnTo>
                <a:lnTo>
                  <a:pt x="479" y="1140"/>
                </a:lnTo>
                <a:lnTo>
                  <a:pt x="472" y="1140"/>
                </a:lnTo>
                <a:lnTo>
                  <a:pt x="470" y="1139"/>
                </a:lnTo>
                <a:lnTo>
                  <a:pt x="470" y="1138"/>
                </a:lnTo>
                <a:lnTo>
                  <a:pt x="470" y="1135"/>
                </a:lnTo>
                <a:lnTo>
                  <a:pt x="469" y="1134"/>
                </a:lnTo>
                <a:lnTo>
                  <a:pt x="469" y="1131"/>
                </a:lnTo>
                <a:lnTo>
                  <a:pt x="472" y="1131"/>
                </a:lnTo>
                <a:lnTo>
                  <a:pt x="471" y="1132"/>
                </a:lnTo>
                <a:lnTo>
                  <a:pt x="472" y="1134"/>
                </a:lnTo>
                <a:lnTo>
                  <a:pt x="472" y="1133"/>
                </a:lnTo>
                <a:lnTo>
                  <a:pt x="472" y="1132"/>
                </a:lnTo>
                <a:lnTo>
                  <a:pt x="476" y="1133"/>
                </a:lnTo>
                <a:lnTo>
                  <a:pt x="480" y="1133"/>
                </a:lnTo>
                <a:lnTo>
                  <a:pt x="481" y="1132"/>
                </a:lnTo>
                <a:lnTo>
                  <a:pt x="482" y="1132"/>
                </a:lnTo>
                <a:lnTo>
                  <a:pt x="483" y="1131"/>
                </a:lnTo>
                <a:lnTo>
                  <a:pt x="484" y="1130"/>
                </a:lnTo>
                <a:lnTo>
                  <a:pt x="485" y="1127"/>
                </a:lnTo>
                <a:lnTo>
                  <a:pt x="487" y="1126"/>
                </a:lnTo>
                <a:lnTo>
                  <a:pt x="487" y="1119"/>
                </a:lnTo>
                <a:lnTo>
                  <a:pt x="488" y="1118"/>
                </a:lnTo>
                <a:lnTo>
                  <a:pt x="488" y="1115"/>
                </a:lnTo>
                <a:lnTo>
                  <a:pt x="490" y="1113"/>
                </a:lnTo>
                <a:lnTo>
                  <a:pt x="490" y="1112"/>
                </a:lnTo>
                <a:lnTo>
                  <a:pt x="486" y="1109"/>
                </a:lnTo>
                <a:lnTo>
                  <a:pt x="486" y="1108"/>
                </a:lnTo>
                <a:lnTo>
                  <a:pt x="487" y="1106"/>
                </a:lnTo>
                <a:lnTo>
                  <a:pt x="490" y="1104"/>
                </a:lnTo>
                <a:lnTo>
                  <a:pt x="490" y="1103"/>
                </a:lnTo>
                <a:lnTo>
                  <a:pt x="492" y="1104"/>
                </a:lnTo>
                <a:lnTo>
                  <a:pt x="493" y="1103"/>
                </a:lnTo>
                <a:lnTo>
                  <a:pt x="492" y="1102"/>
                </a:lnTo>
                <a:lnTo>
                  <a:pt x="494" y="1102"/>
                </a:lnTo>
                <a:lnTo>
                  <a:pt x="497" y="1101"/>
                </a:lnTo>
                <a:lnTo>
                  <a:pt x="496" y="1099"/>
                </a:lnTo>
                <a:lnTo>
                  <a:pt x="497" y="1098"/>
                </a:lnTo>
                <a:close/>
                <a:moveTo>
                  <a:pt x="1365" y="607"/>
                </a:moveTo>
                <a:lnTo>
                  <a:pt x="1365" y="607"/>
                </a:lnTo>
                <a:lnTo>
                  <a:pt x="1366" y="608"/>
                </a:lnTo>
                <a:lnTo>
                  <a:pt x="1368" y="610"/>
                </a:lnTo>
                <a:lnTo>
                  <a:pt x="1370" y="611"/>
                </a:lnTo>
                <a:lnTo>
                  <a:pt x="1373" y="611"/>
                </a:lnTo>
                <a:lnTo>
                  <a:pt x="1374" y="612"/>
                </a:lnTo>
                <a:lnTo>
                  <a:pt x="1376" y="613"/>
                </a:lnTo>
                <a:lnTo>
                  <a:pt x="1378" y="613"/>
                </a:lnTo>
                <a:lnTo>
                  <a:pt x="1379" y="614"/>
                </a:lnTo>
                <a:lnTo>
                  <a:pt x="1382" y="613"/>
                </a:lnTo>
                <a:lnTo>
                  <a:pt x="1388" y="614"/>
                </a:lnTo>
                <a:lnTo>
                  <a:pt x="1394" y="618"/>
                </a:lnTo>
                <a:lnTo>
                  <a:pt x="1396" y="620"/>
                </a:lnTo>
                <a:lnTo>
                  <a:pt x="1398" y="621"/>
                </a:lnTo>
                <a:lnTo>
                  <a:pt x="1403" y="625"/>
                </a:lnTo>
                <a:lnTo>
                  <a:pt x="1405" y="625"/>
                </a:lnTo>
                <a:lnTo>
                  <a:pt x="1408" y="625"/>
                </a:lnTo>
                <a:lnTo>
                  <a:pt x="1412" y="626"/>
                </a:lnTo>
                <a:lnTo>
                  <a:pt x="1414" y="626"/>
                </a:lnTo>
                <a:lnTo>
                  <a:pt x="1421" y="628"/>
                </a:lnTo>
                <a:lnTo>
                  <a:pt x="1423" y="628"/>
                </a:lnTo>
                <a:lnTo>
                  <a:pt x="1427" y="629"/>
                </a:lnTo>
                <a:lnTo>
                  <a:pt x="1434" y="629"/>
                </a:lnTo>
                <a:lnTo>
                  <a:pt x="1436" y="629"/>
                </a:lnTo>
                <a:lnTo>
                  <a:pt x="1440" y="631"/>
                </a:lnTo>
                <a:lnTo>
                  <a:pt x="1445" y="632"/>
                </a:lnTo>
                <a:lnTo>
                  <a:pt x="1445" y="633"/>
                </a:lnTo>
                <a:lnTo>
                  <a:pt x="1446" y="634"/>
                </a:lnTo>
                <a:lnTo>
                  <a:pt x="1446" y="636"/>
                </a:lnTo>
                <a:lnTo>
                  <a:pt x="1449" y="639"/>
                </a:lnTo>
                <a:lnTo>
                  <a:pt x="1449" y="641"/>
                </a:lnTo>
                <a:lnTo>
                  <a:pt x="1450" y="642"/>
                </a:lnTo>
                <a:lnTo>
                  <a:pt x="1451" y="642"/>
                </a:lnTo>
                <a:lnTo>
                  <a:pt x="1452" y="644"/>
                </a:lnTo>
                <a:lnTo>
                  <a:pt x="1453" y="644"/>
                </a:lnTo>
                <a:lnTo>
                  <a:pt x="1454" y="646"/>
                </a:lnTo>
                <a:lnTo>
                  <a:pt x="1455" y="646"/>
                </a:lnTo>
                <a:lnTo>
                  <a:pt x="1459" y="650"/>
                </a:lnTo>
                <a:lnTo>
                  <a:pt x="1460" y="651"/>
                </a:lnTo>
                <a:lnTo>
                  <a:pt x="1462" y="653"/>
                </a:lnTo>
                <a:lnTo>
                  <a:pt x="1465" y="658"/>
                </a:lnTo>
                <a:lnTo>
                  <a:pt x="1465" y="660"/>
                </a:lnTo>
                <a:lnTo>
                  <a:pt x="1466" y="661"/>
                </a:lnTo>
                <a:lnTo>
                  <a:pt x="1467" y="665"/>
                </a:lnTo>
                <a:lnTo>
                  <a:pt x="1469" y="667"/>
                </a:lnTo>
                <a:lnTo>
                  <a:pt x="1468" y="670"/>
                </a:lnTo>
                <a:lnTo>
                  <a:pt x="1467" y="671"/>
                </a:lnTo>
                <a:lnTo>
                  <a:pt x="1467" y="673"/>
                </a:lnTo>
                <a:lnTo>
                  <a:pt x="1466" y="673"/>
                </a:lnTo>
                <a:lnTo>
                  <a:pt x="1462" y="672"/>
                </a:lnTo>
                <a:lnTo>
                  <a:pt x="1460" y="674"/>
                </a:lnTo>
                <a:lnTo>
                  <a:pt x="1460" y="675"/>
                </a:lnTo>
                <a:lnTo>
                  <a:pt x="1459" y="675"/>
                </a:lnTo>
                <a:lnTo>
                  <a:pt x="1458" y="677"/>
                </a:lnTo>
                <a:lnTo>
                  <a:pt x="1454" y="680"/>
                </a:lnTo>
                <a:lnTo>
                  <a:pt x="1449" y="682"/>
                </a:lnTo>
                <a:lnTo>
                  <a:pt x="1447" y="682"/>
                </a:lnTo>
                <a:lnTo>
                  <a:pt x="1447" y="683"/>
                </a:lnTo>
                <a:lnTo>
                  <a:pt x="1441" y="683"/>
                </a:lnTo>
                <a:lnTo>
                  <a:pt x="1438" y="683"/>
                </a:lnTo>
                <a:lnTo>
                  <a:pt x="1436" y="681"/>
                </a:lnTo>
                <a:lnTo>
                  <a:pt x="1434" y="681"/>
                </a:lnTo>
                <a:lnTo>
                  <a:pt x="1433" y="679"/>
                </a:lnTo>
                <a:lnTo>
                  <a:pt x="1430" y="679"/>
                </a:lnTo>
                <a:lnTo>
                  <a:pt x="1427" y="676"/>
                </a:lnTo>
                <a:lnTo>
                  <a:pt x="1421" y="676"/>
                </a:lnTo>
                <a:lnTo>
                  <a:pt x="1419" y="675"/>
                </a:lnTo>
                <a:lnTo>
                  <a:pt x="1417" y="675"/>
                </a:lnTo>
                <a:lnTo>
                  <a:pt x="1412" y="675"/>
                </a:lnTo>
                <a:lnTo>
                  <a:pt x="1411" y="675"/>
                </a:lnTo>
                <a:lnTo>
                  <a:pt x="1404" y="672"/>
                </a:lnTo>
                <a:lnTo>
                  <a:pt x="1404" y="671"/>
                </a:lnTo>
                <a:lnTo>
                  <a:pt x="1401" y="671"/>
                </a:lnTo>
                <a:lnTo>
                  <a:pt x="1400" y="670"/>
                </a:lnTo>
                <a:lnTo>
                  <a:pt x="1398" y="671"/>
                </a:lnTo>
                <a:lnTo>
                  <a:pt x="1397" y="670"/>
                </a:lnTo>
                <a:lnTo>
                  <a:pt x="1396" y="671"/>
                </a:lnTo>
                <a:lnTo>
                  <a:pt x="1393" y="670"/>
                </a:lnTo>
                <a:lnTo>
                  <a:pt x="1393" y="671"/>
                </a:lnTo>
                <a:lnTo>
                  <a:pt x="1392" y="671"/>
                </a:lnTo>
                <a:lnTo>
                  <a:pt x="1391" y="670"/>
                </a:lnTo>
                <a:lnTo>
                  <a:pt x="1389" y="670"/>
                </a:lnTo>
                <a:lnTo>
                  <a:pt x="1388" y="668"/>
                </a:lnTo>
                <a:lnTo>
                  <a:pt x="1387" y="668"/>
                </a:lnTo>
                <a:lnTo>
                  <a:pt x="1387" y="669"/>
                </a:lnTo>
                <a:lnTo>
                  <a:pt x="1386" y="670"/>
                </a:lnTo>
                <a:lnTo>
                  <a:pt x="1384" y="671"/>
                </a:lnTo>
                <a:lnTo>
                  <a:pt x="1383" y="671"/>
                </a:lnTo>
                <a:lnTo>
                  <a:pt x="1382" y="672"/>
                </a:lnTo>
                <a:lnTo>
                  <a:pt x="1379" y="672"/>
                </a:lnTo>
                <a:lnTo>
                  <a:pt x="1378" y="670"/>
                </a:lnTo>
                <a:lnTo>
                  <a:pt x="1376" y="670"/>
                </a:lnTo>
                <a:lnTo>
                  <a:pt x="1375" y="669"/>
                </a:lnTo>
                <a:lnTo>
                  <a:pt x="1375" y="667"/>
                </a:lnTo>
                <a:lnTo>
                  <a:pt x="1376" y="664"/>
                </a:lnTo>
                <a:lnTo>
                  <a:pt x="1377" y="663"/>
                </a:lnTo>
                <a:lnTo>
                  <a:pt x="1377" y="659"/>
                </a:lnTo>
                <a:lnTo>
                  <a:pt x="1375" y="658"/>
                </a:lnTo>
                <a:lnTo>
                  <a:pt x="1375" y="657"/>
                </a:lnTo>
                <a:lnTo>
                  <a:pt x="1374" y="657"/>
                </a:lnTo>
                <a:lnTo>
                  <a:pt x="1374" y="656"/>
                </a:lnTo>
                <a:lnTo>
                  <a:pt x="1372" y="656"/>
                </a:lnTo>
                <a:lnTo>
                  <a:pt x="1370" y="655"/>
                </a:lnTo>
                <a:lnTo>
                  <a:pt x="1369" y="653"/>
                </a:lnTo>
                <a:lnTo>
                  <a:pt x="1368" y="651"/>
                </a:lnTo>
                <a:lnTo>
                  <a:pt x="1366" y="650"/>
                </a:lnTo>
                <a:lnTo>
                  <a:pt x="1366" y="649"/>
                </a:lnTo>
                <a:lnTo>
                  <a:pt x="1365" y="649"/>
                </a:lnTo>
                <a:lnTo>
                  <a:pt x="1363" y="647"/>
                </a:lnTo>
                <a:lnTo>
                  <a:pt x="1360" y="646"/>
                </a:lnTo>
                <a:lnTo>
                  <a:pt x="1358" y="645"/>
                </a:lnTo>
                <a:lnTo>
                  <a:pt x="1356" y="641"/>
                </a:lnTo>
                <a:lnTo>
                  <a:pt x="1356" y="639"/>
                </a:lnTo>
                <a:lnTo>
                  <a:pt x="1354" y="635"/>
                </a:lnTo>
                <a:lnTo>
                  <a:pt x="1353" y="635"/>
                </a:lnTo>
                <a:lnTo>
                  <a:pt x="1353" y="634"/>
                </a:lnTo>
                <a:lnTo>
                  <a:pt x="1354" y="634"/>
                </a:lnTo>
                <a:lnTo>
                  <a:pt x="1355" y="635"/>
                </a:lnTo>
                <a:lnTo>
                  <a:pt x="1356" y="635"/>
                </a:lnTo>
                <a:lnTo>
                  <a:pt x="1356" y="636"/>
                </a:lnTo>
                <a:lnTo>
                  <a:pt x="1358" y="636"/>
                </a:lnTo>
                <a:lnTo>
                  <a:pt x="1358" y="637"/>
                </a:lnTo>
                <a:lnTo>
                  <a:pt x="1358" y="637"/>
                </a:lnTo>
                <a:lnTo>
                  <a:pt x="1356" y="637"/>
                </a:lnTo>
                <a:lnTo>
                  <a:pt x="1358" y="639"/>
                </a:lnTo>
                <a:lnTo>
                  <a:pt x="1363" y="637"/>
                </a:lnTo>
                <a:lnTo>
                  <a:pt x="1364" y="636"/>
                </a:lnTo>
                <a:lnTo>
                  <a:pt x="1364" y="634"/>
                </a:lnTo>
                <a:lnTo>
                  <a:pt x="1363" y="634"/>
                </a:lnTo>
                <a:lnTo>
                  <a:pt x="1363" y="632"/>
                </a:lnTo>
                <a:lnTo>
                  <a:pt x="1362" y="632"/>
                </a:lnTo>
                <a:lnTo>
                  <a:pt x="1362" y="630"/>
                </a:lnTo>
                <a:lnTo>
                  <a:pt x="1361" y="629"/>
                </a:lnTo>
                <a:lnTo>
                  <a:pt x="1361" y="627"/>
                </a:lnTo>
                <a:lnTo>
                  <a:pt x="1360" y="627"/>
                </a:lnTo>
                <a:lnTo>
                  <a:pt x="1360" y="625"/>
                </a:lnTo>
                <a:lnTo>
                  <a:pt x="1361" y="621"/>
                </a:lnTo>
                <a:lnTo>
                  <a:pt x="1361" y="620"/>
                </a:lnTo>
                <a:lnTo>
                  <a:pt x="1362" y="619"/>
                </a:lnTo>
                <a:lnTo>
                  <a:pt x="1362" y="615"/>
                </a:lnTo>
                <a:lnTo>
                  <a:pt x="1364" y="611"/>
                </a:lnTo>
                <a:lnTo>
                  <a:pt x="1364" y="608"/>
                </a:lnTo>
                <a:lnTo>
                  <a:pt x="1365" y="607"/>
                </a:lnTo>
                <a:close/>
                <a:moveTo>
                  <a:pt x="657" y="0"/>
                </a:moveTo>
                <a:lnTo>
                  <a:pt x="657" y="0"/>
                </a:lnTo>
                <a:lnTo>
                  <a:pt x="673" y="14"/>
                </a:lnTo>
                <a:lnTo>
                  <a:pt x="668" y="38"/>
                </a:lnTo>
                <a:lnTo>
                  <a:pt x="690" y="61"/>
                </a:lnTo>
                <a:lnTo>
                  <a:pt x="698" y="78"/>
                </a:lnTo>
                <a:lnTo>
                  <a:pt x="675" y="97"/>
                </a:lnTo>
                <a:lnTo>
                  <a:pt x="673" y="99"/>
                </a:lnTo>
                <a:lnTo>
                  <a:pt x="677" y="106"/>
                </a:lnTo>
                <a:lnTo>
                  <a:pt x="664" y="112"/>
                </a:lnTo>
                <a:lnTo>
                  <a:pt x="655" y="126"/>
                </a:lnTo>
                <a:lnTo>
                  <a:pt x="665" y="128"/>
                </a:lnTo>
                <a:lnTo>
                  <a:pt x="669" y="135"/>
                </a:lnTo>
                <a:lnTo>
                  <a:pt x="667" y="154"/>
                </a:lnTo>
                <a:lnTo>
                  <a:pt x="657" y="168"/>
                </a:lnTo>
                <a:lnTo>
                  <a:pt x="663" y="189"/>
                </a:lnTo>
                <a:lnTo>
                  <a:pt x="649" y="210"/>
                </a:lnTo>
                <a:lnTo>
                  <a:pt x="640" y="237"/>
                </a:lnTo>
                <a:lnTo>
                  <a:pt x="653" y="243"/>
                </a:lnTo>
                <a:lnTo>
                  <a:pt x="671" y="259"/>
                </a:lnTo>
                <a:lnTo>
                  <a:pt x="683" y="256"/>
                </a:lnTo>
                <a:lnTo>
                  <a:pt x="704" y="277"/>
                </a:lnTo>
                <a:lnTo>
                  <a:pt x="709" y="290"/>
                </a:lnTo>
                <a:lnTo>
                  <a:pt x="717" y="299"/>
                </a:lnTo>
                <a:lnTo>
                  <a:pt x="718" y="306"/>
                </a:lnTo>
                <a:lnTo>
                  <a:pt x="708" y="304"/>
                </a:lnTo>
                <a:lnTo>
                  <a:pt x="695" y="320"/>
                </a:lnTo>
                <a:lnTo>
                  <a:pt x="677" y="314"/>
                </a:lnTo>
                <a:lnTo>
                  <a:pt x="657" y="312"/>
                </a:lnTo>
                <a:lnTo>
                  <a:pt x="646" y="298"/>
                </a:lnTo>
                <a:lnTo>
                  <a:pt x="648" y="292"/>
                </a:lnTo>
                <a:lnTo>
                  <a:pt x="647" y="286"/>
                </a:lnTo>
                <a:lnTo>
                  <a:pt x="633" y="281"/>
                </a:lnTo>
                <a:lnTo>
                  <a:pt x="627" y="282"/>
                </a:lnTo>
                <a:lnTo>
                  <a:pt x="618" y="299"/>
                </a:lnTo>
                <a:lnTo>
                  <a:pt x="629" y="314"/>
                </a:lnTo>
                <a:lnTo>
                  <a:pt x="635" y="315"/>
                </a:lnTo>
                <a:lnTo>
                  <a:pt x="645" y="325"/>
                </a:lnTo>
                <a:lnTo>
                  <a:pt x="647" y="333"/>
                </a:lnTo>
                <a:lnTo>
                  <a:pt x="647" y="346"/>
                </a:lnTo>
                <a:lnTo>
                  <a:pt x="653" y="355"/>
                </a:lnTo>
                <a:lnTo>
                  <a:pt x="668" y="363"/>
                </a:lnTo>
                <a:lnTo>
                  <a:pt x="690" y="363"/>
                </a:lnTo>
                <a:lnTo>
                  <a:pt x="702" y="377"/>
                </a:lnTo>
                <a:lnTo>
                  <a:pt x="714" y="371"/>
                </a:lnTo>
                <a:lnTo>
                  <a:pt x="721" y="375"/>
                </a:lnTo>
                <a:lnTo>
                  <a:pt x="723" y="380"/>
                </a:lnTo>
                <a:lnTo>
                  <a:pt x="711" y="390"/>
                </a:lnTo>
                <a:lnTo>
                  <a:pt x="709" y="396"/>
                </a:lnTo>
                <a:lnTo>
                  <a:pt x="715" y="408"/>
                </a:lnTo>
                <a:lnTo>
                  <a:pt x="716" y="423"/>
                </a:lnTo>
                <a:lnTo>
                  <a:pt x="732" y="420"/>
                </a:lnTo>
                <a:lnTo>
                  <a:pt x="736" y="423"/>
                </a:lnTo>
                <a:lnTo>
                  <a:pt x="736" y="429"/>
                </a:lnTo>
                <a:lnTo>
                  <a:pt x="723" y="451"/>
                </a:lnTo>
                <a:lnTo>
                  <a:pt x="722" y="464"/>
                </a:lnTo>
                <a:lnTo>
                  <a:pt x="726" y="478"/>
                </a:lnTo>
                <a:lnTo>
                  <a:pt x="738" y="492"/>
                </a:lnTo>
                <a:lnTo>
                  <a:pt x="749" y="525"/>
                </a:lnTo>
                <a:lnTo>
                  <a:pt x="743" y="570"/>
                </a:lnTo>
                <a:lnTo>
                  <a:pt x="736" y="584"/>
                </a:lnTo>
                <a:lnTo>
                  <a:pt x="748" y="599"/>
                </a:lnTo>
                <a:lnTo>
                  <a:pt x="765" y="603"/>
                </a:lnTo>
                <a:lnTo>
                  <a:pt x="765" y="616"/>
                </a:lnTo>
                <a:lnTo>
                  <a:pt x="770" y="622"/>
                </a:lnTo>
                <a:lnTo>
                  <a:pt x="785" y="626"/>
                </a:lnTo>
                <a:lnTo>
                  <a:pt x="798" y="641"/>
                </a:lnTo>
                <a:lnTo>
                  <a:pt x="814" y="651"/>
                </a:lnTo>
                <a:lnTo>
                  <a:pt x="823" y="652"/>
                </a:lnTo>
                <a:lnTo>
                  <a:pt x="830" y="653"/>
                </a:lnTo>
                <a:lnTo>
                  <a:pt x="837" y="670"/>
                </a:lnTo>
                <a:lnTo>
                  <a:pt x="829" y="689"/>
                </a:lnTo>
                <a:lnTo>
                  <a:pt x="830" y="708"/>
                </a:lnTo>
                <a:lnTo>
                  <a:pt x="840" y="704"/>
                </a:lnTo>
                <a:lnTo>
                  <a:pt x="852" y="678"/>
                </a:lnTo>
                <a:lnTo>
                  <a:pt x="865" y="668"/>
                </a:lnTo>
                <a:lnTo>
                  <a:pt x="878" y="685"/>
                </a:lnTo>
                <a:lnTo>
                  <a:pt x="877" y="705"/>
                </a:lnTo>
                <a:lnTo>
                  <a:pt x="893" y="695"/>
                </a:lnTo>
                <a:lnTo>
                  <a:pt x="898" y="696"/>
                </a:lnTo>
                <a:lnTo>
                  <a:pt x="912" y="725"/>
                </a:lnTo>
                <a:lnTo>
                  <a:pt x="923" y="736"/>
                </a:lnTo>
                <a:lnTo>
                  <a:pt x="936" y="733"/>
                </a:lnTo>
                <a:lnTo>
                  <a:pt x="945" y="719"/>
                </a:lnTo>
                <a:lnTo>
                  <a:pt x="955" y="714"/>
                </a:lnTo>
                <a:lnTo>
                  <a:pt x="964" y="715"/>
                </a:lnTo>
                <a:lnTo>
                  <a:pt x="974" y="703"/>
                </a:lnTo>
                <a:lnTo>
                  <a:pt x="988" y="704"/>
                </a:lnTo>
                <a:lnTo>
                  <a:pt x="996" y="713"/>
                </a:lnTo>
                <a:lnTo>
                  <a:pt x="999" y="736"/>
                </a:lnTo>
                <a:lnTo>
                  <a:pt x="1012" y="732"/>
                </a:lnTo>
                <a:lnTo>
                  <a:pt x="1015" y="736"/>
                </a:lnTo>
                <a:lnTo>
                  <a:pt x="1023" y="742"/>
                </a:lnTo>
                <a:lnTo>
                  <a:pt x="1035" y="737"/>
                </a:lnTo>
                <a:lnTo>
                  <a:pt x="1037" y="719"/>
                </a:lnTo>
                <a:lnTo>
                  <a:pt x="1049" y="708"/>
                </a:lnTo>
                <a:lnTo>
                  <a:pt x="1054" y="694"/>
                </a:lnTo>
                <a:lnTo>
                  <a:pt x="1066" y="683"/>
                </a:lnTo>
                <a:lnTo>
                  <a:pt x="1074" y="656"/>
                </a:lnTo>
                <a:lnTo>
                  <a:pt x="1069" y="633"/>
                </a:lnTo>
                <a:lnTo>
                  <a:pt x="1080" y="616"/>
                </a:lnTo>
                <a:lnTo>
                  <a:pt x="1095" y="601"/>
                </a:lnTo>
                <a:lnTo>
                  <a:pt x="1101" y="588"/>
                </a:lnTo>
                <a:lnTo>
                  <a:pt x="1122" y="601"/>
                </a:lnTo>
                <a:lnTo>
                  <a:pt x="1146" y="594"/>
                </a:lnTo>
                <a:lnTo>
                  <a:pt x="1161" y="609"/>
                </a:lnTo>
                <a:lnTo>
                  <a:pt x="1173" y="612"/>
                </a:lnTo>
                <a:lnTo>
                  <a:pt x="1184" y="608"/>
                </a:lnTo>
                <a:lnTo>
                  <a:pt x="1198" y="606"/>
                </a:lnTo>
                <a:lnTo>
                  <a:pt x="1199" y="611"/>
                </a:lnTo>
                <a:lnTo>
                  <a:pt x="1200" y="611"/>
                </a:lnTo>
                <a:lnTo>
                  <a:pt x="1201" y="610"/>
                </a:lnTo>
                <a:lnTo>
                  <a:pt x="1204" y="610"/>
                </a:lnTo>
                <a:lnTo>
                  <a:pt x="1205" y="609"/>
                </a:lnTo>
                <a:lnTo>
                  <a:pt x="1211" y="608"/>
                </a:lnTo>
                <a:lnTo>
                  <a:pt x="1211" y="606"/>
                </a:lnTo>
                <a:lnTo>
                  <a:pt x="1213" y="606"/>
                </a:lnTo>
                <a:lnTo>
                  <a:pt x="1214" y="605"/>
                </a:lnTo>
                <a:lnTo>
                  <a:pt x="1216" y="605"/>
                </a:lnTo>
                <a:lnTo>
                  <a:pt x="1220" y="603"/>
                </a:lnTo>
                <a:lnTo>
                  <a:pt x="1220" y="601"/>
                </a:lnTo>
                <a:lnTo>
                  <a:pt x="1219" y="600"/>
                </a:lnTo>
                <a:lnTo>
                  <a:pt x="1220" y="599"/>
                </a:lnTo>
                <a:lnTo>
                  <a:pt x="1218" y="597"/>
                </a:lnTo>
                <a:lnTo>
                  <a:pt x="1218" y="596"/>
                </a:lnTo>
                <a:lnTo>
                  <a:pt x="1218" y="596"/>
                </a:lnTo>
                <a:lnTo>
                  <a:pt x="1218" y="595"/>
                </a:lnTo>
                <a:lnTo>
                  <a:pt x="1217" y="594"/>
                </a:lnTo>
                <a:lnTo>
                  <a:pt x="1219" y="593"/>
                </a:lnTo>
                <a:lnTo>
                  <a:pt x="1221" y="594"/>
                </a:lnTo>
                <a:lnTo>
                  <a:pt x="1224" y="594"/>
                </a:lnTo>
                <a:lnTo>
                  <a:pt x="1224" y="593"/>
                </a:lnTo>
                <a:lnTo>
                  <a:pt x="1222" y="594"/>
                </a:lnTo>
                <a:lnTo>
                  <a:pt x="1219" y="593"/>
                </a:lnTo>
                <a:lnTo>
                  <a:pt x="1220" y="589"/>
                </a:lnTo>
                <a:lnTo>
                  <a:pt x="1222" y="588"/>
                </a:lnTo>
                <a:lnTo>
                  <a:pt x="1221" y="587"/>
                </a:lnTo>
                <a:lnTo>
                  <a:pt x="1223" y="583"/>
                </a:lnTo>
                <a:lnTo>
                  <a:pt x="1224" y="582"/>
                </a:lnTo>
                <a:lnTo>
                  <a:pt x="1224" y="582"/>
                </a:lnTo>
                <a:lnTo>
                  <a:pt x="1224" y="581"/>
                </a:lnTo>
                <a:lnTo>
                  <a:pt x="1224" y="580"/>
                </a:lnTo>
                <a:lnTo>
                  <a:pt x="1231" y="576"/>
                </a:lnTo>
                <a:lnTo>
                  <a:pt x="1235" y="576"/>
                </a:lnTo>
                <a:lnTo>
                  <a:pt x="1241" y="577"/>
                </a:lnTo>
                <a:lnTo>
                  <a:pt x="1242" y="577"/>
                </a:lnTo>
                <a:lnTo>
                  <a:pt x="1246" y="578"/>
                </a:lnTo>
                <a:lnTo>
                  <a:pt x="1249" y="577"/>
                </a:lnTo>
                <a:lnTo>
                  <a:pt x="1252" y="578"/>
                </a:lnTo>
                <a:lnTo>
                  <a:pt x="1255" y="578"/>
                </a:lnTo>
                <a:lnTo>
                  <a:pt x="1257" y="577"/>
                </a:lnTo>
                <a:lnTo>
                  <a:pt x="1260" y="577"/>
                </a:lnTo>
                <a:lnTo>
                  <a:pt x="1265" y="576"/>
                </a:lnTo>
                <a:lnTo>
                  <a:pt x="1265" y="577"/>
                </a:lnTo>
                <a:lnTo>
                  <a:pt x="1268" y="578"/>
                </a:lnTo>
                <a:lnTo>
                  <a:pt x="1268" y="581"/>
                </a:lnTo>
                <a:lnTo>
                  <a:pt x="1270" y="580"/>
                </a:lnTo>
                <a:lnTo>
                  <a:pt x="1270" y="578"/>
                </a:lnTo>
                <a:lnTo>
                  <a:pt x="1271" y="578"/>
                </a:lnTo>
                <a:lnTo>
                  <a:pt x="1277" y="578"/>
                </a:lnTo>
                <a:lnTo>
                  <a:pt x="1279" y="579"/>
                </a:lnTo>
                <a:lnTo>
                  <a:pt x="1281" y="582"/>
                </a:lnTo>
                <a:lnTo>
                  <a:pt x="1283" y="582"/>
                </a:lnTo>
                <a:lnTo>
                  <a:pt x="1284" y="578"/>
                </a:lnTo>
                <a:lnTo>
                  <a:pt x="1286" y="580"/>
                </a:lnTo>
                <a:lnTo>
                  <a:pt x="1288" y="580"/>
                </a:lnTo>
                <a:lnTo>
                  <a:pt x="1289" y="580"/>
                </a:lnTo>
                <a:lnTo>
                  <a:pt x="1296" y="582"/>
                </a:lnTo>
                <a:lnTo>
                  <a:pt x="1296" y="582"/>
                </a:lnTo>
                <a:lnTo>
                  <a:pt x="1297" y="583"/>
                </a:lnTo>
                <a:lnTo>
                  <a:pt x="1297" y="584"/>
                </a:lnTo>
                <a:lnTo>
                  <a:pt x="1298" y="586"/>
                </a:lnTo>
                <a:lnTo>
                  <a:pt x="1302" y="586"/>
                </a:lnTo>
                <a:lnTo>
                  <a:pt x="1304" y="584"/>
                </a:lnTo>
                <a:lnTo>
                  <a:pt x="1306" y="584"/>
                </a:lnTo>
                <a:lnTo>
                  <a:pt x="1314" y="583"/>
                </a:lnTo>
                <a:lnTo>
                  <a:pt x="1315" y="585"/>
                </a:lnTo>
                <a:lnTo>
                  <a:pt x="1322" y="584"/>
                </a:lnTo>
                <a:lnTo>
                  <a:pt x="1323" y="586"/>
                </a:lnTo>
                <a:lnTo>
                  <a:pt x="1326" y="586"/>
                </a:lnTo>
                <a:lnTo>
                  <a:pt x="1326" y="587"/>
                </a:lnTo>
                <a:lnTo>
                  <a:pt x="1327" y="589"/>
                </a:lnTo>
                <a:lnTo>
                  <a:pt x="1330" y="588"/>
                </a:lnTo>
                <a:lnTo>
                  <a:pt x="1330" y="587"/>
                </a:lnTo>
                <a:lnTo>
                  <a:pt x="1333" y="587"/>
                </a:lnTo>
                <a:lnTo>
                  <a:pt x="1333" y="586"/>
                </a:lnTo>
                <a:lnTo>
                  <a:pt x="1338" y="587"/>
                </a:lnTo>
                <a:lnTo>
                  <a:pt x="1339" y="588"/>
                </a:lnTo>
                <a:lnTo>
                  <a:pt x="1342" y="588"/>
                </a:lnTo>
                <a:lnTo>
                  <a:pt x="1346" y="591"/>
                </a:lnTo>
                <a:lnTo>
                  <a:pt x="1349" y="595"/>
                </a:lnTo>
                <a:lnTo>
                  <a:pt x="1351" y="597"/>
                </a:lnTo>
                <a:lnTo>
                  <a:pt x="1353" y="603"/>
                </a:lnTo>
                <a:lnTo>
                  <a:pt x="1353" y="607"/>
                </a:lnTo>
                <a:lnTo>
                  <a:pt x="1354" y="609"/>
                </a:lnTo>
                <a:lnTo>
                  <a:pt x="1354" y="610"/>
                </a:lnTo>
                <a:lnTo>
                  <a:pt x="1353" y="611"/>
                </a:lnTo>
                <a:lnTo>
                  <a:pt x="1354" y="612"/>
                </a:lnTo>
                <a:lnTo>
                  <a:pt x="1351" y="616"/>
                </a:lnTo>
                <a:lnTo>
                  <a:pt x="1350" y="617"/>
                </a:lnTo>
                <a:lnTo>
                  <a:pt x="1349" y="618"/>
                </a:lnTo>
                <a:lnTo>
                  <a:pt x="1347" y="619"/>
                </a:lnTo>
                <a:lnTo>
                  <a:pt x="1346" y="618"/>
                </a:lnTo>
                <a:lnTo>
                  <a:pt x="1344" y="620"/>
                </a:lnTo>
                <a:lnTo>
                  <a:pt x="1342" y="620"/>
                </a:lnTo>
                <a:lnTo>
                  <a:pt x="1340" y="620"/>
                </a:lnTo>
                <a:lnTo>
                  <a:pt x="1338" y="620"/>
                </a:lnTo>
                <a:lnTo>
                  <a:pt x="1338" y="621"/>
                </a:lnTo>
                <a:lnTo>
                  <a:pt x="1335" y="620"/>
                </a:lnTo>
                <a:lnTo>
                  <a:pt x="1329" y="621"/>
                </a:lnTo>
                <a:lnTo>
                  <a:pt x="1328" y="620"/>
                </a:lnTo>
                <a:lnTo>
                  <a:pt x="1327" y="619"/>
                </a:lnTo>
                <a:lnTo>
                  <a:pt x="1327" y="619"/>
                </a:lnTo>
                <a:lnTo>
                  <a:pt x="1329" y="617"/>
                </a:lnTo>
                <a:lnTo>
                  <a:pt x="1329" y="615"/>
                </a:lnTo>
                <a:lnTo>
                  <a:pt x="1327" y="615"/>
                </a:lnTo>
                <a:lnTo>
                  <a:pt x="1326" y="613"/>
                </a:lnTo>
                <a:lnTo>
                  <a:pt x="1326" y="612"/>
                </a:lnTo>
                <a:lnTo>
                  <a:pt x="1323" y="612"/>
                </a:lnTo>
                <a:lnTo>
                  <a:pt x="1323" y="610"/>
                </a:lnTo>
                <a:lnTo>
                  <a:pt x="1323" y="608"/>
                </a:lnTo>
                <a:lnTo>
                  <a:pt x="1322" y="608"/>
                </a:lnTo>
                <a:lnTo>
                  <a:pt x="1322" y="608"/>
                </a:lnTo>
                <a:lnTo>
                  <a:pt x="1321" y="608"/>
                </a:lnTo>
                <a:lnTo>
                  <a:pt x="1320" y="607"/>
                </a:lnTo>
                <a:lnTo>
                  <a:pt x="1319" y="608"/>
                </a:lnTo>
                <a:lnTo>
                  <a:pt x="1318" y="609"/>
                </a:lnTo>
                <a:lnTo>
                  <a:pt x="1317" y="610"/>
                </a:lnTo>
                <a:lnTo>
                  <a:pt x="1317" y="611"/>
                </a:lnTo>
                <a:lnTo>
                  <a:pt x="1318" y="611"/>
                </a:lnTo>
                <a:lnTo>
                  <a:pt x="1320" y="612"/>
                </a:lnTo>
                <a:lnTo>
                  <a:pt x="1320" y="614"/>
                </a:lnTo>
                <a:lnTo>
                  <a:pt x="1322" y="617"/>
                </a:lnTo>
                <a:lnTo>
                  <a:pt x="1320" y="616"/>
                </a:lnTo>
                <a:lnTo>
                  <a:pt x="1318" y="617"/>
                </a:lnTo>
                <a:lnTo>
                  <a:pt x="1316" y="619"/>
                </a:lnTo>
                <a:lnTo>
                  <a:pt x="1314" y="618"/>
                </a:lnTo>
                <a:lnTo>
                  <a:pt x="1313" y="617"/>
                </a:lnTo>
                <a:lnTo>
                  <a:pt x="1314" y="617"/>
                </a:lnTo>
                <a:lnTo>
                  <a:pt x="1314" y="614"/>
                </a:lnTo>
                <a:lnTo>
                  <a:pt x="1312" y="613"/>
                </a:lnTo>
                <a:lnTo>
                  <a:pt x="1312" y="613"/>
                </a:lnTo>
                <a:lnTo>
                  <a:pt x="1312" y="614"/>
                </a:lnTo>
                <a:lnTo>
                  <a:pt x="1313" y="614"/>
                </a:lnTo>
                <a:lnTo>
                  <a:pt x="1313" y="615"/>
                </a:lnTo>
                <a:lnTo>
                  <a:pt x="1313" y="617"/>
                </a:lnTo>
                <a:lnTo>
                  <a:pt x="1310" y="617"/>
                </a:lnTo>
                <a:lnTo>
                  <a:pt x="1309" y="616"/>
                </a:lnTo>
                <a:lnTo>
                  <a:pt x="1310" y="614"/>
                </a:lnTo>
                <a:lnTo>
                  <a:pt x="1309" y="614"/>
                </a:lnTo>
                <a:lnTo>
                  <a:pt x="1308" y="616"/>
                </a:lnTo>
                <a:lnTo>
                  <a:pt x="1303" y="617"/>
                </a:lnTo>
                <a:lnTo>
                  <a:pt x="1304" y="618"/>
                </a:lnTo>
                <a:lnTo>
                  <a:pt x="1304" y="619"/>
                </a:lnTo>
                <a:lnTo>
                  <a:pt x="1301" y="619"/>
                </a:lnTo>
                <a:lnTo>
                  <a:pt x="1301" y="621"/>
                </a:lnTo>
                <a:lnTo>
                  <a:pt x="1302" y="621"/>
                </a:lnTo>
                <a:lnTo>
                  <a:pt x="1302" y="623"/>
                </a:lnTo>
                <a:lnTo>
                  <a:pt x="1300" y="622"/>
                </a:lnTo>
                <a:lnTo>
                  <a:pt x="1298" y="623"/>
                </a:lnTo>
                <a:lnTo>
                  <a:pt x="1298" y="625"/>
                </a:lnTo>
                <a:lnTo>
                  <a:pt x="1296" y="627"/>
                </a:lnTo>
                <a:lnTo>
                  <a:pt x="1296" y="628"/>
                </a:lnTo>
                <a:lnTo>
                  <a:pt x="1298" y="628"/>
                </a:lnTo>
                <a:lnTo>
                  <a:pt x="1300" y="623"/>
                </a:lnTo>
                <a:lnTo>
                  <a:pt x="1304" y="625"/>
                </a:lnTo>
                <a:lnTo>
                  <a:pt x="1303" y="628"/>
                </a:lnTo>
                <a:lnTo>
                  <a:pt x="1301" y="629"/>
                </a:lnTo>
                <a:lnTo>
                  <a:pt x="1297" y="631"/>
                </a:lnTo>
                <a:lnTo>
                  <a:pt x="1297" y="632"/>
                </a:lnTo>
                <a:lnTo>
                  <a:pt x="1296" y="633"/>
                </a:lnTo>
                <a:lnTo>
                  <a:pt x="1294" y="634"/>
                </a:lnTo>
                <a:lnTo>
                  <a:pt x="1294" y="638"/>
                </a:lnTo>
                <a:lnTo>
                  <a:pt x="1291" y="638"/>
                </a:lnTo>
                <a:lnTo>
                  <a:pt x="1291" y="638"/>
                </a:lnTo>
                <a:lnTo>
                  <a:pt x="1293" y="637"/>
                </a:lnTo>
                <a:lnTo>
                  <a:pt x="1293" y="634"/>
                </a:lnTo>
                <a:lnTo>
                  <a:pt x="1291" y="635"/>
                </a:lnTo>
                <a:lnTo>
                  <a:pt x="1290" y="634"/>
                </a:lnTo>
                <a:lnTo>
                  <a:pt x="1289" y="634"/>
                </a:lnTo>
                <a:lnTo>
                  <a:pt x="1287" y="635"/>
                </a:lnTo>
                <a:lnTo>
                  <a:pt x="1285" y="635"/>
                </a:lnTo>
                <a:lnTo>
                  <a:pt x="1285" y="634"/>
                </a:lnTo>
                <a:lnTo>
                  <a:pt x="1282" y="634"/>
                </a:lnTo>
                <a:lnTo>
                  <a:pt x="1281" y="635"/>
                </a:lnTo>
                <a:lnTo>
                  <a:pt x="1279" y="634"/>
                </a:lnTo>
                <a:lnTo>
                  <a:pt x="1277" y="636"/>
                </a:lnTo>
                <a:lnTo>
                  <a:pt x="1276" y="636"/>
                </a:lnTo>
                <a:lnTo>
                  <a:pt x="1275" y="638"/>
                </a:lnTo>
                <a:lnTo>
                  <a:pt x="1275" y="637"/>
                </a:lnTo>
                <a:lnTo>
                  <a:pt x="1274" y="637"/>
                </a:lnTo>
                <a:lnTo>
                  <a:pt x="1274" y="638"/>
                </a:lnTo>
                <a:lnTo>
                  <a:pt x="1272" y="638"/>
                </a:lnTo>
                <a:lnTo>
                  <a:pt x="1273" y="639"/>
                </a:lnTo>
                <a:lnTo>
                  <a:pt x="1271" y="639"/>
                </a:lnTo>
                <a:lnTo>
                  <a:pt x="1270" y="639"/>
                </a:lnTo>
                <a:lnTo>
                  <a:pt x="1268" y="637"/>
                </a:lnTo>
                <a:lnTo>
                  <a:pt x="1263" y="637"/>
                </a:lnTo>
                <a:lnTo>
                  <a:pt x="1260" y="636"/>
                </a:lnTo>
                <a:lnTo>
                  <a:pt x="1258" y="636"/>
                </a:lnTo>
                <a:lnTo>
                  <a:pt x="1256" y="638"/>
                </a:lnTo>
                <a:lnTo>
                  <a:pt x="1255" y="638"/>
                </a:lnTo>
                <a:lnTo>
                  <a:pt x="1255" y="639"/>
                </a:lnTo>
                <a:lnTo>
                  <a:pt x="1257" y="640"/>
                </a:lnTo>
                <a:lnTo>
                  <a:pt x="1259" y="638"/>
                </a:lnTo>
                <a:lnTo>
                  <a:pt x="1261" y="639"/>
                </a:lnTo>
                <a:lnTo>
                  <a:pt x="1264" y="640"/>
                </a:lnTo>
                <a:lnTo>
                  <a:pt x="1266" y="642"/>
                </a:lnTo>
                <a:lnTo>
                  <a:pt x="1265" y="643"/>
                </a:lnTo>
                <a:lnTo>
                  <a:pt x="1267" y="644"/>
                </a:lnTo>
                <a:lnTo>
                  <a:pt x="1267" y="646"/>
                </a:lnTo>
                <a:lnTo>
                  <a:pt x="1267" y="646"/>
                </a:lnTo>
                <a:lnTo>
                  <a:pt x="1267" y="647"/>
                </a:lnTo>
                <a:lnTo>
                  <a:pt x="1268" y="648"/>
                </a:lnTo>
                <a:lnTo>
                  <a:pt x="1272" y="648"/>
                </a:lnTo>
                <a:lnTo>
                  <a:pt x="1272" y="650"/>
                </a:lnTo>
                <a:lnTo>
                  <a:pt x="1273" y="650"/>
                </a:lnTo>
                <a:lnTo>
                  <a:pt x="1273" y="651"/>
                </a:lnTo>
                <a:lnTo>
                  <a:pt x="1274" y="651"/>
                </a:lnTo>
                <a:lnTo>
                  <a:pt x="1276" y="652"/>
                </a:lnTo>
                <a:lnTo>
                  <a:pt x="1278" y="652"/>
                </a:lnTo>
                <a:lnTo>
                  <a:pt x="1279" y="654"/>
                </a:lnTo>
                <a:lnTo>
                  <a:pt x="1283" y="655"/>
                </a:lnTo>
                <a:lnTo>
                  <a:pt x="1284" y="654"/>
                </a:lnTo>
                <a:lnTo>
                  <a:pt x="1287" y="654"/>
                </a:lnTo>
                <a:lnTo>
                  <a:pt x="1289" y="656"/>
                </a:lnTo>
                <a:lnTo>
                  <a:pt x="1290" y="655"/>
                </a:lnTo>
                <a:lnTo>
                  <a:pt x="1291" y="656"/>
                </a:lnTo>
                <a:lnTo>
                  <a:pt x="1291" y="654"/>
                </a:lnTo>
                <a:lnTo>
                  <a:pt x="1292" y="654"/>
                </a:lnTo>
                <a:lnTo>
                  <a:pt x="1292" y="656"/>
                </a:lnTo>
                <a:lnTo>
                  <a:pt x="1291" y="656"/>
                </a:lnTo>
                <a:lnTo>
                  <a:pt x="1291" y="657"/>
                </a:lnTo>
                <a:lnTo>
                  <a:pt x="1292" y="657"/>
                </a:lnTo>
                <a:lnTo>
                  <a:pt x="1292" y="658"/>
                </a:lnTo>
                <a:lnTo>
                  <a:pt x="1293" y="659"/>
                </a:lnTo>
                <a:lnTo>
                  <a:pt x="1293" y="658"/>
                </a:lnTo>
                <a:lnTo>
                  <a:pt x="1295" y="658"/>
                </a:lnTo>
                <a:lnTo>
                  <a:pt x="1295" y="660"/>
                </a:lnTo>
                <a:lnTo>
                  <a:pt x="1293" y="660"/>
                </a:lnTo>
                <a:lnTo>
                  <a:pt x="1293" y="662"/>
                </a:lnTo>
                <a:lnTo>
                  <a:pt x="1297" y="663"/>
                </a:lnTo>
                <a:lnTo>
                  <a:pt x="1297" y="664"/>
                </a:lnTo>
                <a:lnTo>
                  <a:pt x="1300" y="663"/>
                </a:lnTo>
                <a:lnTo>
                  <a:pt x="1300" y="663"/>
                </a:lnTo>
                <a:lnTo>
                  <a:pt x="1299" y="662"/>
                </a:lnTo>
                <a:lnTo>
                  <a:pt x="1299" y="662"/>
                </a:lnTo>
                <a:lnTo>
                  <a:pt x="1301" y="662"/>
                </a:lnTo>
                <a:lnTo>
                  <a:pt x="1302" y="661"/>
                </a:lnTo>
                <a:lnTo>
                  <a:pt x="1301" y="660"/>
                </a:lnTo>
                <a:lnTo>
                  <a:pt x="1302" y="657"/>
                </a:lnTo>
                <a:lnTo>
                  <a:pt x="1300" y="657"/>
                </a:lnTo>
                <a:lnTo>
                  <a:pt x="1300" y="656"/>
                </a:lnTo>
                <a:lnTo>
                  <a:pt x="1301" y="655"/>
                </a:lnTo>
                <a:lnTo>
                  <a:pt x="1303" y="655"/>
                </a:lnTo>
                <a:lnTo>
                  <a:pt x="1305" y="656"/>
                </a:lnTo>
                <a:lnTo>
                  <a:pt x="1308" y="656"/>
                </a:lnTo>
                <a:lnTo>
                  <a:pt x="1309" y="656"/>
                </a:lnTo>
                <a:lnTo>
                  <a:pt x="1308" y="658"/>
                </a:lnTo>
                <a:lnTo>
                  <a:pt x="1308" y="659"/>
                </a:lnTo>
                <a:lnTo>
                  <a:pt x="1306" y="660"/>
                </a:lnTo>
                <a:lnTo>
                  <a:pt x="1305" y="661"/>
                </a:lnTo>
                <a:lnTo>
                  <a:pt x="1303" y="662"/>
                </a:lnTo>
                <a:lnTo>
                  <a:pt x="1302" y="665"/>
                </a:lnTo>
                <a:lnTo>
                  <a:pt x="1304" y="666"/>
                </a:lnTo>
                <a:lnTo>
                  <a:pt x="1305" y="666"/>
                </a:lnTo>
                <a:lnTo>
                  <a:pt x="1305" y="662"/>
                </a:lnTo>
                <a:lnTo>
                  <a:pt x="1306" y="662"/>
                </a:lnTo>
                <a:lnTo>
                  <a:pt x="1306" y="661"/>
                </a:lnTo>
                <a:lnTo>
                  <a:pt x="1310" y="660"/>
                </a:lnTo>
                <a:lnTo>
                  <a:pt x="1310" y="659"/>
                </a:lnTo>
                <a:lnTo>
                  <a:pt x="1310" y="657"/>
                </a:lnTo>
                <a:lnTo>
                  <a:pt x="1311" y="657"/>
                </a:lnTo>
                <a:lnTo>
                  <a:pt x="1311" y="656"/>
                </a:lnTo>
                <a:lnTo>
                  <a:pt x="1312" y="654"/>
                </a:lnTo>
                <a:lnTo>
                  <a:pt x="1311" y="652"/>
                </a:lnTo>
                <a:lnTo>
                  <a:pt x="1311" y="650"/>
                </a:lnTo>
                <a:lnTo>
                  <a:pt x="1316" y="649"/>
                </a:lnTo>
                <a:lnTo>
                  <a:pt x="1316" y="650"/>
                </a:lnTo>
                <a:lnTo>
                  <a:pt x="1317" y="650"/>
                </a:lnTo>
                <a:lnTo>
                  <a:pt x="1318" y="651"/>
                </a:lnTo>
                <a:lnTo>
                  <a:pt x="1321" y="652"/>
                </a:lnTo>
                <a:lnTo>
                  <a:pt x="1321" y="654"/>
                </a:lnTo>
                <a:lnTo>
                  <a:pt x="1321" y="654"/>
                </a:lnTo>
                <a:lnTo>
                  <a:pt x="1321" y="655"/>
                </a:lnTo>
                <a:lnTo>
                  <a:pt x="1322" y="657"/>
                </a:lnTo>
                <a:lnTo>
                  <a:pt x="1323" y="658"/>
                </a:lnTo>
                <a:lnTo>
                  <a:pt x="1323" y="659"/>
                </a:lnTo>
                <a:lnTo>
                  <a:pt x="1325" y="659"/>
                </a:lnTo>
                <a:lnTo>
                  <a:pt x="1325" y="660"/>
                </a:lnTo>
                <a:lnTo>
                  <a:pt x="1325" y="662"/>
                </a:lnTo>
                <a:lnTo>
                  <a:pt x="1324" y="663"/>
                </a:lnTo>
                <a:lnTo>
                  <a:pt x="1327" y="665"/>
                </a:lnTo>
                <a:lnTo>
                  <a:pt x="1327" y="666"/>
                </a:lnTo>
                <a:lnTo>
                  <a:pt x="1328" y="666"/>
                </a:lnTo>
                <a:lnTo>
                  <a:pt x="1329" y="665"/>
                </a:lnTo>
                <a:lnTo>
                  <a:pt x="1329" y="664"/>
                </a:lnTo>
                <a:lnTo>
                  <a:pt x="1332" y="662"/>
                </a:lnTo>
                <a:lnTo>
                  <a:pt x="1332" y="658"/>
                </a:lnTo>
                <a:lnTo>
                  <a:pt x="1333" y="655"/>
                </a:lnTo>
                <a:lnTo>
                  <a:pt x="1335" y="653"/>
                </a:lnTo>
                <a:lnTo>
                  <a:pt x="1339" y="653"/>
                </a:lnTo>
                <a:lnTo>
                  <a:pt x="1340" y="652"/>
                </a:lnTo>
                <a:lnTo>
                  <a:pt x="1342" y="652"/>
                </a:lnTo>
                <a:lnTo>
                  <a:pt x="1343" y="653"/>
                </a:lnTo>
                <a:lnTo>
                  <a:pt x="1342" y="655"/>
                </a:lnTo>
                <a:lnTo>
                  <a:pt x="1341" y="655"/>
                </a:lnTo>
                <a:lnTo>
                  <a:pt x="1340" y="658"/>
                </a:lnTo>
                <a:lnTo>
                  <a:pt x="1339" y="658"/>
                </a:lnTo>
                <a:lnTo>
                  <a:pt x="1339" y="658"/>
                </a:lnTo>
                <a:lnTo>
                  <a:pt x="1338" y="658"/>
                </a:lnTo>
                <a:lnTo>
                  <a:pt x="1338" y="659"/>
                </a:lnTo>
                <a:lnTo>
                  <a:pt x="1339" y="659"/>
                </a:lnTo>
                <a:lnTo>
                  <a:pt x="1339" y="661"/>
                </a:lnTo>
                <a:lnTo>
                  <a:pt x="1340" y="661"/>
                </a:lnTo>
                <a:lnTo>
                  <a:pt x="1340" y="660"/>
                </a:lnTo>
                <a:lnTo>
                  <a:pt x="1341" y="660"/>
                </a:lnTo>
                <a:lnTo>
                  <a:pt x="1341" y="659"/>
                </a:lnTo>
                <a:lnTo>
                  <a:pt x="1343" y="660"/>
                </a:lnTo>
                <a:lnTo>
                  <a:pt x="1346" y="659"/>
                </a:lnTo>
                <a:lnTo>
                  <a:pt x="1347" y="660"/>
                </a:lnTo>
                <a:lnTo>
                  <a:pt x="1347" y="659"/>
                </a:lnTo>
                <a:lnTo>
                  <a:pt x="1348" y="659"/>
                </a:lnTo>
                <a:lnTo>
                  <a:pt x="1349" y="658"/>
                </a:lnTo>
                <a:lnTo>
                  <a:pt x="1349" y="657"/>
                </a:lnTo>
                <a:lnTo>
                  <a:pt x="1351" y="656"/>
                </a:lnTo>
                <a:lnTo>
                  <a:pt x="1351" y="655"/>
                </a:lnTo>
                <a:lnTo>
                  <a:pt x="1349" y="654"/>
                </a:lnTo>
                <a:lnTo>
                  <a:pt x="1346" y="655"/>
                </a:lnTo>
                <a:lnTo>
                  <a:pt x="1346" y="654"/>
                </a:lnTo>
                <a:lnTo>
                  <a:pt x="1347" y="654"/>
                </a:lnTo>
                <a:lnTo>
                  <a:pt x="1347" y="653"/>
                </a:lnTo>
                <a:lnTo>
                  <a:pt x="1347" y="653"/>
                </a:lnTo>
                <a:lnTo>
                  <a:pt x="1346" y="653"/>
                </a:lnTo>
                <a:lnTo>
                  <a:pt x="1345" y="652"/>
                </a:lnTo>
                <a:lnTo>
                  <a:pt x="1342" y="651"/>
                </a:lnTo>
                <a:lnTo>
                  <a:pt x="1342" y="648"/>
                </a:lnTo>
                <a:lnTo>
                  <a:pt x="1341" y="647"/>
                </a:lnTo>
                <a:lnTo>
                  <a:pt x="1339" y="643"/>
                </a:lnTo>
                <a:lnTo>
                  <a:pt x="1339" y="641"/>
                </a:lnTo>
                <a:lnTo>
                  <a:pt x="1341" y="638"/>
                </a:lnTo>
                <a:lnTo>
                  <a:pt x="1339" y="631"/>
                </a:lnTo>
                <a:lnTo>
                  <a:pt x="1341" y="629"/>
                </a:lnTo>
                <a:lnTo>
                  <a:pt x="1343" y="630"/>
                </a:lnTo>
                <a:lnTo>
                  <a:pt x="1346" y="631"/>
                </a:lnTo>
                <a:lnTo>
                  <a:pt x="1347" y="630"/>
                </a:lnTo>
                <a:lnTo>
                  <a:pt x="1350" y="630"/>
                </a:lnTo>
                <a:lnTo>
                  <a:pt x="1352" y="629"/>
                </a:lnTo>
                <a:lnTo>
                  <a:pt x="1353" y="629"/>
                </a:lnTo>
                <a:lnTo>
                  <a:pt x="1354" y="628"/>
                </a:lnTo>
                <a:lnTo>
                  <a:pt x="1355" y="628"/>
                </a:lnTo>
                <a:lnTo>
                  <a:pt x="1356" y="629"/>
                </a:lnTo>
                <a:lnTo>
                  <a:pt x="1356" y="630"/>
                </a:lnTo>
                <a:lnTo>
                  <a:pt x="1357" y="632"/>
                </a:lnTo>
                <a:lnTo>
                  <a:pt x="1358" y="635"/>
                </a:lnTo>
                <a:lnTo>
                  <a:pt x="1356" y="635"/>
                </a:lnTo>
                <a:lnTo>
                  <a:pt x="1354" y="633"/>
                </a:lnTo>
                <a:lnTo>
                  <a:pt x="1351" y="633"/>
                </a:lnTo>
                <a:lnTo>
                  <a:pt x="1350" y="637"/>
                </a:lnTo>
                <a:lnTo>
                  <a:pt x="1353" y="642"/>
                </a:lnTo>
                <a:lnTo>
                  <a:pt x="1354" y="646"/>
                </a:lnTo>
                <a:lnTo>
                  <a:pt x="1355" y="648"/>
                </a:lnTo>
                <a:lnTo>
                  <a:pt x="1359" y="651"/>
                </a:lnTo>
                <a:lnTo>
                  <a:pt x="1362" y="650"/>
                </a:lnTo>
                <a:lnTo>
                  <a:pt x="1364" y="652"/>
                </a:lnTo>
                <a:lnTo>
                  <a:pt x="1365" y="655"/>
                </a:lnTo>
                <a:lnTo>
                  <a:pt x="1366" y="655"/>
                </a:lnTo>
                <a:lnTo>
                  <a:pt x="1368" y="657"/>
                </a:lnTo>
                <a:lnTo>
                  <a:pt x="1370" y="659"/>
                </a:lnTo>
                <a:lnTo>
                  <a:pt x="1372" y="658"/>
                </a:lnTo>
                <a:lnTo>
                  <a:pt x="1374" y="660"/>
                </a:lnTo>
                <a:lnTo>
                  <a:pt x="1374" y="662"/>
                </a:lnTo>
                <a:lnTo>
                  <a:pt x="1373" y="663"/>
                </a:lnTo>
                <a:lnTo>
                  <a:pt x="1373" y="666"/>
                </a:lnTo>
                <a:lnTo>
                  <a:pt x="1372" y="667"/>
                </a:lnTo>
                <a:lnTo>
                  <a:pt x="1372" y="669"/>
                </a:lnTo>
                <a:lnTo>
                  <a:pt x="1372" y="670"/>
                </a:lnTo>
                <a:lnTo>
                  <a:pt x="1373" y="670"/>
                </a:lnTo>
                <a:lnTo>
                  <a:pt x="1373" y="672"/>
                </a:lnTo>
                <a:lnTo>
                  <a:pt x="1373" y="673"/>
                </a:lnTo>
                <a:lnTo>
                  <a:pt x="1373" y="676"/>
                </a:lnTo>
                <a:lnTo>
                  <a:pt x="1374" y="677"/>
                </a:lnTo>
                <a:lnTo>
                  <a:pt x="1372" y="678"/>
                </a:lnTo>
                <a:lnTo>
                  <a:pt x="1371" y="678"/>
                </a:lnTo>
                <a:lnTo>
                  <a:pt x="1374" y="678"/>
                </a:lnTo>
                <a:lnTo>
                  <a:pt x="1375" y="677"/>
                </a:lnTo>
                <a:lnTo>
                  <a:pt x="1378" y="678"/>
                </a:lnTo>
                <a:lnTo>
                  <a:pt x="1382" y="678"/>
                </a:lnTo>
                <a:lnTo>
                  <a:pt x="1382" y="678"/>
                </a:lnTo>
                <a:lnTo>
                  <a:pt x="1384" y="679"/>
                </a:lnTo>
                <a:lnTo>
                  <a:pt x="1396" y="679"/>
                </a:lnTo>
                <a:lnTo>
                  <a:pt x="1399" y="681"/>
                </a:lnTo>
                <a:lnTo>
                  <a:pt x="1398" y="684"/>
                </a:lnTo>
                <a:lnTo>
                  <a:pt x="1399" y="684"/>
                </a:lnTo>
                <a:lnTo>
                  <a:pt x="1400" y="683"/>
                </a:lnTo>
                <a:lnTo>
                  <a:pt x="1401" y="682"/>
                </a:lnTo>
                <a:lnTo>
                  <a:pt x="1402" y="682"/>
                </a:lnTo>
                <a:lnTo>
                  <a:pt x="1402" y="684"/>
                </a:lnTo>
                <a:lnTo>
                  <a:pt x="1403" y="683"/>
                </a:lnTo>
                <a:lnTo>
                  <a:pt x="1405" y="684"/>
                </a:lnTo>
                <a:lnTo>
                  <a:pt x="1406" y="683"/>
                </a:lnTo>
                <a:lnTo>
                  <a:pt x="1407" y="684"/>
                </a:lnTo>
                <a:lnTo>
                  <a:pt x="1410" y="684"/>
                </a:lnTo>
                <a:lnTo>
                  <a:pt x="1410" y="684"/>
                </a:lnTo>
                <a:lnTo>
                  <a:pt x="1415" y="683"/>
                </a:lnTo>
                <a:lnTo>
                  <a:pt x="1418" y="684"/>
                </a:lnTo>
                <a:lnTo>
                  <a:pt x="1420" y="683"/>
                </a:lnTo>
                <a:lnTo>
                  <a:pt x="1423" y="682"/>
                </a:lnTo>
                <a:lnTo>
                  <a:pt x="1430" y="684"/>
                </a:lnTo>
                <a:lnTo>
                  <a:pt x="1435" y="687"/>
                </a:lnTo>
                <a:lnTo>
                  <a:pt x="1437" y="690"/>
                </a:lnTo>
                <a:lnTo>
                  <a:pt x="1441" y="692"/>
                </a:lnTo>
                <a:lnTo>
                  <a:pt x="1441" y="693"/>
                </a:lnTo>
                <a:lnTo>
                  <a:pt x="1439" y="693"/>
                </a:lnTo>
                <a:lnTo>
                  <a:pt x="1440" y="697"/>
                </a:lnTo>
                <a:lnTo>
                  <a:pt x="1439" y="698"/>
                </a:lnTo>
                <a:lnTo>
                  <a:pt x="1440" y="699"/>
                </a:lnTo>
                <a:lnTo>
                  <a:pt x="1440" y="699"/>
                </a:lnTo>
                <a:lnTo>
                  <a:pt x="1440" y="694"/>
                </a:lnTo>
                <a:lnTo>
                  <a:pt x="1443" y="694"/>
                </a:lnTo>
                <a:lnTo>
                  <a:pt x="1443" y="693"/>
                </a:lnTo>
                <a:lnTo>
                  <a:pt x="1447" y="693"/>
                </a:lnTo>
                <a:lnTo>
                  <a:pt x="1448" y="692"/>
                </a:lnTo>
                <a:lnTo>
                  <a:pt x="1450" y="692"/>
                </a:lnTo>
                <a:lnTo>
                  <a:pt x="1451" y="692"/>
                </a:lnTo>
                <a:lnTo>
                  <a:pt x="1451" y="691"/>
                </a:lnTo>
                <a:lnTo>
                  <a:pt x="1456" y="692"/>
                </a:lnTo>
                <a:lnTo>
                  <a:pt x="1459" y="690"/>
                </a:lnTo>
                <a:lnTo>
                  <a:pt x="1461" y="690"/>
                </a:lnTo>
                <a:lnTo>
                  <a:pt x="1468" y="691"/>
                </a:lnTo>
                <a:lnTo>
                  <a:pt x="1470" y="692"/>
                </a:lnTo>
                <a:lnTo>
                  <a:pt x="1474" y="692"/>
                </a:lnTo>
                <a:lnTo>
                  <a:pt x="1476" y="690"/>
                </a:lnTo>
                <a:lnTo>
                  <a:pt x="1481" y="691"/>
                </a:lnTo>
                <a:lnTo>
                  <a:pt x="1483" y="690"/>
                </a:lnTo>
                <a:lnTo>
                  <a:pt x="1485" y="690"/>
                </a:lnTo>
                <a:lnTo>
                  <a:pt x="1488" y="690"/>
                </a:lnTo>
                <a:lnTo>
                  <a:pt x="1489" y="690"/>
                </a:lnTo>
                <a:lnTo>
                  <a:pt x="1491" y="690"/>
                </a:lnTo>
                <a:lnTo>
                  <a:pt x="1493" y="689"/>
                </a:lnTo>
                <a:lnTo>
                  <a:pt x="1499" y="686"/>
                </a:lnTo>
                <a:lnTo>
                  <a:pt x="1501" y="682"/>
                </a:lnTo>
                <a:lnTo>
                  <a:pt x="1504" y="680"/>
                </a:lnTo>
                <a:lnTo>
                  <a:pt x="1505" y="677"/>
                </a:lnTo>
                <a:lnTo>
                  <a:pt x="1505" y="676"/>
                </a:lnTo>
                <a:lnTo>
                  <a:pt x="1508" y="675"/>
                </a:lnTo>
                <a:lnTo>
                  <a:pt x="1509" y="674"/>
                </a:lnTo>
                <a:lnTo>
                  <a:pt x="1522" y="675"/>
                </a:lnTo>
                <a:lnTo>
                  <a:pt x="1525" y="674"/>
                </a:lnTo>
                <a:lnTo>
                  <a:pt x="1527" y="673"/>
                </a:lnTo>
                <a:lnTo>
                  <a:pt x="1526" y="672"/>
                </a:lnTo>
                <a:lnTo>
                  <a:pt x="1533" y="673"/>
                </a:lnTo>
                <a:lnTo>
                  <a:pt x="1540" y="673"/>
                </a:lnTo>
                <a:lnTo>
                  <a:pt x="1541" y="672"/>
                </a:lnTo>
                <a:lnTo>
                  <a:pt x="1541" y="671"/>
                </a:lnTo>
                <a:lnTo>
                  <a:pt x="1542" y="671"/>
                </a:lnTo>
                <a:lnTo>
                  <a:pt x="1542" y="670"/>
                </a:lnTo>
                <a:lnTo>
                  <a:pt x="1543" y="669"/>
                </a:lnTo>
                <a:lnTo>
                  <a:pt x="1553" y="670"/>
                </a:lnTo>
                <a:lnTo>
                  <a:pt x="1556" y="668"/>
                </a:lnTo>
                <a:lnTo>
                  <a:pt x="1563" y="669"/>
                </a:lnTo>
                <a:lnTo>
                  <a:pt x="1564" y="669"/>
                </a:lnTo>
                <a:lnTo>
                  <a:pt x="1572" y="669"/>
                </a:lnTo>
                <a:lnTo>
                  <a:pt x="1577" y="668"/>
                </a:lnTo>
                <a:lnTo>
                  <a:pt x="1577" y="667"/>
                </a:lnTo>
                <a:lnTo>
                  <a:pt x="1579" y="667"/>
                </a:lnTo>
                <a:lnTo>
                  <a:pt x="1582" y="666"/>
                </a:lnTo>
                <a:lnTo>
                  <a:pt x="1589" y="665"/>
                </a:lnTo>
                <a:lnTo>
                  <a:pt x="1591" y="664"/>
                </a:lnTo>
                <a:lnTo>
                  <a:pt x="1597" y="663"/>
                </a:lnTo>
                <a:lnTo>
                  <a:pt x="1609" y="663"/>
                </a:lnTo>
                <a:lnTo>
                  <a:pt x="1617" y="665"/>
                </a:lnTo>
                <a:lnTo>
                  <a:pt x="1617" y="665"/>
                </a:lnTo>
                <a:lnTo>
                  <a:pt x="1633" y="665"/>
                </a:lnTo>
                <a:lnTo>
                  <a:pt x="1636" y="664"/>
                </a:lnTo>
                <a:lnTo>
                  <a:pt x="1637" y="663"/>
                </a:lnTo>
                <a:lnTo>
                  <a:pt x="1638" y="662"/>
                </a:lnTo>
                <a:lnTo>
                  <a:pt x="1639" y="661"/>
                </a:lnTo>
                <a:lnTo>
                  <a:pt x="1645" y="660"/>
                </a:lnTo>
                <a:lnTo>
                  <a:pt x="1646" y="662"/>
                </a:lnTo>
                <a:lnTo>
                  <a:pt x="1651" y="662"/>
                </a:lnTo>
                <a:lnTo>
                  <a:pt x="1651" y="663"/>
                </a:lnTo>
                <a:lnTo>
                  <a:pt x="1653" y="663"/>
                </a:lnTo>
                <a:lnTo>
                  <a:pt x="1654" y="662"/>
                </a:lnTo>
                <a:lnTo>
                  <a:pt x="1655" y="662"/>
                </a:lnTo>
                <a:lnTo>
                  <a:pt x="1656" y="661"/>
                </a:lnTo>
                <a:lnTo>
                  <a:pt x="1659" y="661"/>
                </a:lnTo>
                <a:lnTo>
                  <a:pt x="1662" y="661"/>
                </a:lnTo>
                <a:lnTo>
                  <a:pt x="1662" y="660"/>
                </a:lnTo>
                <a:lnTo>
                  <a:pt x="1663" y="658"/>
                </a:lnTo>
                <a:lnTo>
                  <a:pt x="1668" y="659"/>
                </a:lnTo>
                <a:lnTo>
                  <a:pt x="1669" y="658"/>
                </a:lnTo>
                <a:lnTo>
                  <a:pt x="1671" y="658"/>
                </a:lnTo>
                <a:lnTo>
                  <a:pt x="1670" y="657"/>
                </a:lnTo>
                <a:lnTo>
                  <a:pt x="1671" y="657"/>
                </a:lnTo>
                <a:lnTo>
                  <a:pt x="1674" y="658"/>
                </a:lnTo>
                <a:lnTo>
                  <a:pt x="1675" y="659"/>
                </a:lnTo>
                <a:lnTo>
                  <a:pt x="1677" y="659"/>
                </a:lnTo>
                <a:lnTo>
                  <a:pt x="1679" y="657"/>
                </a:lnTo>
                <a:lnTo>
                  <a:pt x="1682" y="657"/>
                </a:lnTo>
                <a:lnTo>
                  <a:pt x="1685" y="657"/>
                </a:lnTo>
                <a:lnTo>
                  <a:pt x="1686" y="655"/>
                </a:lnTo>
                <a:lnTo>
                  <a:pt x="1686" y="655"/>
                </a:lnTo>
                <a:lnTo>
                  <a:pt x="1686" y="654"/>
                </a:lnTo>
                <a:lnTo>
                  <a:pt x="1689" y="653"/>
                </a:lnTo>
                <a:lnTo>
                  <a:pt x="1697" y="653"/>
                </a:lnTo>
                <a:lnTo>
                  <a:pt x="1697" y="653"/>
                </a:lnTo>
                <a:lnTo>
                  <a:pt x="1700" y="653"/>
                </a:lnTo>
                <a:lnTo>
                  <a:pt x="1701" y="653"/>
                </a:lnTo>
                <a:lnTo>
                  <a:pt x="1705" y="654"/>
                </a:lnTo>
                <a:lnTo>
                  <a:pt x="1708" y="653"/>
                </a:lnTo>
                <a:lnTo>
                  <a:pt x="1708" y="653"/>
                </a:lnTo>
                <a:lnTo>
                  <a:pt x="1709" y="652"/>
                </a:lnTo>
                <a:lnTo>
                  <a:pt x="1710" y="654"/>
                </a:lnTo>
                <a:lnTo>
                  <a:pt x="1713" y="655"/>
                </a:lnTo>
                <a:lnTo>
                  <a:pt x="1714" y="656"/>
                </a:lnTo>
                <a:lnTo>
                  <a:pt x="1715" y="656"/>
                </a:lnTo>
                <a:lnTo>
                  <a:pt x="1718" y="658"/>
                </a:lnTo>
                <a:lnTo>
                  <a:pt x="1718" y="660"/>
                </a:lnTo>
                <a:lnTo>
                  <a:pt x="1718" y="661"/>
                </a:lnTo>
                <a:lnTo>
                  <a:pt x="1719" y="661"/>
                </a:lnTo>
                <a:lnTo>
                  <a:pt x="1719" y="664"/>
                </a:lnTo>
                <a:lnTo>
                  <a:pt x="1721" y="665"/>
                </a:lnTo>
                <a:lnTo>
                  <a:pt x="1721" y="669"/>
                </a:lnTo>
                <a:lnTo>
                  <a:pt x="1721" y="672"/>
                </a:lnTo>
                <a:lnTo>
                  <a:pt x="1719" y="674"/>
                </a:lnTo>
                <a:lnTo>
                  <a:pt x="1719" y="680"/>
                </a:lnTo>
                <a:lnTo>
                  <a:pt x="1719" y="680"/>
                </a:lnTo>
                <a:lnTo>
                  <a:pt x="1718" y="682"/>
                </a:lnTo>
                <a:lnTo>
                  <a:pt x="1719" y="683"/>
                </a:lnTo>
                <a:lnTo>
                  <a:pt x="1718" y="684"/>
                </a:lnTo>
                <a:lnTo>
                  <a:pt x="1718" y="685"/>
                </a:lnTo>
                <a:lnTo>
                  <a:pt x="1718" y="685"/>
                </a:lnTo>
                <a:lnTo>
                  <a:pt x="1718" y="686"/>
                </a:lnTo>
                <a:lnTo>
                  <a:pt x="1718" y="686"/>
                </a:lnTo>
                <a:lnTo>
                  <a:pt x="1718" y="687"/>
                </a:lnTo>
                <a:lnTo>
                  <a:pt x="1718" y="688"/>
                </a:lnTo>
                <a:lnTo>
                  <a:pt x="1718" y="688"/>
                </a:lnTo>
                <a:lnTo>
                  <a:pt x="1717" y="689"/>
                </a:lnTo>
                <a:lnTo>
                  <a:pt x="1716" y="689"/>
                </a:lnTo>
                <a:lnTo>
                  <a:pt x="1716" y="691"/>
                </a:lnTo>
                <a:lnTo>
                  <a:pt x="1716" y="692"/>
                </a:lnTo>
                <a:lnTo>
                  <a:pt x="1713" y="698"/>
                </a:lnTo>
                <a:lnTo>
                  <a:pt x="1710" y="700"/>
                </a:lnTo>
                <a:lnTo>
                  <a:pt x="1709" y="703"/>
                </a:lnTo>
                <a:lnTo>
                  <a:pt x="1706" y="704"/>
                </a:lnTo>
                <a:lnTo>
                  <a:pt x="1707" y="706"/>
                </a:lnTo>
                <a:lnTo>
                  <a:pt x="1706" y="706"/>
                </a:lnTo>
                <a:lnTo>
                  <a:pt x="1708" y="708"/>
                </a:lnTo>
                <a:lnTo>
                  <a:pt x="1707" y="708"/>
                </a:lnTo>
                <a:lnTo>
                  <a:pt x="1705" y="706"/>
                </a:lnTo>
                <a:lnTo>
                  <a:pt x="1705" y="707"/>
                </a:lnTo>
                <a:lnTo>
                  <a:pt x="1704" y="708"/>
                </a:lnTo>
                <a:lnTo>
                  <a:pt x="1704" y="708"/>
                </a:lnTo>
                <a:lnTo>
                  <a:pt x="1702" y="709"/>
                </a:lnTo>
                <a:lnTo>
                  <a:pt x="1701" y="706"/>
                </a:lnTo>
                <a:lnTo>
                  <a:pt x="1698" y="707"/>
                </a:lnTo>
                <a:lnTo>
                  <a:pt x="1692" y="707"/>
                </a:lnTo>
                <a:lnTo>
                  <a:pt x="1691" y="706"/>
                </a:lnTo>
                <a:lnTo>
                  <a:pt x="1690" y="706"/>
                </a:lnTo>
                <a:lnTo>
                  <a:pt x="1688" y="705"/>
                </a:lnTo>
                <a:lnTo>
                  <a:pt x="1685" y="705"/>
                </a:lnTo>
                <a:lnTo>
                  <a:pt x="1683" y="705"/>
                </a:lnTo>
                <a:lnTo>
                  <a:pt x="1681" y="707"/>
                </a:lnTo>
                <a:lnTo>
                  <a:pt x="1680" y="708"/>
                </a:lnTo>
                <a:lnTo>
                  <a:pt x="1677" y="712"/>
                </a:lnTo>
                <a:lnTo>
                  <a:pt x="1678" y="715"/>
                </a:lnTo>
                <a:lnTo>
                  <a:pt x="1679" y="715"/>
                </a:lnTo>
                <a:lnTo>
                  <a:pt x="1680" y="715"/>
                </a:lnTo>
                <a:lnTo>
                  <a:pt x="1682" y="716"/>
                </a:lnTo>
                <a:lnTo>
                  <a:pt x="1682" y="722"/>
                </a:lnTo>
                <a:lnTo>
                  <a:pt x="1683" y="729"/>
                </a:lnTo>
                <a:lnTo>
                  <a:pt x="1684" y="732"/>
                </a:lnTo>
                <a:lnTo>
                  <a:pt x="1684" y="737"/>
                </a:lnTo>
                <a:lnTo>
                  <a:pt x="1686" y="743"/>
                </a:lnTo>
                <a:lnTo>
                  <a:pt x="1687" y="744"/>
                </a:lnTo>
                <a:lnTo>
                  <a:pt x="1687" y="746"/>
                </a:lnTo>
                <a:lnTo>
                  <a:pt x="1689" y="749"/>
                </a:lnTo>
                <a:lnTo>
                  <a:pt x="1689" y="751"/>
                </a:lnTo>
                <a:lnTo>
                  <a:pt x="1692" y="757"/>
                </a:lnTo>
                <a:lnTo>
                  <a:pt x="1692" y="761"/>
                </a:lnTo>
                <a:lnTo>
                  <a:pt x="1695" y="766"/>
                </a:lnTo>
                <a:lnTo>
                  <a:pt x="1695" y="769"/>
                </a:lnTo>
                <a:lnTo>
                  <a:pt x="1698" y="780"/>
                </a:lnTo>
                <a:lnTo>
                  <a:pt x="1699" y="790"/>
                </a:lnTo>
                <a:lnTo>
                  <a:pt x="1699" y="817"/>
                </a:lnTo>
                <a:lnTo>
                  <a:pt x="1699" y="817"/>
                </a:lnTo>
                <a:lnTo>
                  <a:pt x="1698" y="825"/>
                </a:lnTo>
                <a:lnTo>
                  <a:pt x="1699" y="830"/>
                </a:lnTo>
                <a:lnTo>
                  <a:pt x="1698" y="833"/>
                </a:lnTo>
                <a:lnTo>
                  <a:pt x="1698" y="833"/>
                </a:lnTo>
                <a:lnTo>
                  <a:pt x="1698" y="835"/>
                </a:lnTo>
                <a:lnTo>
                  <a:pt x="1696" y="839"/>
                </a:lnTo>
                <a:lnTo>
                  <a:pt x="1696" y="842"/>
                </a:lnTo>
                <a:lnTo>
                  <a:pt x="1693" y="845"/>
                </a:lnTo>
                <a:lnTo>
                  <a:pt x="1689" y="849"/>
                </a:lnTo>
                <a:lnTo>
                  <a:pt x="1689" y="849"/>
                </a:lnTo>
                <a:lnTo>
                  <a:pt x="1688" y="849"/>
                </a:lnTo>
                <a:lnTo>
                  <a:pt x="1688" y="852"/>
                </a:lnTo>
                <a:lnTo>
                  <a:pt x="1687" y="853"/>
                </a:lnTo>
                <a:lnTo>
                  <a:pt x="1684" y="857"/>
                </a:lnTo>
                <a:lnTo>
                  <a:pt x="1678" y="860"/>
                </a:lnTo>
                <a:lnTo>
                  <a:pt x="1673" y="862"/>
                </a:lnTo>
                <a:lnTo>
                  <a:pt x="1672" y="862"/>
                </a:lnTo>
                <a:lnTo>
                  <a:pt x="1668" y="864"/>
                </a:lnTo>
                <a:lnTo>
                  <a:pt x="1668" y="870"/>
                </a:lnTo>
                <a:lnTo>
                  <a:pt x="1667" y="870"/>
                </a:lnTo>
                <a:lnTo>
                  <a:pt x="1667" y="868"/>
                </a:lnTo>
                <a:lnTo>
                  <a:pt x="1664" y="870"/>
                </a:lnTo>
                <a:lnTo>
                  <a:pt x="1661" y="870"/>
                </a:lnTo>
                <a:lnTo>
                  <a:pt x="1661" y="870"/>
                </a:lnTo>
                <a:lnTo>
                  <a:pt x="1660" y="870"/>
                </a:lnTo>
                <a:lnTo>
                  <a:pt x="1659" y="869"/>
                </a:lnTo>
                <a:lnTo>
                  <a:pt x="1658" y="869"/>
                </a:lnTo>
                <a:lnTo>
                  <a:pt x="1655" y="869"/>
                </a:lnTo>
                <a:lnTo>
                  <a:pt x="1653" y="871"/>
                </a:lnTo>
                <a:lnTo>
                  <a:pt x="1653" y="873"/>
                </a:lnTo>
                <a:lnTo>
                  <a:pt x="1656" y="876"/>
                </a:lnTo>
                <a:lnTo>
                  <a:pt x="1654" y="877"/>
                </a:lnTo>
                <a:lnTo>
                  <a:pt x="1654" y="878"/>
                </a:lnTo>
                <a:lnTo>
                  <a:pt x="1655" y="879"/>
                </a:lnTo>
                <a:lnTo>
                  <a:pt x="1658" y="879"/>
                </a:lnTo>
                <a:lnTo>
                  <a:pt x="1657" y="880"/>
                </a:lnTo>
                <a:lnTo>
                  <a:pt x="1654" y="880"/>
                </a:lnTo>
                <a:lnTo>
                  <a:pt x="1652" y="878"/>
                </a:lnTo>
                <a:lnTo>
                  <a:pt x="1646" y="878"/>
                </a:lnTo>
                <a:lnTo>
                  <a:pt x="1644" y="879"/>
                </a:lnTo>
                <a:lnTo>
                  <a:pt x="1644" y="880"/>
                </a:lnTo>
                <a:lnTo>
                  <a:pt x="1642" y="881"/>
                </a:lnTo>
                <a:lnTo>
                  <a:pt x="1640" y="882"/>
                </a:lnTo>
                <a:lnTo>
                  <a:pt x="1639" y="883"/>
                </a:lnTo>
                <a:lnTo>
                  <a:pt x="1636" y="883"/>
                </a:lnTo>
                <a:lnTo>
                  <a:pt x="1635" y="885"/>
                </a:lnTo>
                <a:lnTo>
                  <a:pt x="1632" y="886"/>
                </a:lnTo>
                <a:lnTo>
                  <a:pt x="1632" y="886"/>
                </a:lnTo>
                <a:lnTo>
                  <a:pt x="1631" y="886"/>
                </a:lnTo>
                <a:lnTo>
                  <a:pt x="1630" y="888"/>
                </a:lnTo>
                <a:lnTo>
                  <a:pt x="1629" y="887"/>
                </a:lnTo>
                <a:lnTo>
                  <a:pt x="1628" y="888"/>
                </a:lnTo>
                <a:lnTo>
                  <a:pt x="1624" y="887"/>
                </a:lnTo>
                <a:lnTo>
                  <a:pt x="1621" y="888"/>
                </a:lnTo>
                <a:lnTo>
                  <a:pt x="1614" y="888"/>
                </a:lnTo>
                <a:lnTo>
                  <a:pt x="1608" y="889"/>
                </a:lnTo>
                <a:lnTo>
                  <a:pt x="1605" y="891"/>
                </a:lnTo>
                <a:lnTo>
                  <a:pt x="1603" y="891"/>
                </a:lnTo>
                <a:lnTo>
                  <a:pt x="1600" y="893"/>
                </a:lnTo>
                <a:lnTo>
                  <a:pt x="1600" y="894"/>
                </a:lnTo>
                <a:lnTo>
                  <a:pt x="1598" y="895"/>
                </a:lnTo>
                <a:lnTo>
                  <a:pt x="1597" y="896"/>
                </a:lnTo>
                <a:lnTo>
                  <a:pt x="1596" y="897"/>
                </a:lnTo>
                <a:lnTo>
                  <a:pt x="1596" y="899"/>
                </a:lnTo>
                <a:lnTo>
                  <a:pt x="1596" y="899"/>
                </a:lnTo>
                <a:lnTo>
                  <a:pt x="1596" y="902"/>
                </a:lnTo>
                <a:lnTo>
                  <a:pt x="1595" y="902"/>
                </a:lnTo>
                <a:lnTo>
                  <a:pt x="1590" y="903"/>
                </a:lnTo>
                <a:lnTo>
                  <a:pt x="1589" y="905"/>
                </a:lnTo>
                <a:lnTo>
                  <a:pt x="1588" y="905"/>
                </a:lnTo>
                <a:lnTo>
                  <a:pt x="1588" y="906"/>
                </a:lnTo>
                <a:lnTo>
                  <a:pt x="1590" y="906"/>
                </a:lnTo>
                <a:lnTo>
                  <a:pt x="1591" y="908"/>
                </a:lnTo>
                <a:lnTo>
                  <a:pt x="1587" y="908"/>
                </a:lnTo>
                <a:lnTo>
                  <a:pt x="1586" y="908"/>
                </a:lnTo>
                <a:lnTo>
                  <a:pt x="1584" y="907"/>
                </a:lnTo>
                <a:lnTo>
                  <a:pt x="1583" y="908"/>
                </a:lnTo>
                <a:lnTo>
                  <a:pt x="1577" y="910"/>
                </a:lnTo>
                <a:lnTo>
                  <a:pt x="1570" y="910"/>
                </a:lnTo>
                <a:lnTo>
                  <a:pt x="1552" y="912"/>
                </a:lnTo>
                <a:lnTo>
                  <a:pt x="1547" y="914"/>
                </a:lnTo>
                <a:lnTo>
                  <a:pt x="1543" y="914"/>
                </a:lnTo>
                <a:lnTo>
                  <a:pt x="1537" y="916"/>
                </a:lnTo>
                <a:lnTo>
                  <a:pt x="1535" y="917"/>
                </a:lnTo>
                <a:lnTo>
                  <a:pt x="1531" y="918"/>
                </a:lnTo>
                <a:lnTo>
                  <a:pt x="1529" y="920"/>
                </a:lnTo>
                <a:lnTo>
                  <a:pt x="1527" y="920"/>
                </a:lnTo>
                <a:lnTo>
                  <a:pt x="1525" y="921"/>
                </a:lnTo>
                <a:lnTo>
                  <a:pt x="1523" y="922"/>
                </a:lnTo>
                <a:lnTo>
                  <a:pt x="1517" y="926"/>
                </a:lnTo>
                <a:lnTo>
                  <a:pt x="1513" y="929"/>
                </a:lnTo>
                <a:lnTo>
                  <a:pt x="1512" y="931"/>
                </a:lnTo>
                <a:lnTo>
                  <a:pt x="1510" y="932"/>
                </a:lnTo>
                <a:lnTo>
                  <a:pt x="1508" y="935"/>
                </a:lnTo>
                <a:lnTo>
                  <a:pt x="1504" y="938"/>
                </a:lnTo>
                <a:lnTo>
                  <a:pt x="1503" y="939"/>
                </a:lnTo>
                <a:lnTo>
                  <a:pt x="1496" y="944"/>
                </a:lnTo>
                <a:lnTo>
                  <a:pt x="1496" y="945"/>
                </a:lnTo>
                <a:lnTo>
                  <a:pt x="1494" y="946"/>
                </a:lnTo>
                <a:lnTo>
                  <a:pt x="1494" y="947"/>
                </a:lnTo>
                <a:lnTo>
                  <a:pt x="1493" y="948"/>
                </a:lnTo>
                <a:lnTo>
                  <a:pt x="1488" y="955"/>
                </a:lnTo>
                <a:lnTo>
                  <a:pt x="1486" y="957"/>
                </a:lnTo>
                <a:lnTo>
                  <a:pt x="1486" y="959"/>
                </a:lnTo>
                <a:lnTo>
                  <a:pt x="1483" y="963"/>
                </a:lnTo>
                <a:lnTo>
                  <a:pt x="1483" y="964"/>
                </a:lnTo>
                <a:lnTo>
                  <a:pt x="1482" y="965"/>
                </a:lnTo>
                <a:lnTo>
                  <a:pt x="1482" y="968"/>
                </a:lnTo>
                <a:lnTo>
                  <a:pt x="1480" y="974"/>
                </a:lnTo>
                <a:lnTo>
                  <a:pt x="1479" y="983"/>
                </a:lnTo>
                <a:lnTo>
                  <a:pt x="1475" y="995"/>
                </a:lnTo>
                <a:lnTo>
                  <a:pt x="1475" y="1001"/>
                </a:lnTo>
                <a:lnTo>
                  <a:pt x="1479" y="1014"/>
                </a:lnTo>
                <a:lnTo>
                  <a:pt x="1478" y="1015"/>
                </a:lnTo>
                <a:lnTo>
                  <a:pt x="1479" y="1020"/>
                </a:lnTo>
                <a:lnTo>
                  <a:pt x="1482" y="1025"/>
                </a:lnTo>
                <a:lnTo>
                  <a:pt x="1485" y="1035"/>
                </a:lnTo>
                <a:lnTo>
                  <a:pt x="1484" y="1038"/>
                </a:lnTo>
                <a:lnTo>
                  <a:pt x="1483" y="1040"/>
                </a:lnTo>
                <a:lnTo>
                  <a:pt x="1480" y="1041"/>
                </a:lnTo>
                <a:lnTo>
                  <a:pt x="1480" y="1041"/>
                </a:lnTo>
                <a:lnTo>
                  <a:pt x="1476" y="1042"/>
                </a:lnTo>
                <a:lnTo>
                  <a:pt x="1466" y="1041"/>
                </a:lnTo>
                <a:lnTo>
                  <a:pt x="1464" y="1040"/>
                </a:lnTo>
                <a:lnTo>
                  <a:pt x="1462" y="1040"/>
                </a:lnTo>
                <a:lnTo>
                  <a:pt x="1452" y="1038"/>
                </a:lnTo>
                <a:lnTo>
                  <a:pt x="1451" y="1037"/>
                </a:lnTo>
                <a:lnTo>
                  <a:pt x="1444" y="1037"/>
                </a:lnTo>
                <a:lnTo>
                  <a:pt x="1443" y="1036"/>
                </a:lnTo>
                <a:lnTo>
                  <a:pt x="1441" y="1036"/>
                </a:lnTo>
                <a:lnTo>
                  <a:pt x="1440" y="1035"/>
                </a:lnTo>
                <a:lnTo>
                  <a:pt x="1439" y="1036"/>
                </a:lnTo>
                <a:lnTo>
                  <a:pt x="1435" y="1034"/>
                </a:lnTo>
                <a:lnTo>
                  <a:pt x="1429" y="1033"/>
                </a:lnTo>
                <a:lnTo>
                  <a:pt x="1428" y="1032"/>
                </a:lnTo>
                <a:lnTo>
                  <a:pt x="1426" y="1032"/>
                </a:lnTo>
                <a:lnTo>
                  <a:pt x="1425" y="1032"/>
                </a:lnTo>
                <a:lnTo>
                  <a:pt x="1417" y="1030"/>
                </a:lnTo>
                <a:lnTo>
                  <a:pt x="1414" y="1030"/>
                </a:lnTo>
                <a:lnTo>
                  <a:pt x="1409" y="1028"/>
                </a:lnTo>
                <a:lnTo>
                  <a:pt x="1405" y="1028"/>
                </a:lnTo>
                <a:lnTo>
                  <a:pt x="1404" y="1027"/>
                </a:lnTo>
                <a:lnTo>
                  <a:pt x="1401" y="1026"/>
                </a:lnTo>
                <a:lnTo>
                  <a:pt x="1399" y="1025"/>
                </a:lnTo>
                <a:lnTo>
                  <a:pt x="1396" y="1025"/>
                </a:lnTo>
                <a:lnTo>
                  <a:pt x="1389" y="1023"/>
                </a:lnTo>
                <a:lnTo>
                  <a:pt x="1382" y="1023"/>
                </a:lnTo>
                <a:lnTo>
                  <a:pt x="1380" y="1023"/>
                </a:lnTo>
                <a:lnTo>
                  <a:pt x="1378" y="1024"/>
                </a:lnTo>
                <a:lnTo>
                  <a:pt x="1378" y="1025"/>
                </a:lnTo>
                <a:lnTo>
                  <a:pt x="1380" y="1026"/>
                </a:lnTo>
                <a:lnTo>
                  <a:pt x="1380" y="1028"/>
                </a:lnTo>
                <a:lnTo>
                  <a:pt x="1377" y="1028"/>
                </a:lnTo>
                <a:lnTo>
                  <a:pt x="1368" y="1031"/>
                </a:lnTo>
                <a:lnTo>
                  <a:pt x="1365" y="1034"/>
                </a:lnTo>
                <a:lnTo>
                  <a:pt x="1356" y="1039"/>
                </a:lnTo>
                <a:lnTo>
                  <a:pt x="1354" y="1042"/>
                </a:lnTo>
                <a:lnTo>
                  <a:pt x="1350" y="1045"/>
                </a:lnTo>
                <a:lnTo>
                  <a:pt x="1348" y="1047"/>
                </a:lnTo>
                <a:lnTo>
                  <a:pt x="1348" y="1048"/>
                </a:lnTo>
                <a:lnTo>
                  <a:pt x="1345" y="1049"/>
                </a:lnTo>
                <a:lnTo>
                  <a:pt x="1345" y="1051"/>
                </a:lnTo>
                <a:lnTo>
                  <a:pt x="1342" y="1052"/>
                </a:lnTo>
                <a:lnTo>
                  <a:pt x="1342" y="1053"/>
                </a:lnTo>
                <a:lnTo>
                  <a:pt x="1338" y="1055"/>
                </a:lnTo>
                <a:lnTo>
                  <a:pt x="1336" y="1059"/>
                </a:lnTo>
                <a:lnTo>
                  <a:pt x="1334" y="1060"/>
                </a:lnTo>
                <a:lnTo>
                  <a:pt x="1333" y="1062"/>
                </a:lnTo>
                <a:lnTo>
                  <a:pt x="1332" y="1065"/>
                </a:lnTo>
                <a:lnTo>
                  <a:pt x="1329" y="1067"/>
                </a:lnTo>
                <a:lnTo>
                  <a:pt x="1327" y="1071"/>
                </a:lnTo>
                <a:lnTo>
                  <a:pt x="1325" y="1072"/>
                </a:lnTo>
                <a:lnTo>
                  <a:pt x="1326" y="1072"/>
                </a:lnTo>
                <a:lnTo>
                  <a:pt x="1325" y="1073"/>
                </a:lnTo>
                <a:lnTo>
                  <a:pt x="1323" y="1073"/>
                </a:lnTo>
                <a:lnTo>
                  <a:pt x="1323" y="1073"/>
                </a:lnTo>
                <a:lnTo>
                  <a:pt x="1321" y="1074"/>
                </a:lnTo>
                <a:lnTo>
                  <a:pt x="1318" y="1075"/>
                </a:lnTo>
                <a:lnTo>
                  <a:pt x="1317" y="1076"/>
                </a:lnTo>
                <a:lnTo>
                  <a:pt x="1314" y="1075"/>
                </a:lnTo>
                <a:lnTo>
                  <a:pt x="1313" y="1076"/>
                </a:lnTo>
                <a:lnTo>
                  <a:pt x="1311" y="1076"/>
                </a:lnTo>
                <a:lnTo>
                  <a:pt x="1310" y="1077"/>
                </a:lnTo>
                <a:lnTo>
                  <a:pt x="1307" y="1078"/>
                </a:lnTo>
                <a:lnTo>
                  <a:pt x="1306" y="1080"/>
                </a:lnTo>
                <a:lnTo>
                  <a:pt x="1304" y="1081"/>
                </a:lnTo>
                <a:lnTo>
                  <a:pt x="1295" y="1082"/>
                </a:lnTo>
                <a:lnTo>
                  <a:pt x="1293" y="1084"/>
                </a:lnTo>
                <a:lnTo>
                  <a:pt x="1290" y="1084"/>
                </a:lnTo>
                <a:lnTo>
                  <a:pt x="1290" y="1086"/>
                </a:lnTo>
                <a:lnTo>
                  <a:pt x="1287" y="1086"/>
                </a:lnTo>
                <a:lnTo>
                  <a:pt x="1286" y="1087"/>
                </a:lnTo>
                <a:lnTo>
                  <a:pt x="1280" y="1087"/>
                </a:lnTo>
                <a:lnTo>
                  <a:pt x="1271" y="1090"/>
                </a:lnTo>
                <a:lnTo>
                  <a:pt x="1261" y="1090"/>
                </a:lnTo>
                <a:lnTo>
                  <a:pt x="1253" y="1091"/>
                </a:lnTo>
                <a:lnTo>
                  <a:pt x="1249" y="1092"/>
                </a:lnTo>
                <a:lnTo>
                  <a:pt x="1249" y="1092"/>
                </a:lnTo>
                <a:lnTo>
                  <a:pt x="1247" y="1092"/>
                </a:lnTo>
                <a:lnTo>
                  <a:pt x="1247" y="1094"/>
                </a:lnTo>
                <a:lnTo>
                  <a:pt x="1245" y="1095"/>
                </a:lnTo>
                <a:lnTo>
                  <a:pt x="1242" y="1095"/>
                </a:lnTo>
                <a:lnTo>
                  <a:pt x="1240" y="1097"/>
                </a:lnTo>
                <a:lnTo>
                  <a:pt x="1238" y="1097"/>
                </a:lnTo>
                <a:lnTo>
                  <a:pt x="1237" y="1098"/>
                </a:lnTo>
                <a:lnTo>
                  <a:pt x="1233" y="1098"/>
                </a:lnTo>
                <a:lnTo>
                  <a:pt x="1232" y="1099"/>
                </a:lnTo>
                <a:lnTo>
                  <a:pt x="1228" y="1100"/>
                </a:lnTo>
                <a:lnTo>
                  <a:pt x="1217" y="1102"/>
                </a:lnTo>
                <a:lnTo>
                  <a:pt x="1212" y="1102"/>
                </a:lnTo>
                <a:lnTo>
                  <a:pt x="1210" y="1103"/>
                </a:lnTo>
                <a:lnTo>
                  <a:pt x="1206" y="1103"/>
                </a:lnTo>
                <a:lnTo>
                  <a:pt x="1198" y="1105"/>
                </a:lnTo>
                <a:lnTo>
                  <a:pt x="1192" y="1107"/>
                </a:lnTo>
                <a:lnTo>
                  <a:pt x="1189" y="1109"/>
                </a:lnTo>
                <a:lnTo>
                  <a:pt x="1185" y="1110"/>
                </a:lnTo>
                <a:lnTo>
                  <a:pt x="1170" y="1117"/>
                </a:lnTo>
                <a:lnTo>
                  <a:pt x="1163" y="1122"/>
                </a:lnTo>
                <a:lnTo>
                  <a:pt x="1163" y="1124"/>
                </a:lnTo>
                <a:lnTo>
                  <a:pt x="1161" y="1126"/>
                </a:lnTo>
                <a:lnTo>
                  <a:pt x="1159" y="1130"/>
                </a:lnTo>
                <a:lnTo>
                  <a:pt x="1155" y="1137"/>
                </a:lnTo>
                <a:lnTo>
                  <a:pt x="1155" y="1138"/>
                </a:lnTo>
                <a:lnTo>
                  <a:pt x="1155" y="1138"/>
                </a:lnTo>
                <a:lnTo>
                  <a:pt x="1154" y="1137"/>
                </a:lnTo>
                <a:lnTo>
                  <a:pt x="1153" y="1137"/>
                </a:lnTo>
                <a:lnTo>
                  <a:pt x="1153" y="1138"/>
                </a:lnTo>
                <a:lnTo>
                  <a:pt x="1156" y="1139"/>
                </a:lnTo>
                <a:lnTo>
                  <a:pt x="1154" y="1140"/>
                </a:lnTo>
                <a:lnTo>
                  <a:pt x="1154" y="1142"/>
                </a:lnTo>
                <a:lnTo>
                  <a:pt x="1152" y="1142"/>
                </a:lnTo>
                <a:lnTo>
                  <a:pt x="1151" y="1143"/>
                </a:lnTo>
                <a:lnTo>
                  <a:pt x="1147" y="1144"/>
                </a:lnTo>
                <a:lnTo>
                  <a:pt x="1143" y="1147"/>
                </a:lnTo>
                <a:lnTo>
                  <a:pt x="1136" y="1155"/>
                </a:lnTo>
                <a:lnTo>
                  <a:pt x="1134" y="1158"/>
                </a:lnTo>
                <a:lnTo>
                  <a:pt x="1133" y="1161"/>
                </a:lnTo>
                <a:lnTo>
                  <a:pt x="1128" y="1164"/>
                </a:lnTo>
                <a:lnTo>
                  <a:pt x="1128" y="1165"/>
                </a:lnTo>
                <a:lnTo>
                  <a:pt x="1125" y="1168"/>
                </a:lnTo>
                <a:lnTo>
                  <a:pt x="1122" y="1172"/>
                </a:lnTo>
                <a:lnTo>
                  <a:pt x="1120" y="1179"/>
                </a:lnTo>
                <a:lnTo>
                  <a:pt x="1119" y="1179"/>
                </a:lnTo>
                <a:lnTo>
                  <a:pt x="1112" y="1180"/>
                </a:lnTo>
                <a:lnTo>
                  <a:pt x="1110" y="1182"/>
                </a:lnTo>
                <a:lnTo>
                  <a:pt x="1101" y="1180"/>
                </a:lnTo>
                <a:lnTo>
                  <a:pt x="1097" y="1180"/>
                </a:lnTo>
                <a:lnTo>
                  <a:pt x="1095" y="1179"/>
                </a:lnTo>
                <a:lnTo>
                  <a:pt x="1093" y="1179"/>
                </a:lnTo>
                <a:lnTo>
                  <a:pt x="1090" y="1178"/>
                </a:lnTo>
                <a:lnTo>
                  <a:pt x="1088" y="1174"/>
                </a:lnTo>
                <a:lnTo>
                  <a:pt x="1082" y="1171"/>
                </a:lnTo>
                <a:lnTo>
                  <a:pt x="1075" y="1169"/>
                </a:lnTo>
                <a:lnTo>
                  <a:pt x="1075" y="1168"/>
                </a:lnTo>
                <a:lnTo>
                  <a:pt x="1071" y="1166"/>
                </a:lnTo>
                <a:lnTo>
                  <a:pt x="1067" y="1165"/>
                </a:lnTo>
                <a:lnTo>
                  <a:pt x="1065" y="1163"/>
                </a:lnTo>
                <a:lnTo>
                  <a:pt x="1064" y="1163"/>
                </a:lnTo>
                <a:lnTo>
                  <a:pt x="1060" y="1163"/>
                </a:lnTo>
                <a:lnTo>
                  <a:pt x="1059" y="1165"/>
                </a:lnTo>
                <a:lnTo>
                  <a:pt x="1058" y="1165"/>
                </a:lnTo>
                <a:lnTo>
                  <a:pt x="1058" y="1165"/>
                </a:lnTo>
                <a:lnTo>
                  <a:pt x="1056" y="1165"/>
                </a:lnTo>
                <a:lnTo>
                  <a:pt x="1050" y="1163"/>
                </a:lnTo>
                <a:lnTo>
                  <a:pt x="1048" y="1163"/>
                </a:lnTo>
                <a:lnTo>
                  <a:pt x="1033" y="1151"/>
                </a:lnTo>
                <a:lnTo>
                  <a:pt x="1024" y="1145"/>
                </a:lnTo>
                <a:lnTo>
                  <a:pt x="1021" y="1144"/>
                </a:lnTo>
                <a:lnTo>
                  <a:pt x="1018" y="1144"/>
                </a:lnTo>
                <a:lnTo>
                  <a:pt x="1016" y="1145"/>
                </a:lnTo>
                <a:lnTo>
                  <a:pt x="1014" y="1144"/>
                </a:lnTo>
                <a:lnTo>
                  <a:pt x="1015" y="1147"/>
                </a:lnTo>
                <a:lnTo>
                  <a:pt x="1017" y="1149"/>
                </a:lnTo>
                <a:lnTo>
                  <a:pt x="1016" y="1149"/>
                </a:lnTo>
                <a:lnTo>
                  <a:pt x="1015" y="1148"/>
                </a:lnTo>
                <a:lnTo>
                  <a:pt x="1014" y="1146"/>
                </a:lnTo>
                <a:lnTo>
                  <a:pt x="1012" y="1145"/>
                </a:lnTo>
                <a:lnTo>
                  <a:pt x="1005" y="1145"/>
                </a:lnTo>
                <a:lnTo>
                  <a:pt x="998" y="1142"/>
                </a:lnTo>
                <a:lnTo>
                  <a:pt x="995" y="1142"/>
                </a:lnTo>
                <a:lnTo>
                  <a:pt x="989" y="1139"/>
                </a:lnTo>
                <a:lnTo>
                  <a:pt x="987" y="1139"/>
                </a:lnTo>
                <a:lnTo>
                  <a:pt x="986" y="1138"/>
                </a:lnTo>
                <a:lnTo>
                  <a:pt x="980" y="1136"/>
                </a:lnTo>
                <a:lnTo>
                  <a:pt x="968" y="1130"/>
                </a:lnTo>
                <a:lnTo>
                  <a:pt x="965" y="1130"/>
                </a:lnTo>
                <a:lnTo>
                  <a:pt x="962" y="1129"/>
                </a:lnTo>
                <a:lnTo>
                  <a:pt x="958" y="1128"/>
                </a:lnTo>
                <a:lnTo>
                  <a:pt x="941" y="1121"/>
                </a:lnTo>
                <a:lnTo>
                  <a:pt x="940" y="1121"/>
                </a:lnTo>
                <a:lnTo>
                  <a:pt x="939" y="1123"/>
                </a:lnTo>
                <a:lnTo>
                  <a:pt x="933" y="1123"/>
                </a:lnTo>
                <a:lnTo>
                  <a:pt x="932" y="1122"/>
                </a:lnTo>
                <a:lnTo>
                  <a:pt x="933" y="1119"/>
                </a:lnTo>
                <a:lnTo>
                  <a:pt x="929" y="1118"/>
                </a:lnTo>
                <a:lnTo>
                  <a:pt x="919" y="1115"/>
                </a:lnTo>
                <a:lnTo>
                  <a:pt x="918" y="1116"/>
                </a:lnTo>
                <a:lnTo>
                  <a:pt x="918" y="1118"/>
                </a:lnTo>
                <a:lnTo>
                  <a:pt x="918" y="1118"/>
                </a:lnTo>
                <a:lnTo>
                  <a:pt x="917" y="1117"/>
                </a:lnTo>
                <a:lnTo>
                  <a:pt x="918" y="1115"/>
                </a:lnTo>
                <a:lnTo>
                  <a:pt x="915" y="1115"/>
                </a:lnTo>
                <a:lnTo>
                  <a:pt x="908" y="1112"/>
                </a:lnTo>
                <a:lnTo>
                  <a:pt x="872" y="1107"/>
                </a:lnTo>
                <a:lnTo>
                  <a:pt x="863" y="1108"/>
                </a:lnTo>
                <a:lnTo>
                  <a:pt x="862" y="1107"/>
                </a:lnTo>
                <a:lnTo>
                  <a:pt x="862" y="1106"/>
                </a:lnTo>
                <a:lnTo>
                  <a:pt x="866" y="1106"/>
                </a:lnTo>
                <a:lnTo>
                  <a:pt x="863" y="1105"/>
                </a:lnTo>
                <a:lnTo>
                  <a:pt x="862" y="1106"/>
                </a:lnTo>
                <a:lnTo>
                  <a:pt x="862" y="1107"/>
                </a:lnTo>
                <a:lnTo>
                  <a:pt x="860" y="1106"/>
                </a:lnTo>
                <a:lnTo>
                  <a:pt x="861" y="1107"/>
                </a:lnTo>
                <a:lnTo>
                  <a:pt x="862" y="1108"/>
                </a:lnTo>
                <a:lnTo>
                  <a:pt x="862" y="1109"/>
                </a:lnTo>
                <a:lnTo>
                  <a:pt x="861" y="1109"/>
                </a:lnTo>
                <a:lnTo>
                  <a:pt x="855" y="1109"/>
                </a:lnTo>
                <a:lnTo>
                  <a:pt x="844" y="1109"/>
                </a:lnTo>
                <a:lnTo>
                  <a:pt x="843" y="1110"/>
                </a:lnTo>
                <a:lnTo>
                  <a:pt x="833" y="1112"/>
                </a:lnTo>
                <a:lnTo>
                  <a:pt x="825" y="1115"/>
                </a:lnTo>
                <a:lnTo>
                  <a:pt x="822" y="1115"/>
                </a:lnTo>
                <a:lnTo>
                  <a:pt x="817" y="1117"/>
                </a:lnTo>
                <a:lnTo>
                  <a:pt x="813" y="1118"/>
                </a:lnTo>
                <a:lnTo>
                  <a:pt x="813" y="1119"/>
                </a:lnTo>
                <a:lnTo>
                  <a:pt x="805" y="1121"/>
                </a:lnTo>
                <a:lnTo>
                  <a:pt x="803" y="1123"/>
                </a:lnTo>
                <a:lnTo>
                  <a:pt x="791" y="1124"/>
                </a:lnTo>
                <a:lnTo>
                  <a:pt x="789" y="1125"/>
                </a:lnTo>
                <a:lnTo>
                  <a:pt x="774" y="1126"/>
                </a:lnTo>
                <a:lnTo>
                  <a:pt x="774" y="1127"/>
                </a:lnTo>
                <a:lnTo>
                  <a:pt x="770" y="1127"/>
                </a:lnTo>
                <a:lnTo>
                  <a:pt x="770" y="1127"/>
                </a:lnTo>
                <a:lnTo>
                  <a:pt x="762" y="1128"/>
                </a:lnTo>
                <a:lnTo>
                  <a:pt x="755" y="1129"/>
                </a:lnTo>
                <a:lnTo>
                  <a:pt x="751" y="1128"/>
                </a:lnTo>
                <a:lnTo>
                  <a:pt x="745" y="1128"/>
                </a:lnTo>
                <a:lnTo>
                  <a:pt x="745" y="1128"/>
                </a:lnTo>
                <a:lnTo>
                  <a:pt x="725" y="1128"/>
                </a:lnTo>
                <a:lnTo>
                  <a:pt x="724" y="1129"/>
                </a:lnTo>
                <a:lnTo>
                  <a:pt x="714" y="1128"/>
                </a:lnTo>
                <a:lnTo>
                  <a:pt x="713" y="1129"/>
                </a:lnTo>
                <a:lnTo>
                  <a:pt x="713" y="1131"/>
                </a:lnTo>
                <a:lnTo>
                  <a:pt x="713" y="1131"/>
                </a:lnTo>
                <a:lnTo>
                  <a:pt x="712" y="1130"/>
                </a:lnTo>
                <a:lnTo>
                  <a:pt x="706" y="1130"/>
                </a:lnTo>
                <a:lnTo>
                  <a:pt x="703" y="1131"/>
                </a:lnTo>
                <a:lnTo>
                  <a:pt x="701" y="1131"/>
                </a:lnTo>
                <a:lnTo>
                  <a:pt x="696" y="1132"/>
                </a:lnTo>
                <a:lnTo>
                  <a:pt x="694" y="1134"/>
                </a:lnTo>
                <a:lnTo>
                  <a:pt x="693" y="1134"/>
                </a:lnTo>
                <a:lnTo>
                  <a:pt x="693" y="1134"/>
                </a:lnTo>
                <a:lnTo>
                  <a:pt x="689" y="1134"/>
                </a:lnTo>
                <a:lnTo>
                  <a:pt x="689" y="1136"/>
                </a:lnTo>
                <a:lnTo>
                  <a:pt x="688" y="1136"/>
                </a:lnTo>
                <a:lnTo>
                  <a:pt x="685" y="1136"/>
                </a:lnTo>
                <a:lnTo>
                  <a:pt x="684" y="1137"/>
                </a:lnTo>
                <a:lnTo>
                  <a:pt x="676" y="1137"/>
                </a:lnTo>
                <a:lnTo>
                  <a:pt x="674" y="1138"/>
                </a:lnTo>
                <a:lnTo>
                  <a:pt x="670" y="1139"/>
                </a:lnTo>
                <a:lnTo>
                  <a:pt x="670" y="1139"/>
                </a:lnTo>
                <a:lnTo>
                  <a:pt x="669" y="1139"/>
                </a:lnTo>
                <a:lnTo>
                  <a:pt x="659" y="1140"/>
                </a:lnTo>
                <a:lnTo>
                  <a:pt x="656" y="1141"/>
                </a:lnTo>
                <a:lnTo>
                  <a:pt x="654" y="1143"/>
                </a:lnTo>
                <a:lnTo>
                  <a:pt x="652" y="1143"/>
                </a:lnTo>
                <a:lnTo>
                  <a:pt x="652" y="1144"/>
                </a:lnTo>
                <a:lnTo>
                  <a:pt x="648" y="1144"/>
                </a:lnTo>
                <a:lnTo>
                  <a:pt x="641" y="1146"/>
                </a:lnTo>
                <a:lnTo>
                  <a:pt x="636" y="1146"/>
                </a:lnTo>
                <a:lnTo>
                  <a:pt x="617" y="1153"/>
                </a:lnTo>
                <a:lnTo>
                  <a:pt x="617" y="1154"/>
                </a:lnTo>
                <a:lnTo>
                  <a:pt x="613" y="1156"/>
                </a:lnTo>
                <a:lnTo>
                  <a:pt x="613" y="1157"/>
                </a:lnTo>
                <a:lnTo>
                  <a:pt x="612" y="1158"/>
                </a:lnTo>
                <a:lnTo>
                  <a:pt x="611" y="1159"/>
                </a:lnTo>
                <a:lnTo>
                  <a:pt x="610" y="1159"/>
                </a:lnTo>
                <a:lnTo>
                  <a:pt x="609" y="1161"/>
                </a:lnTo>
                <a:lnTo>
                  <a:pt x="608" y="1161"/>
                </a:lnTo>
                <a:lnTo>
                  <a:pt x="609" y="1163"/>
                </a:lnTo>
                <a:lnTo>
                  <a:pt x="607" y="1163"/>
                </a:lnTo>
                <a:lnTo>
                  <a:pt x="606" y="1165"/>
                </a:lnTo>
                <a:lnTo>
                  <a:pt x="603" y="1167"/>
                </a:lnTo>
                <a:lnTo>
                  <a:pt x="601" y="1172"/>
                </a:lnTo>
                <a:lnTo>
                  <a:pt x="601" y="1175"/>
                </a:lnTo>
                <a:lnTo>
                  <a:pt x="599" y="1177"/>
                </a:lnTo>
                <a:lnTo>
                  <a:pt x="599" y="1178"/>
                </a:lnTo>
                <a:lnTo>
                  <a:pt x="595" y="1184"/>
                </a:lnTo>
                <a:lnTo>
                  <a:pt x="591" y="1188"/>
                </a:lnTo>
                <a:lnTo>
                  <a:pt x="589" y="1191"/>
                </a:lnTo>
                <a:lnTo>
                  <a:pt x="588" y="1191"/>
                </a:lnTo>
                <a:lnTo>
                  <a:pt x="584" y="1190"/>
                </a:lnTo>
                <a:lnTo>
                  <a:pt x="580" y="1187"/>
                </a:lnTo>
                <a:lnTo>
                  <a:pt x="579" y="1184"/>
                </a:lnTo>
                <a:lnTo>
                  <a:pt x="575" y="1180"/>
                </a:lnTo>
                <a:lnTo>
                  <a:pt x="574" y="1179"/>
                </a:lnTo>
                <a:lnTo>
                  <a:pt x="570" y="1176"/>
                </a:lnTo>
                <a:lnTo>
                  <a:pt x="568" y="1173"/>
                </a:lnTo>
                <a:lnTo>
                  <a:pt x="559" y="1166"/>
                </a:lnTo>
                <a:lnTo>
                  <a:pt x="548" y="1159"/>
                </a:lnTo>
                <a:lnTo>
                  <a:pt x="528" y="1150"/>
                </a:lnTo>
                <a:lnTo>
                  <a:pt x="523" y="1145"/>
                </a:lnTo>
                <a:lnTo>
                  <a:pt x="523" y="1142"/>
                </a:lnTo>
                <a:lnTo>
                  <a:pt x="523" y="1141"/>
                </a:lnTo>
                <a:lnTo>
                  <a:pt x="523" y="1139"/>
                </a:lnTo>
                <a:lnTo>
                  <a:pt x="523" y="1138"/>
                </a:lnTo>
                <a:lnTo>
                  <a:pt x="525" y="1138"/>
                </a:lnTo>
                <a:lnTo>
                  <a:pt x="527" y="1139"/>
                </a:lnTo>
                <a:lnTo>
                  <a:pt x="527" y="1142"/>
                </a:lnTo>
                <a:lnTo>
                  <a:pt x="527" y="1143"/>
                </a:lnTo>
                <a:lnTo>
                  <a:pt x="526" y="1143"/>
                </a:lnTo>
                <a:lnTo>
                  <a:pt x="526" y="1144"/>
                </a:lnTo>
                <a:lnTo>
                  <a:pt x="527" y="1144"/>
                </a:lnTo>
                <a:lnTo>
                  <a:pt x="528" y="1142"/>
                </a:lnTo>
                <a:lnTo>
                  <a:pt x="528" y="1140"/>
                </a:lnTo>
                <a:lnTo>
                  <a:pt x="530" y="1139"/>
                </a:lnTo>
                <a:lnTo>
                  <a:pt x="530" y="1137"/>
                </a:lnTo>
                <a:lnTo>
                  <a:pt x="534" y="1136"/>
                </a:lnTo>
                <a:lnTo>
                  <a:pt x="535" y="1134"/>
                </a:lnTo>
                <a:lnTo>
                  <a:pt x="535" y="1132"/>
                </a:lnTo>
                <a:lnTo>
                  <a:pt x="536" y="1130"/>
                </a:lnTo>
                <a:lnTo>
                  <a:pt x="537" y="1129"/>
                </a:lnTo>
                <a:lnTo>
                  <a:pt x="536" y="1127"/>
                </a:lnTo>
                <a:lnTo>
                  <a:pt x="537" y="1126"/>
                </a:lnTo>
                <a:lnTo>
                  <a:pt x="538" y="1126"/>
                </a:lnTo>
                <a:lnTo>
                  <a:pt x="538" y="1127"/>
                </a:lnTo>
                <a:lnTo>
                  <a:pt x="539" y="1127"/>
                </a:lnTo>
                <a:lnTo>
                  <a:pt x="539" y="1126"/>
                </a:lnTo>
                <a:lnTo>
                  <a:pt x="537" y="1126"/>
                </a:lnTo>
                <a:lnTo>
                  <a:pt x="537" y="1125"/>
                </a:lnTo>
                <a:lnTo>
                  <a:pt x="539" y="1123"/>
                </a:lnTo>
                <a:lnTo>
                  <a:pt x="544" y="1123"/>
                </a:lnTo>
                <a:lnTo>
                  <a:pt x="547" y="1123"/>
                </a:lnTo>
                <a:lnTo>
                  <a:pt x="551" y="1125"/>
                </a:lnTo>
                <a:lnTo>
                  <a:pt x="551" y="1126"/>
                </a:lnTo>
                <a:lnTo>
                  <a:pt x="560" y="1129"/>
                </a:lnTo>
                <a:lnTo>
                  <a:pt x="562" y="1128"/>
                </a:lnTo>
                <a:lnTo>
                  <a:pt x="563" y="1127"/>
                </a:lnTo>
                <a:lnTo>
                  <a:pt x="563" y="1127"/>
                </a:lnTo>
                <a:lnTo>
                  <a:pt x="564" y="1126"/>
                </a:lnTo>
                <a:lnTo>
                  <a:pt x="569" y="1126"/>
                </a:lnTo>
                <a:lnTo>
                  <a:pt x="569" y="1125"/>
                </a:lnTo>
                <a:lnTo>
                  <a:pt x="569" y="1125"/>
                </a:lnTo>
                <a:lnTo>
                  <a:pt x="569" y="1121"/>
                </a:lnTo>
                <a:lnTo>
                  <a:pt x="572" y="1121"/>
                </a:lnTo>
                <a:lnTo>
                  <a:pt x="575" y="1117"/>
                </a:lnTo>
                <a:lnTo>
                  <a:pt x="574" y="1113"/>
                </a:lnTo>
                <a:lnTo>
                  <a:pt x="576" y="1111"/>
                </a:lnTo>
                <a:lnTo>
                  <a:pt x="576" y="1105"/>
                </a:lnTo>
                <a:lnTo>
                  <a:pt x="575" y="1105"/>
                </a:lnTo>
                <a:lnTo>
                  <a:pt x="575" y="1106"/>
                </a:lnTo>
                <a:lnTo>
                  <a:pt x="574" y="1107"/>
                </a:lnTo>
                <a:lnTo>
                  <a:pt x="574" y="1109"/>
                </a:lnTo>
                <a:lnTo>
                  <a:pt x="572" y="1112"/>
                </a:lnTo>
                <a:lnTo>
                  <a:pt x="572" y="1117"/>
                </a:lnTo>
                <a:lnTo>
                  <a:pt x="571" y="1118"/>
                </a:lnTo>
                <a:lnTo>
                  <a:pt x="568" y="1119"/>
                </a:lnTo>
                <a:lnTo>
                  <a:pt x="567" y="1121"/>
                </a:lnTo>
                <a:lnTo>
                  <a:pt x="564" y="1122"/>
                </a:lnTo>
                <a:lnTo>
                  <a:pt x="562" y="1124"/>
                </a:lnTo>
                <a:lnTo>
                  <a:pt x="560" y="1126"/>
                </a:lnTo>
                <a:lnTo>
                  <a:pt x="556" y="1125"/>
                </a:lnTo>
                <a:lnTo>
                  <a:pt x="552" y="1124"/>
                </a:lnTo>
                <a:lnTo>
                  <a:pt x="552" y="1123"/>
                </a:lnTo>
                <a:lnTo>
                  <a:pt x="547" y="1120"/>
                </a:lnTo>
                <a:lnTo>
                  <a:pt x="546" y="1119"/>
                </a:lnTo>
                <a:lnTo>
                  <a:pt x="546" y="1116"/>
                </a:lnTo>
                <a:lnTo>
                  <a:pt x="547" y="1113"/>
                </a:lnTo>
                <a:lnTo>
                  <a:pt x="549" y="1113"/>
                </a:lnTo>
                <a:lnTo>
                  <a:pt x="549" y="1111"/>
                </a:lnTo>
                <a:lnTo>
                  <a:pt x="551" y="1109"/>
                </a:lnTo>
                <a:lnTo>
                  <a:pt x="553" y="1109"/>
                </a:lnTo>
                <a:lnTo>
                  <a:pt x="555" y="1107"/>
                </a:lnTo>
                <a:lnTo>
                  <a:pt x="555" y="1107"/>
                </a:lnTo>
                <a:lnTo>
                  <a:pt x="555" y="1107"/>
                </a:lnTo>
                <a:lnTo>
                  <a:pt x="554" y="1107"/>
                </a:lnTo>
                <a:lnTo>
                  <a:pt x="552" y="1108"/>
                </a:lnTo>
                <a:lnTo>
                  <a:pt x="551" y="1107"/>
                </a:lnTo>
                <a:lnTo>
                  <a:pt x="551" y="1105"/>
                </a:lnTo>
                <a:lnTo>
                  <a:pt x="551" y="1101"/>
                </a:lnTo>
                <a:lnTo>
                  <a:pt x="552" y="1100"/>
                </a:lnTo>
                <a:lnTo>
                  <a:pt x="552" y="1099"/>
                </a:lnTo>
                <a:lnTo>
                  <a:pt x="550" y="1099"/>
                </a:lnTo>
                <a:lnTo>
                  <a:pt x="547" y="1098"/>
                </a:lnTo>
                <a:lnTo>
                  <a:pt x="547" y="1101"/>
                </a:lnTo>
                <a:lnTo>
                  <a:pt x="548" y="1102"/>
                </a:lnTo>
                <a:lnTo>
                  <a:pt x="548" y="1104"/>
                </a:lnTo>
                <a:lnTo>
                  <a:pt x="549" y="1105"/>
                </a:lnTo>
                <a:lnTo>
                  <a:pt x="549" y="1108"/>
                </a:lnTo>
                <a:lnTo>
                  <a:pt x="547" y="1112"/>
                </a:lnTo>
                <a:lnTo>
                  <a:pt x="545" y="1116"/>
                </a:lnTo>
                <a:lnTo>
                  <a:pt x="545" y="1119"/>
                </a:lnTo>
                <a:lnTo>
                  <a:pt x="544" y="1120"/>
                </a:lnTo>
                <a:lnTo>
                  <a:pt x="541" y="1121"/>
                </a:lnTo>
                <a:lnTo>
                  <a:pt x="540" y="1119"/>
                </a:lnTo>
                <a:lnTo>
                  <a:pt x="539" y="1119"/>
                </a:lnTo>
                <a:lnTo>
                  <a:pt x="539" y="1120"/>
                </a:lnTo>
                <a:lnTo>
                  <a:pt x="536" y="1121"/>
                </a:lnTo>
                <a:lnTo>
                  <a:pt x="534" y="1122"/>
                </a:lnTo>
                <a:lnTo>
                  <a:pt x="534" y="1124"/>
                </a:lnTo>
                <a:lnTo>
                  <a:pt x="533" y="1125"/>
                </a:lnTo>
                <a:lnTo>
                  <a:pt x="532" y="1125"/>
                </a:lnTo>
                <a:lnTo>
                  <a:pt x="530" y="1124"/>
                </a:lnTo>
                <a:lnTo>
                  <a:pt x="531" y="1122"/>
                </a:lnTo>
                <a:lnTo>
                  <a:pt x="531" y="1120"/>
                </a:lnTo>
                <a:lnTo>
                  <a:pt x="536" y="1118"/>
                </a:lnTo>
                <a:lnTo>
                  <a:pt x="536" y="1117"/>
                </a:lnTo>
                <a:lnTo>
                  <a:pt x="536" y="1115"/>
                </a:lnTo>
                <a:lnTo>
                  <a:pt x="535" y="1115"/>
                </a:lnTo>
                <a:lnTo>
                  <a:pt x="536" y="1111"/>
                </a:lnTo>
                <a:lnTo>
                  <a:pt x="533" y="1107"/>
                </a:lnTo>
                <a:lnTo>
                  <a:pt x="533" y="1106"/>
                </a:lnTo>
                <a:lnTo>
                  <a:pt x="533" y="1103"/>
                </a:lnTo>
                <a:lnTo>
                  <a:pt x="535" y="1103"/>
                </a:lnTo>
                <a:lnTo>
                  <a:pt x="535" y="1099"/>
                </a:lnTo>
                <a:lnTo>
                  <a:pt x="534" y="1099"/>
                </a:lnTo>
                <a:lnTo>
                  <a:pt x="533" y="1099"/>
                </a:lnTo>
                <a:lnTo>
                  <a:pt x="532" y="1099"/>
                </a:lnTo>
                <a:lnTo>
                  <a:pt x="529" y="1099"/>
                </a:lnTo>
                <a:lnTo>
                  <a:pt x="527" y="1099"/>
                </a:lnTo>
                <a:lnTo>
                  <a:pt x="526" y="1098"/>
                </a:lnTo>
                <a:lnTo>
                  <a:pt x="525" y="1098"/>
                </a:lnTo>
                <a:lnTo>
                  <a:pt x="524" y="1100"/>
                </a:lnTo>
                <a:lnTo>
                  <a:pt x="525" y="1101"/>
                </a:lnTo>
                <a:lnTo>
                  <a:pt x="525" y="1106"/>
                </a:lnTo>
                <a:lnTo>
                  <a:pt x="526" y="1109"/>
                </a:lnTo>
                <a:lnTo>
                  <a:pt x="527" y="1110"/>
                </a:lnTo>
                <a:lnTo>
                  <a:pt x="528" y="1112"/>
                </a:lnTo>
                <a:lnTo>
                  <a:pt x="527" y="1117"/>
                </a:lnTo>
                <a:lnTo>
                  <a:pt x="527" y="1118"/>
                </a:lnTo>
                <a:lnTo>
                  <a:pt x="528" y="1118"/>
                </a:lnTo>
                <a:lnTo>
                  <a:pt x="528" y="1125"/>
                </a:lnTo>
                <a:lnTo>
                  <a:pt x="527" y="1125"/>
                </a:lnTo>
                <a:lnTo>
                  <a:pt x="528" y="1126"/>
                </a:lnTo>
                <a:lnTo>
                  <a:pt x="527" y="1127"/>
                </a:lnTo>
                <a:lnTo>
                  <a:pt x="528" y="1128"/>
                </a:lnTo>
                <a:lnTo>
                  <a:pt x="529" y="1130"/>
                </a:lnTo>
                <a:lnTo>
                  <a:pt x="528" y="1131"/>
                </a:lnTo>
                <a:lnTo>
                  <a:pt x="527" y="1131"/>
                </a:lnTo>
                <a:lnTo>
                  <a:pt x="525" y="1129"/>
                </a:lnTo>
                <a:lnTo>
                  <a:pt x="525" y="1129"/>
                </a:lnTo>
                <a:lnTo>
                  <a:pt x="525" y="1127"/>
                </a:lnTo>
                <a:lnTo>
                  <a:pt x="524" y="1127"/>
                </a:lnTo>
                <a:lnTo>
                  <a:pt x="523" y="1125"/>
                </a:lnTo>
                <a:lnTo>
                  <a:pt x="520" y="1124"/>
                </a:lnTo>
                <a:lnTo>
                  <a:pt x="520" y="1123"/>
                </a:lnTo>
                <a:lnTo>
                  <a:pt x="520" y="1123"/>
                </a:lnTo>
                <a:lnTo>
                  <a:pt x="518" y="1121"/>
                </a:lnTo>
                <a:lnTo>
                  <a:pt x="519" y="1121"/>
                </a:lnTo>
                <a:lnTo>
                  <a:pt x="516" y="1119"/>
                </a:lnTo>
                <a:lnTo>
                  <a:pt x="513" y="1118"/>
                </a:lnTo>
                <a:lnTo>
                  <a:pt x="513" y="1117"/>
                </a:lnTo>
                <a:lnTo>
                  <a:pt x="511" y="1118"/>
                </a:lnTo>
                <a:lnTo>
                  <a:pt x="510" y="1117"/>
                </a:lnTo>
                <a:lnTo>
                  <a:pt x="510" y="1116"/>
                </a:lnTo>
                <a:lnTo>
                  <a:pt x="511" y="1116"/>
                </a:lnTo>
                <a:lnTo>
                  <a:pt x="512" y="1114"/>
                </a:lnTo>
                <a:lnTo>
                  <a:pt x="510" y="1115"/>
                </a:lnTo>
                <a:lnTo>
                  <a:pt x="509" y="1115"/>
                </a:lnTo>
                <a:lnTo>
                  <a:pt x="509" y="1114"/>
                </a:lnTo>
                <a:lnTo>
                  <a:pt x="511" y="1112"/>
                </a:lnTo>
                <a:lnTo>
                  <a:pt x="510" y="1109"/>
                </a:lnTo>
                <a:lnTo>
                  <a:pt x="511" y="1106"/>
                </a:lnTo>
                <a:lnTo>
                  <a:pt x="512" y="1105"/>
                </a:lnTo>
                <a:lnTo>
                  <a:pt x="512" y="1102"/>
                </a:lnTo>
                <a:lnTo>
                  <a:pt x="513" y="1102"/>
                </a:lnTo>
                <a:lnTo>
                  <a:pt x="515" y="1097"/>
                </a:lnTo>
                <a:lnTo>
                  <a:pt x="514" y="1096"/>
                </a:lnTo>
                <a:lnTo>
                  <a:pt x="514" y="1094"/>
                </a:lnTo>
                <a:lnTo>
                  <a:pt x="512" y="1094"/>
                </a:lnTo>
                <a:lnTo>
                  <a:pt x="512" y="1096"/>
                </a:lnTo>
                <a:lnTo>
                  <a:pt x="507" y="1095"/>
                </a:lnTo>
                <a:lnTo>
                  <a:pt x="505" y="1095"/>
                </a:lnTo>
                <a:lnTo>
                  <a:pt x="505" y="1096"/>
                </a:lnTo>
                <a:lnTo>
                  <a:pt x="505" y="1097"/>
                </a:lnTo>
                <a:lnTo>
                  <a:pt x="503" y="1098"/>
                </a:lnTo>
                <a:lnTo>
                  <a:pt x="503" y="1099"/>
                </a:lnTo>
                <a:lnTo>
                  <a:pt x="504" y="1100"/>
                </a:lnTo>
                <a:lnTo>
                  <a:pt x="504" y="1101"/>
                </a:lnTo>
                <a:lnTo>
                  <a:pt x="502" y="1100"/>
                </a:lnTo>
                <a:lnTo>
                  <a:pt x="500" y="1100"/>
                </a:lnTo>
                <a:lnTo>
                  <a:pt x="500" y="1098"/>
                </a:lnTo>
                <a:lnTo>
                  <a:pt x="501" y="1098"/>
                </a:lnTo>
                <a:lnTo>
                  <a:pt x="500" y="1098"/>
                </a:lnTo>
                <a:lnTo>
                  <a:pt x="498" y="1098"/>
                </a:lnTo>
                <a:lnTo>
                  <a:pt x="498" y="1097"/>
                </a:lnTo>
                <a:lnTo>
                  <a:pt x="494" y="1096"/>
                </a:lnTo>
                <a:lnTo>
                  <a:pt x="494" y="1096"/>
                </a:lnTo>
                <a:lnTo>
                  <a:pt x="493" y="1097"/>
                </a:lnTo>
                <a:lnTo>
                  <a:pt x="492" y="1097"/>
                </a:lnTo>
                <a:lnTo>
                  <a:pt x="493" y="1098"/>
                </a:lnTo>
                <a:lnTo>
                  <a:pt x="491" y="1098"/>
                </a:lnTo>
                <a:lnTo>
                  <a:pt x="491" y="1101"/>
                </a:lnTo>
                <a:lnTo>
                  <a:pt x="490" y="1101"/>
                </a:lnTo>
                <a:lnTo>
                  <a:pt x="490" y="1100"/>
                </a:lnTo>
                <a:lnTo>
                  <a:pt x="489" y="1099"/>
                </a:lnTo>
                <a:lnTo>
                  <a:pt x="486" y="1099"/>
                </a:lnTo>
                <a:lnTo>
                  <a:pt x="481" y="1097"/>
                </a:lnTo>
                <a:lnTo>
                  <a:pt x="481" y="1095"/>
                </a:lnTo>
                <a:lnTo>
                  <a:pt x="478" y="1095"/>
                </a:lnTo>
                <a:lnTo>
                  <a:pt x="476" y="1094"/>
                </a:lnTo>
                <a:lnTo>
                  <a:pt x="471" y="1095"/>
                </a:lnTo>
                <a:lnTo>
                  <a:pt x="471" y="1099"/>
                </a:lnTo>
                <a:lnTo>
                  <a:pt x="474" y="1100"/>
                </a:lnTo>
                <a:lnTo>
                  <a:pt x="477" y="1100"/>
                </a:lnTo>
                <a:lnTo>
                  <a:pt x="477" y="1101"/>
                </a:lnTo>
                <a:lnTo>
                  <a:pt x="478" y="1101"/>
                </a:lnTo>
                <a:lnTo>
                  <a:pt x="479" y="1103"/>
                </a:lnTo>
                <a:lnTo>
                  <a:pt x="479" y="1104"/>
                </a:lnTo>
                <a:lnTo>
                  <a:pt x="480" y="1104"/>
                </a:lnTo>
                <a:lnTo>
                  <a:pt x="480" y="1106"/>
                </a:lnTo>
                <a:lnTo>
                  <a:pt x="479" y="1106"/>
                </a:lnTo>
                <a:lnTo>
                  <a:pt x="479" y="1104"/>
                </a:lnTo>
                <a:lnTo>
                  <a:pt x="477" y="1104"/>
                </a:lnTo>
                <a:lnTo>
                  <a:pt x="477" y="1103"/>
                </a:lnTo>
                <a:lnTo>
                  <a:pt x="476" y="1102"/>
                </a:lnTo>
                <a:lnTo>
                  <a:pt x="474" y="1101"/>
                </a:lnTo>
                <a:lnTo>
                  <a:pt x="473" y="1100"/>
                </a:lnTo>
                <a:lnTo>
                  <a:pt x="471" y="1101"/>
                </a:lnTo>
                <a:lnTo>
                  <a:pt x="470" y="1101"/>
                </a:lnTo>
                <a:lnTo>
                  <a:pt x="469" y="1102"/>
                </a:lnTo>
                <a:lnTo>
                  <a:pt x="469" y="1104"/>
                </a:lnTo>
                <a:lnTo>
                  <a:pt x="468" y="1105"/>
                </a:lnTo>
                <a:lnTo>
                  <a:pt x="468" y="1106"/>
                </a:lnTo>
                <a:lnTo>
                  <a:pt x="469" y="1107"/>
                </a:lnTo>
                <a:lnTo>
                  <a:pt x="469" y="1108"/>
                </a:lnTo>
                <a:lnTo>
                  <a:pt x="467" y="1108"/>
                </a:lnTo>
                <a:lnTo>
                  <a:pt x="465" y="1108"/>
                </a:lnTo>
                <a:lnTo>
                  <a:pt x="465" y="1107"/>
                </a:lnTo>
                <a:lnTo>
                  <a:pt x="463" y="1105"/>
                </a:lnTo>
                <a:lnTo>
                  <a:pt x="463" y="1103"/>
                </a:lnTo>
                <a:lnTo>
                  <a:pt x="462" y="1102"/>
                </a:lnTo>
                <a:lnTo>
                  <a:pt x="460" y="1102"/>
                </a:lnTo>
                <a:lnTo>
                  <a:pt x="460" y="1103"/>
                </a:lnTo>
                <a:lnTo>
                  <a:pt x="457" y="1103"/>
                </a:lnTo>
                <a:lnTo>
                  <a:pt x="456" y="1103"/>
                </a:lnTo>
                <a:lnTo>
                  <a:pt x="459" y="1105"/>
                </a:lnTo>
                <a:lnTo>
                  <a:pt x="460" y="1109"/>
                </a:lnTo>
                <a:lnTo>
                  <a:pt x="461" y="1110"/>
                </a:lnTo>
                <a:lnTo>
                  <a:pt x="460" y="1111"/>
                </a:lnTo>
                <a:lnTo>
                  <a:pt x="460" y="1113"/>
                </a:lnTo>
                <a:lnTo>
                  <a:pt x="459" y="1113"/>
                </a:lnTo>
                <a:lnTo>
                  <a:pt x="459" y="1116"/>
                </a:lnTo>
                <a:lnTo>
                  <a:pt x="460" y="1119"/>
                </a:lnTo>
                <a:lnTo>
                  <a:pt x="461" y="1120"/>
                </a:lnTo>
                <a:lnTo>
                  <a:pt x="461" y="1121"/>
                </a:lnTo>
                <a:lnTo>
                  <a:pt x="460" y="1121"/>
                </a:lnTo>
                <a:lnTo>
                  <a:pt x="459" y="1124"/>
                </a:lnTo>
                <a:lnTo>
                  <a:pt x="460" y="1129"/>
                </a:lnTo>
                <a:lnTo>
                  <a:pt x="462" y="1132"/>
                </a:lnTo>
                <a:lnTo>
                  <a:pt x="462" y="1134"/>
                </a:lnTo>
                <a:lnTo>
                  <a:pt x="460" y="1135"/>
                </a:lnTo>
                <a:lnTo>
                  <a:pt x="459" y="1137"/>
                </a:lnTo>
                <a:lnTo>
                  <a:pt x="460" y="1137"/>
                </a:lnTo>
                <a:lnTo>
                  <a:pt x="463" y="1135"/>
                </a:lnTo>
                <a:lnTo>
                  <a:pt x="464" y="1135"/>
                </a:lnTo>
                <a:lnTo>
                  <a:pt x="466" y="1134"/>
                </a:lnTo>
                <a:lnTo>
                  <a:pt x="466" y="1133"/>
                </a:lnTo>
                <a:lnTo>
                  <a:pt x="465" y="1133"/>
                </a:lnTo>
                <a:lnTo>
                  <a:pt x="465" y="1132"/>
                </a:lnTo>
                <a:lnTo>
                  <a:pt x="466" y="1132"/>
                </a:lnTo>
                <a:lnTo>
                  <a:pt x="466" y="1137"/>
                </a:lnTo>
                <a:lnTo>
                  <a:pt x="467" y="1139"/>
                </a:lnTo>
                <a:lnTo>
                  <a:pt x="464" y="1140"/>
                </a:lnTo>
                <a:lnTo>
                  <a:pt x="458" y="1142"/>
                </a:lnTo>
                <a:lnTo>
                  <a:pt x="456" y="1143"/>
                </a:lnTo>
                <a:lnTo>
                  <a:pt x="454" y="1142"/>
                </a:lnTo>
                <a:lnTo>
                  <a:pt x="452" y="1144"/>
                </a:lnTo>
                <a:lnTo>
                  <a:pt x="446" y="1145"/>
                </a:lnTo>
                <a:lnTo>
                  <a:pt x="443" y="1146"/>
                </a:lnTo>
                <a:lnTo>
                  <a:pt x="435" y="1147"/>
                </a:lnTo>
                <a:lnTo>
                  <a:pt x="430" y="1142"/>
                </a:lnTo>
                <a:lnTo>
                  <a:pt x="429" y="1141"/>
                </a:lnTo>
                <a:lnTo>
                  <a:pt x="428" y="1139"/>
                </a:lnTo>
                <a:lnTo>
                  <a:pt x="425" y="1137"/>
                </a:lnTo>
                <a:lnTo>
                  <a:pt x="425" y="1135"/>
                </a:lnTo>
                <a:lnTo>
                  <a:pt x="426" y="1134"/>
                </a:lnTo>
                <a:lnTo>
                  <a:pt x="425" y="1133"/>
                </a:lnTo>
                <a:lnTo>
                  <a:pt x="425" y="1131"/>
                </a:lnTo>
                <a:lnTo>
                  <a:pt x="424" y="1131"/>
                </a:lnTo>
                <a:lnTo>
                  <a:pt x="424" y="1129"/>
                </a:lnTo>
                <a:lnTo>
                  <a:pt x="423" y="1128"/>
                </a:lnTo>
                <a:lnTo>
                  <a:pt x="423" y="1124"/>
                </a:lnTo>
                <a:lnTo>
                  <a:pt x="426" y="1123"/>
                </a:lnTo>
                <a:lnTo>
                  <a:pt x="427" y="1124"/>
                </a:lnTo>
                <a:lnTo>
                  <a:pt x="427" y="1123"/>
                </a:lnTo>
                <a:lnTo>
                  <a:pt x="427" y="1122"/>
                </a:lnTo>
                <a:lnTo>
                  <a:pt x="427" y="1121"/>
                </a:lnTo>
                <a:lnTo>
                  <a:pt x="430" y="1121"/>
                </a:lnTo>
                <a:lnTo>
                  <a:pt x="431" y="1122"/>
                </a:lnTo>
                <a:lnTo>
                  <a:pt x="433" y="1121"/>
                </a:lnTo>
                <a:lnTo>
                  <a:pt x="433" y="1122"/>
                </a:lnTo>
                <a:lnTo>
                  <a:pt x="434" y="1122"/>
                </a:lnTo>
                <a:lnTo>
                  <a:pt x="434" y="1121"/>
                </a:lnTo>
                <a:lnTo>
                  <a:pt x="432" y="1121"/>
                </a:lnTo>
                <a:lnTo>
                  <a:pt x="431" y="1120"/>
                </a:lnTo>
                <a:lnTo>
                  <a:pt x="432" y="1119"/>
                </a:lnTo>
                <a:lnTo>
                  <a:pt x="430" y="1120"/>
                </a:lnTo>
                <a:lnTo>
                  <a:pt x="429" y="1119"/>
                </a:lnTo>
                <a:lnTo>
                  <a:pt x="431" y="1113"/>
                </a:lnTo>
                <a:lnTo>
                  <a:pt x="432" y="1113"/>
                </a:lnTo>
                <a:lnTo>
                  <a:pt x="434" y="1115"/>
                </a:lnTo>
                <a:lnTo>
                  <a:pt x="433" y="1116"/>
                </a:lnTo>
                <a:lnTo>
                  <a:pt x="434" y="1116"/>
                </a:lnTo>
                <a:lnTo>
                  <a:pt x="435" y="1116"/>
                </a:lnTo>
                <a:lnTo>
                  <a:pt x="435" y="1115"/>
                </a:lnTo>
                <a:lnTo>
                  <a:pt x="434" y="1113"/>
                </a:lnTo>
                <a:lnTo>
                  <a:pt x="434" y="1112"/>
                </a:lnTo>
                <a:lnTo>
                  <a:pt x="430" y="1110"/>
                </a:lnTo>
                <a:lnTo>
                  <a:pt x="430" y="1108"/>
                </a:lnTo>
                <a:lnTo>
                  <a:pt x="432" y="1108"/>
                </a:lnTo>
                <a:lnTo>
                  <a:pt x="433" y="1107"/>
                </a:lnTo>
                <a:lnTo>
                  <a:pt x="433" y="1106"/>
                </a:lnTo>
                <a:lnTo>
                  <a:pt x="434" y="1106"/>
                </a:lnTo>
                <a:lnTo>
                  <a:pt x="434" y="1107"/>
                </a:lnTo>
                <a:lnTo>
                  <a:pt x="435" y="1107"/>
                </a:lnTo>
                <a:lnTo>
                  <a:pt x="436" y="1105"/>
                </a:lnTo>
                <a:lnTo>
                  <a:pt x="432" y="1104"/>
                </a:lnTo>
                <a:lnTo>
                  <a:pt x="431" y="1103"/>
                </a:lnTo>
                <a:lnTo>
                  <a:pt x="427" y="1099"/>
                </a:lnTo>
                <a:lnTo>
                  <a:pt x="428" y="1096"/>
                </a:lnTo>
                <a:lnTo>
                  <a:pt x="428" y="1094"/>
                </a:lnTo>
                <a:lnTo>
                  <a:pt x="429" y="1093"/>
                </a:lnTo>
                <a:lnTo>
                  <a:pt x="428" y="1092"/>
                </a:lnTo>
                <a:lnTo>
                  <a:pt x="423" y="1092"/>
                </a:lnTo>
                <a:lnTo>
                  <a:pt x="423" y="1093"/>
                </a:lnTo>
                <a:lnTo>
                  <a:pt x="425" y="1094"/>
                </a:lnTo>
                <a:lnTo>
                  <a:pt x="425" y="1095"/>
                </a:lnTo>
                <a:lnTo>
                  <a:pt x="424" y="1095"/>
                </a:lnTo>
                <a:lnTo>
                  <a:pt x="422" y="1095"/>
                </a:lnTo>
                <a:lnTo>
                  <a:pt x="422" y="1097"/>
                </a:lnTo>
                <a:lnTo>
                  <a:pt x="423" y="1096"/>
                </a:lnTo>
                <a:lnTo>
                  <a:pt x="423" y="1098"/>
                </a:lnTo>
                <a:lnTo>
                  <a:pt x="425" y="1099"/>
                </a:lnTo>
                <a:lnTo>
                  <a:pt x="423" y="1101"/>
                </a:lnTo>
                <a:lnTo>
                  <a:pt x="421" y="1101"/>
                </a:lnTo>
                <a:lnTo>
                  <a:pt x="418" y="1101"/>
                </a:lnTo>
                <a:lnTo>
                  <a:pt x="417" y="1100"/>
                </a:lnTo>
                <a:lnTo>
                  <a:pt x="413" y="1098"/>
                </a:lnTo>
                <a:lnTo>
                  <a:pt x="409" y="1099"/>
                </a:lnTo>
                <a:lnTo>
                  <a:pt x="407" y="1098"/>
                </a:lnTo>
                <a:lnTo>
                  <a:pt x="405" y="1098"/>
                </a:lnTo>
                <a:lnTo>
                  <a:pt x="406" y="1096"/>
                </a:lnTo>
                <a:lnTo>
                  <a:pt x="403" y="1097"/>
                </a:lnTo>
                <a:lnTo>
                  <a:pt x="403" y="1095"/>
                </a:lnTo>
                <a:lnTo>
                  <a:pt x="403" y="1094"/>
                </a:lnTo>
                <a:lnTo>
                  <a:pt x="399" y="1094"/>
                </a:lnTo>
                <a:lnTo>
                  <a:pt x="398" y="1094"/>
                </a:lnTo>
                <a:lnTo>
                  <a:pt x="398" y="1096"/>
                </a:lnTo>
                <a:lnTo>
                  <a:pt x="396" y="1097"/>
                </a:lnTo>
                <a:lnTo>
                  <a:pt x="392" y="1097"/>
                </a:lnTo>
                <a:lnTo>
                  <a:pt x="392" y="1098"/>
                </a:lnTo>
                <a:lnTo>
                  <a:pt x="394" y="1099"/>
                </a:lnTo>
                <a:lnTo>
                  <a:pt x="395" y="1100"/>
                </a:lnTo>
                <a:lnTo>
                  <a:pt x="395" y="1100"/>
                </a:lnTo>
                <a:lnTo>
                  <a:pt x="395" y="1099"/>
                </a:lnTo>
                <a:lnTo>
                  <a:pt x="398" y="1100"/>
                </a:lnTo>
                <a:lnTo>
                  <a:pt x="400" y="1099"/>
                </a:lnTo>
                <a:lnTo>
                  <a:pt x="400" y="1098"/>
                </a:lnTo>
                <a:lnTo>
                  <a:pt x="401" y="1098"/>
                </a:lnTo>
                <a:lnTo>
                  <a:pt x="403" y="1100"/>
                </a:lnTo>
                <a:lnTo>
                  <a:pt x="405" y="1101"/>
                </a:lnTo>
                <a:lnTo>
                  <a:pt x="406" y="1103"/>
                </a:lnTo>
                <a:lnTo>
                  <a:pt x="407" y="1104"/>
                </a:lnTo>
                <a:lnTo>
                  <a:pt x="407" y="1104"/>
                </a:lnTo>
                <a:lnTo>
                  <a:pt x="405" y="1107"/>
                </a:lnTo>
                <a:lnTo>
                  <a:pt x="406" y="1108"/>
                </a:lnTo>
                <a:lnTo>
                  <a:pt x="407" y="1109"/>
                </a:lnTo>
                <a:lnTo>
                  <a:pt x="408" y="1110"/>
                </a:lnTo>
                <a:lnTo>
                  <a:pt x="409" y="1111"/>
                </a:lnTo>
                <a:lnTo>
                  <a:pt x="409" y="1112"/>
                </a:lnTo>
                <a:lnTo>
                  <a:pt x="412" y="1117"/>
                </a:lnTo>
                <a:lnTo>
                  <a:pt x="413" y="1118"/>
                </a:lnTo>
                <a:lnTo>
                  <a:pt x="415" y="1121"/>
                </a:lnTo>
                <a:lnTo>
                  <a:pt x="416" y="1121"/>
                </a:lnTo>
                <a:lnTo>
                  <a:pt x="416" y="1122"/>
                </a:lnTo>
                <a:lnTo>
                  <a:pt x="417" y="1123"/>
                </a:lnTo>
                <a:lnTo>
                  <a:pt x="419" y="1122"/>
                </a:lnTo>
                <a:lnTo>
                  <a:pt x="420" y="1123"/>
                </a:lnTo>
                <a:lnTo>
                  <a:pt x="420" y="1124"/>
                </a:lnTo>
                <a:lnTo>
                  <a:pt x="419" y="1124"/>
                </a:lnTo>
                <a:lnTo>
                  <a:pt x="419" y="1125"/>
                </a:lnTo>
                <a:lnTo>
                  <a:pt x="420" y="1127"/>
                </a:lnTo>
                <a:lnTo>
                  <a:pt x="418" y="1127"/>
                </a:lnTo>
                <a:lnTo>
                  <a:pt x="418" y="1128"/>
                </a:lnTo>
                <a:lnTo>
                  <a:pt x="422" y="1129"/>
                </a:lnTo>
                <a:lnTo>
                  <a:pt x="419" y="1129"/>
                </a:lnTo>
                <a:lnTo>
                  <a:pt x="419" y="1130"/>
                </a:lnTo>
                <a:lnTo>
                  <a:pt x="420" y="1131"/>
                </a:lnTo>
                <a:lnTo>
                  <a:pt x="422" y="1130"/>
                </a:lnTo>
                <a:lnTo>
                  <a:pt x="422" y="1131"/>
                </a:lnTo>
                <a:lnTo>
                  <a:pt x="422" y="1134"/>
                </a:lnTo>
                <a:lnTo>
                  <a:pt x="424" y="1137"/>
                </a:lnTo>
                <a:lnTo>
                  <a:pt x="422" y="1140"/>
                </a:lnTo>
                <a:lnTo>
                  <a:pt x="418" y="1143"/>
                </a:lnTo>
                <a:lnTo>
                  <a:pt x="417" y="1144"/>
                </a:lnTo>
                <a:lnTo>
                  <a:pt x="416" y="1145"/>
                </a:lnTo>
                <a:lnTo>
                  <a:pt x="413" y="1149"/>
                </a:lnTo>
                <a:lnTo>
                  <a:pt x="409" y="1150"/>
                </a:lnTo>
                <a:lnTo>
                  <a:pt x="407" y="1149"/>
                </a:lnTo>
                <a:lnTo>
                  <a:pt x="403" y="1144"/>
                </a:lnTo>
                <a:lnTo>
                  <a:pt x="400" y="1142"/>
                </a:lnTo>
                <a:lnTo>
                  <a:pt x="397" y="1140"/>
                </a:lnTo>
                <a:lnTo>
                  <a:pt x="394" y="1141"/>
                </a:lnTo>
                <a:lnTo>
                  <a:pt x="392" y="1140"/>
                </a:lnTo>
                <a:lnTo>
                  <a:pt x="390" y="1140"/>
                </a:lnTo>
                <a:lnTo>
                  <a:pt x="384" y="1137"/>
                </a:lnTo>
                <a:lnTo>
                  <a:pt x="380" y="1133"/>
                </a:lnTo>
                <a:lnTo>
                  <a:pt x="379" y="1131"/>
                </a:lnTo>
                <a:lnTo>
                  <a:pt x="378" y="1130"/>
                </a:lnTo>
                <a:lnTo>
                  <a:pt x="377" y="1128"/>
                </a:lnTo>
                <a:lnTo>
                  <a:pt x="376" y="1127"/>
                </a:lnTo>
                <a:lnTo>
                  <a:pt x="376" y="1126"/>
                </a:lnTo>
                <a:lnTo>
                  <a:pt x="374" y="1123"/>
                </a:lnTo>
                <a:lnTo>
                  <a:pt x="373" y="1123"/>
                </a:lnTo>
                <a:lnTo>
                  <a:pt x="372" y="1121"/>
                </a:lnTo>
                <a:lnTo>
                  <a:pt x="370" y="1120"/>
                </a:lnTo>
                <a:lnTo>
                  <a:pt x="369" y="1120"/>
                </a:lnTo>
                <a:lnTo>
                  <a:pt x="367" y="1118"/>
                </a:lnTo>
                <a:lnTo>
                  <a:pt x="365" y="1118"/>
                </a:lnTo>
                <a:lnTo>
                  <a:pt x="360" y="1115"/>
                </a:lnTo>
                <a:lnTo>
                  <a:pt x="358" y="1115"/>
                </a:lnTo>
                <a:lnTo>
                  <a:pt x="358" y="1115"/>
                </a:lnTo>
                <a:lnTo>
                  <a:pt x="355" y="1115"/>
                </a:lnTo>
                <a:lnTo>
                  <a:pt x="348" y="1108"/>
                </a:lnTo>
                <a:lnTo>
                  <a:pt x="345" y="1107"/>
                </a:lnTo>
                <a:lnTo>
                  <a:pt x="344" y="1107"/>
                </a:lnTo>
                <a:lnTo>
                  <a:pt x="343" y="1106"/>
                </a:lnTo>
                <a:lnTo>
                  <a:pt x="336" y="1103"/>
                </a:lnTo>
                <a:lnTo>
                  <a:pt x="332" y="1101"/>
                </a:lnTo>
                <a:lnTo>
                  <a:pt x="331" y="1101"/>
                </a:lnTo>
                <a:lnTo>
                  <a:pt x="330" y="1100"/>
                </a:lnTo>
                <a:lnTo>
                  <a:pt x="327" y="1099"/>
                </a:lnTo>
                <a:lnTo>
                  <a:pt x="325" y="1097"/>
                </a:lnTo>
                <a:lnTo>
                  <a:pt x="325" y="1096"/>
                </a:lnTo>
                <a:lnTo>
                  <a:pt x="325" y="1093"/>
                </a:lnTo>
                <a:lnTo>
                  <a:pt x="326" y="1093"/>
                </a:lnTo>
                <a:lnTo>
                  <a:pt x="327" y="1092"/>
                </a:lnTo>
                <a:lnTo>
                  <a:pt x="326" y="1091"/>
                </a:lnTo>
                <a:lnTo>
                  <a:pt x="327" y="1090"/>
                </a:lnTo>
                <a:lnTo>
                  <a:pt x="326" y="1088"/>
                </a:lnTo>
                <a:lnTo>
                  <a:pt x="324" y="1088"/>
                </a:lnTo>
                <a:lnTo>
                  <a:pt x="324" y="1090"/>
                </a:lnTo>
                <a:lnTo>
                  <a:pt x="323" y="1091"/>
                </a:lnTo>
                <a:lnTo>
                  <a:pt x="320" y="1089"/>
                </a:lnTo>
                <a:lnTo>
                  <a:pt x="317" y="1088"/>
                </a:lnTo>
                <a:lnTo>
                  <a:pt x="316" y="1089"/>
                </a:lnTo>
                <a:lnTo>
                  <a:pt x="316" y="1091"/>
                </a:lnTo>
                <a:lnTo>
                  <a:pt x="315" y="1091"/>
                </a:lnTo>
                <a:lnTo>
                  <a:pt x="315" y="1089"/>
                </a:lnTo>
                <a:lnTo>
                  <a:pt x="316" y="1089"/>
                </a:lnTo>
                <a:lnTo>
                  <a:pt x="316" y="1088"/>
                </a:lnTo>
                <a:lnTo>
                  <a:pt x="316" y="1087"/>
                </a:lnTo>
                <a:lnTo>
                  <a:pt x="316" y="1087"/>
                </a:lnTo>
                <a:lnTo>
                  <a:pt x="313" y="1084"/>
                </a:lnTo>
                <a:lnTo>
                  <a:pt x="309" y="1079"/>
                </a:lnTo>
                <a:lnTo>
                  <a:pt x="308" y="1078"/>
                </a:lnTo>
                <a:lnTo>
                  <a:pt x="307" y="1077"/>
                </a:lnTo>
                <a:lnTo>
                  <a:pt x="305" y="1076"/>
                </a:lnTo>
                <a:lnTo>
                  <a:pt x="303" y="1074"/>
                </a:lnTo>
                <a:lnTo>
                  <a:pt x="303" y="1073"/>
                </a:lnTo>
                <a:lnTo>
                  <a:pt x="301" y="1072"/>
                </a:lnTo>
                <a:lnTo>
                  <a:pt x="301" y="1072"/>
                </a:lnTo>
                <a:lnTo>
                  <a:pt x="299" y="1068"/>
                </a:lnTo>
                <a:lnTo>
                  <a:pt x="297" y="1067"/>
                </a:lnTo>
                <a:lnTo>
                  <a:pt x="295" y="1064"/>
                </a:lnTo>
                <a:lnTo>
                  <a:pt x="294" y="1062"/>
                </a:lnTo>
                <a:lnTo>
                  <a:pt x="291" y="1060"/>
                </a:lnTo>
                <a:lnTo>
                  <a:pt x="289" y="1060"/>
                </a:lnTo>
                <a:lnTo>
                  <a:pt x="286" y="1057"/>
                </a:lnTo>
                <a:lnTo>
                  <a:pt x="286" y="1055"/>
                </a:lnTo>
                <a:lnTo>
                  <a:pt x="287" y="1049"/>
                </a:lnTo>
                <a:lnTo>
                  <a:pt x="286" y="1049"/>
                </a:lnTo>
                <a:lnTo>
                  <a:pt x="285" y="1047"/>
                </a:lnTo>
                <a:lnTo>
                  <a:pt x="287" y="1045"/>
                </a:lnTo>
                <a:lnTo>
                  <a:pt x="287" y="1044"/>
                </a:lnTo>
                <a:lnTo>
                  <a:pt x="289" y="1043"/>
                </a:lnTo>
                <a:lnTo>
                  <a:pt x="292" y="1041"/>
                </a:lnTo>
                <a:lnTo>
                  <a:pt x="292" y="1040"/>
                </a:lnTo>
                <a:lnTo>
                  <a:pt x="290" y="1036"/>
                </a:lnTo>
                <a:lnTo>
                  <a:pt x="289" y="1036"/>
                </a:lnTo>
                <a:lnTo>
                  <a:pt x="290" y="1037"/>
                </a:lnTo>
                <a:lnTo>
                  <a:pt x="290" y="1039"/>
                </a:lnTo>
                <a:lnTo>
                  <a:pt x="287" y="1037"/>
                </a:lnTo>
                <a:lnTo>
                  <a:pt x="287" y="1037"/>
                </a:lnTo>
                <a:lnTo>
                  <a:pt x="285" y="1037"/>
                </a:lnTo>
                <a:lnTo>
                  <a:pt x="285" y="1037"/>
                </a:lnTo>
                <a:lnTo>
                  <a:pt x="284" y="1035"/>
                </a:lnTo>
                <a:lnTo>
                  <a:pt x="286" y="1034"/>
                </a:lnTo>
                <a:lnTo>
                  <a:pt x="287" y="1033"/>
                </a:lnTo>
                <a:lnTo>
                  <a:pt x="287" y="1033"/>
                </a:lnTo>
                <a:lnTo>
                  <a:pt x="285" y="1033"/>
                </a:lnTo>
                <a:lnTo>
                  <a:pt x="283" y="1035"/>
                </a:lnTo>
                <a:lnTo>
                  <a:pt x="283" y="1036"/>
                </a:lnTo>
                <a:lnTo>
                  <a:pt x="284" y="1038"/>
                </a:lnTo>
                <a:lnTo>
                  <a:pt x="286" y="1038"/>
                </a:lnTo>
                <a:lnTo>
                  <a:pt x="287" y="1038"/>
                </a:lnTo>
                <a:lnTo>
                  <a:pt x="289" y="1039"/>
                </a:lnTo>
                <a:lnTo>
                  <a:pt x="290" y="1041"/>
                </a:lnTo>
                <a:lnTo>
                  <a:pt x="288" y="1043"/>
                </a:lnTo>
                <a:lnTo>
                  <a:pt x="286" y="1043"/>
                </a:lnTo>
                <a:lnTo>
                  <a:pt x="285" y="1044"/>
                </a:lnTo>
                <a:lnTo>
                  <a:pt x="285" y="1045"/>
                </a:lnTo>
                <a:lnTo>
                  <a:pt x="284" y="1046"/>
                </a:lnTo>
                <a:lnTo>
                  <a:pt x="284" y="1047"/>
                </a:lnTo>
                <a:lnTo>
                  <a:pt x="285" y="1048"/>
                </a:lnTo>
                <a:lnTo>
                  <a:pt x="285" y="1049"/>
                </a:lnTo>
                <a:lnTo>
                  <a:pt x="285" y="1049"/>
                </a:lnTo>
                <a:lnTo>
                  <a:pt x="285" y="1051"/>
                </a:lnTo>
                <a:lnTo>
                  <a:pt x="283" y="1058"/>
                </a:lnTo>
                <a:lnTo>
                  <a:pt x="282" y="1058"/>
                </a:lnTo>
                <a:lnTo>
                  <a:pt x="282" y="1061"/>
                </a:lnTo>
                <a:lnTo>
                  <a:pt x="283" y="1062"/>
                </a:lnTo>
                <a:lnTo>
                  <a:pt x="282" y="1063"/>
                </a:lnTo>
                <a:lnTo>
                  <a:pt x="280" y="1063"/>
                </a:lnTo>
                <a:lnTo>
                  <a:pt x="278" y="1057"/>
                </a:lnTo>
                <a:lnTo>
                  <a:pt x="277" y="1056"/>
                </a:lnTo>
                <a:lnTo>
                  <a:pt x="277" y="1055"/>
                </a:lnTo>
                <a:lnTo>
                  <a:pt x="276" y="1054"/>
                </a:lnTo>
                <a:lnTo>
                  <a:pt x="276" y="1054"/>
                </a:lnTo>
                <a:lnTo>
                  <a:pt x="276" y="1055"/>
                </a:lnTo>
                <a:lnTo>
                  <a:pt x="274" y="1054"/>
                </a:lnTo>
                <a:lnTo>
                  <a:pt x="274" y="1053"/>
                </a:lnTo>
                <a:lnTo>
                  <a:pt x="274" y="1052"/>
                </a:lnTo>
                <a:lnTo>
                  <a:pt x="272" y="1050"/>
                </a:lnTo>
                <a:lnTo>
                  <a:pt x="272" y="1050"/>
                </a:lnTo>
                <a:lnTo>
                  <a:pt x="267" y="1048"/>
                </a:lnTo>
                <a:lnTo>
                  <a:pt x="266" y="1047"/>
                </a:lnTo>
                <a:lnTo>
                  <a:pt x="262" y="1045"/>
                </a:lnTo>
                <a:lnTo>
                  <a:pt x="261" y="1044"/>
                </a:lnTo>
                <a:lnTo>
                  <a:pt x="261" y="1044"/>
                </a:lnTo>
                <a:lnTo>
                  <a:pt x="258" y="1043"/>
                </a:lnTo>
                <a:lnTo>
                  <a:pt x="256" y="1043"/>
                </a:lnTo>
                <a:lnTo>
                  <a:pt x="255" y="1046"/>
                </a:lnTo>
                <a:lnTo>
                  <a:pt x="255" y="1046"/>
                </a:lnTo>
                <a:lnTo>
                  <a:pt x="252" y="1046"/>
                </a:lnTo>
                <a:lnTo>
                  <a:pt x="251" y="1045"/>
                </a:lnTo>
                <a:lnTo>
                  <a:pt x="249" y="1045"/>
                </a:lnTo>
                <a:lnTo>
                  <a:pt x="249" y="1044"/>
                </a:lnTo>
                <a:lnTo>
                  <a:pt x="247" y="1043"/>
                </a:lnTo>
                <a:lnTo>
                  <a:pt x="246" y="1042"/>
                </a:lnTo>
                <a:lnTo>
                  <a:pt x="244" y="1041"/>
                </a:lnTo>
                <a:lnTo>
                  <a:pt x="244" y="1038"/>
                </a:lnTo>
                <a:lnTo>
                  <a:pt x="243" y="1038"/>
                </a:lnTo>
                <a:lnTo>
                  <a:pt x="243" y="1037"/>
                </a:lnTo>
                <a:lnTo>
                  <a:pt x="242" y="1036"/>
                </a:lnTo>
                <a:lnTo>
                  <a:pt x="241" y="1033"/>
                </a:lnTo>
                <a:lnTo>
                  <a:pt x="238" y="1034"/>
                </a:lnTo>
                <a:lnTo>
                  <a:pt x="239" y="1034"/>
                </a:lnTo>
                <a:lnTo>
                  <a:pt x="239" y="1036"/>
                </a:lnTo>
                <a:lnTo>
                  <a:pt x="238" y="1036"/>
                </a:lnTo>
                <a:lnTo>
                  <a:pt x="238" y="1037"/>
                </a:lnTo>
                <a:lnTo>
                  <a:pt x="240" y="1039"/>
                </a:lnTo>
                <a:lnTo>
                  <a:pt x="239" y="1040"/>
                </a:lnTo>
                <a:lnTo>
                  <a:pt x="241" y="1041"/>
                </a:lnTo>
                <a:lnTo>
                  <a:pt x="241" y="1043"/>
                </a:lnTo>
                <a:lnTo>
                  <a:pt x="244" y="1044"/>
                </a:lnTo>
                <a:lnTo>
                  <a:pt x="245" y="1046"/>
                </a:lnTo>
                <a:lnTo>
                  <a:pt x="247" y="1047"/>
                </a:lnTo>
                <a:lnTo>
                  <a:pt x="249" y="1048"/>
                </a:lnTo>
                <a:lnTo>
                  <a:pt x="257" y="1047"/>
                </a:lnTo>
                <a:lnTo>
                  <a:pt x="257" y="1050"/>
                </a:lnTo>
                <a:lnTo>
                  <a:pt x="258" y="1051"/>
                </a:lnTo>
                <a:lnTo>
                  <a:pt x="259" y="1051"/>
                </a:lnTo>
                <a:lnTo>
                  <a:pt x="260" y="1049"/>
                </a:lnTo>
                <a:lnTo>
                  <a:pt x="262" y="1050"/>
                </a:lnTo>
                <a:lnTo>
                  <a:pt x="264" y="1050"/>
                </a:lnTo>
                <a:lnTo>
                  <a:pt x="265" y="1051"/>
                </a:lnTo>
                <a:lnTo>
                  <a:pt x="265" y="1052"/>
                </a:lnTo>
                <a:lnTo>
                  <a:pt x="266" y="1053"/>
                </a:lnTo>
                <a:lnTo>
                  <a:pt x="267" y="1053"/>
                </a:lnTo>
                <a:lnTo>
                  <a:pt x="269" y="1053"/>
                </a:lnTo>
                <a:lnTo>
                  <a:pt x="268" y="1056"/>
                </a:lnTo>
                <a:lnTo>
                  <a:pt x="271" y="1061"/>
                </a:lnTo>
                <a:lnTo>
                  <a:pt x="271" y="1062"/>
                </a:lnTo>
                <a:lnTo>
                  <a:pt x="272" y="1062"/>
                </a:lnTo>
                <a:lnTo>
                  <a:pt x="274" y="1064"/>
                </a:lnTo>
                <a:lnTo>
                  <a:pt x="275" y="1066"/>
                </a:lnTo>
                <a:lnTo>
                  <a:pt x="279" y="1068"/>
                </a:lnTo>
                <a:lnTo>
                  <a:pt x="279" y="1069"/>
                </a:lnTo>
                <a:lnTo>
                  <a:pt x="279" y="1070"/>
                </a:lnTo>
                <a:lnTo>
                  <a:pt x="278" y="1071"/>
                </a:lnTo>
                <a:lnTo>
                  <a:pt x="279" y="1072"/>
                </a:lnTo>
                <a:lnTo>
                  <a:pt x="280" y="1073"/>
                </a:lnTo>
                <a:lnTo>
                  <a:pt x="282" y="1073"/>
                </a:lnTo>
                <a:lnTo>
                  <a:pt x="283" y="1074"/>
                </a:lnTo>
                <a:lnTo>
                  <a:pt x="284" y="1074"/>
                </a:lnTo>
                <a:lnTo>
                  <a:pt x="284" y="1073"/>
                </a:lnTo>
                <a:lnTo>
                  <a:pt x="285" y="1072"/>
                </a:lnTo>
                <a:lnTo>
                  <a:pt x="286" y="1073"/>
                </a:lnTo>
                <a:lnTo>
                  <a:pt x="286" y="1073"/>
                </a:lnTo>
                <a:lnTo>
                  <a:pt x="286" y="1074"/>
                </a:lnTo>
                <a:lnTo>
                  <a:pt x="284" y="1075"/>
                </a:lnTo>
                <a:lnTo>
                  <a:pt x="284" y="1076"/>
                </a:lnTo>
                <a:lnTo>
                  <a:pt x="285" y="1077"/>
                </a:lnTo>
                <a:lnTo>
                  <a:pt x="285" y="1078"/>
                </a:lnTo>
                <a:lnTo>
                  <a:pt x="286" y="1079"/>
                </a:lnTo>
                <a:lnTo>
                  <a:pt x="286" y="1080"/>
                </a:lnTo>
                <a:lnTo>
                  <a:pt x="288" y="1081"/>
                </a:lnTo>
                <a:lnTo>
                  <a:pt x="289" y="1082"/>
                </a:lnTo>
                <a:lnTo>
                  <a:pt x="291" y="1083"/>
                </a:lnTo>
                <a:lnTo>
                  <a:pt x="291" y="1085"/>
                </a:lnTo>
                <a:lnTo>
                  <a:pt x="293" y="1086"/>
                </a:lnTo>
                <a:lnTo>
                  <a:pt x="296" y="1087"/>
                </a:lnTo>
                <a:lnTo>
                  <a:pt x="297" y="1089"/>
                </a:lnTo>
                <a:lnTo>
                  <a:pt x="299" y="1089"/>
                </a:lnTo>
                <a:lnTo>
                  <a:pt x="301" y="1091"/>
                </a:lnTo>
                <a:lnTo>
                  <a:pt x="301" y="1092"/>
                </a:lnTo>
                <a:lnTo>
                  <a:pt x="306" y="1093"/>
                </a:lnTo>
                <a:lnTo>
                  <a:pt x="308" y="1094"/>
                </a:lnTo>
                <a:lnTo>
                  <a:pt x="309" y="1096"/>
                </a:lnTo>
                <a:lnTo>
                  <a:pt x="311" y="1095"/>
                </a:lnTo>
                <a:lnTo>
                  <a:pt x="310" y="1093"/>
                </a:lnTo>
                <a:lnTo>
                  <a:pt x="311" y="1093"/>
                </a:lnTo>
                <a:lnTo>
                  <a:pt x="311" y="1094"/>
                </a:lnTo>
                <a:lnTo>
                  <a:pt x="313" y="1095"/>
                </a:lnTo>
                <a:lnTo>
                  <a:pt x="312" y="1096"/>
                </a:lnTo>
                <a:lnTo>
                  <a:pt x="315" y="1098"/>
                </a:lnTo>
                <a:lnTo>
                  <a:pt x="317" y="1102"/>
                </a:lnTo>
                <a:lnTo>
                  <a:pt x="315" y="1101"/>
                </a:lnTo>
                <a:lnTo>
                  <a:pt x="313" y="1098"/>
                </a:lnTo>
                <a:lnTo>
                  <a:pt x="311" y="1099"/>
                </a:lnTo>
                <a:lnTo>
                  <a:pt x="310" y="1101"/>
                </a:lnTo>
                <a:lnTo>
                  <a:pt x="311" y="1102"/>
                </a:lnTo>
                <a:lnTo>
                  <a:pt x="312" y="1104"/>
                </a:lnTo>
                <a:lnTo>
                  <a:pt x="313" y="1105"/>
                </a:lnTo>
                <a:lnTo>
                  <a:pt x="314" y="1106"/>
                </a:lnTo>
                <a:lnTo>
                  <a:pt x="314" y="1106"/>
                </a:lnTo>
                <a:lnTo>
                  <a:pt x="315" y="1107"/>
                </a:lnTo>
                <a:lnTo>
                  <a:pt x="317" y="1108"/>
                </a:lnTo>
                <a:lnTo>
                  <a:pt x="317" y="1114"/>
                </a:lnTo>
                <a:lnTo>
                  <a:pt x="319" y="1115"/>
                </a:lnTo>
                <a:lnTo>
                  <a:pt x="320" y="1114"/>
                </a:lnTo>
                <a:lnTo>
                  <a:pt x="319" y="1113"/>
                </a:lnTo>
                <a:lnTo>
                  <a:pt x="320" y="1113"/>
                </a:lnTo>
                <a:lnTo>
                  <a:pt x="321" y="1114"/>
                </a:lnTo>
                <a:lnTo>
                  <a:pt x="321" y="1115"/>
                </a:lnTo>
                <a:lnTo>
                  <a:pt x="322" y="1115"/>
                </a:lnTo>
                <a:lnTo>
                  <a:pt x="322" y="1116"/>
                </a:lnTo>
                <a:lnTo>
                  <a:pt x="323" y="1116"/>
                </a:lnTo>
                <a:lnTo>
                  <a:pt x="324" y="1116"/>
                </a:lnTo>
                <a:lnTo>
                  <a:pt x="324" y="1114"/>
                </a:lnTo>
                <a:lnTo>
                  <a:pt x="323" y="1114"/>
                </a:lnTo>
                <a:lnTo>
                  <a:pt x="323" y="1113"/>
                </a:lnTo>
                <a:lnTo>
                  <a:pt x="324" y="1112"/>
                </a:lnTo>
                <a:lnTo>
                  <a:pt x="325" y="1112"/>
                </a:lnTo>
                <a:lnTo>
                  <a:pt x="325" y="1113"/>
                </a:lnTo>
                <a:lnTo>
                  <a:pt x="325" y="1117"/>
                </a:lnTo>
                <a:lnTo>
                  <a:pt x="323" y="1118"/>
                </a:lnTo>
                <a:lnTo>
                  <a:pt x="323" y="1119"/>
                </a:lnTo>
                <a:lnTo>
                  <a:pt x="320" y="1120"/>
                </a:lnTo>
                <a:lnTo>
                  <a:pt x="317" y="1122"/>
                </a:lnTo>
                <a:lnTo>
                  <a:pt x="316" y="1124"/>
                </a:lnTo>
                <a:lnTo>
                  <a:pt x="315" y="1124"/>
                </a:lnTo>
                <a:lnTo>
                  <a:pt x="315" y="1125"/>
                </a:lnTo>
                <a:lnTo>
                  <a:pt x="314" y="1127"/>
                </a:lnTo>
                <a:lnTo>
                  <a:pt x="313" y="1128"/>
                </a:lnTo>
                <a:lnTo>
                  <a:pt x="312" y="1129"/>
                </a:lnTo>
                <a:lnTo>
                  <a:pt x="312" y="1131"/>
                </a:lnTo>
                <a:lnTo>
                  <a:pt x="310" y="1133"/>
                </a:lnTo>
                <a:lnTo>
                  <a:pt x="307" y="1139"/>
                </a:lnTo>
                <a:lnTo>
                  <a:pt x="305" y="1140"/>
                </a:lnTo>
                <a:lnTo>
                  <a:pt x="303" y="1140"/>
                </a:lnTo>
                <a:lnTo>
                  <a:pt x="302" y="1141"/>
                </a:lnTo>
                <a:lnTo>
                  <a:pt x="299" y="1140"/>
                </a:lnTo>
                <a:lnTo>
                  <a:pt x="296" y="1141"/>
                </a:lnTo>
                <a:lnTo>
                  <a:pt x="294" y="1140"/>
                </a:lnTo>
                <a:lnTo>
                  <a:pt x="289" y="1140"/>
                </a:lnTo>
                <a:lnTo>
                  <a:pt x="288" y="1140"/>
                </a:lnTo>
                <a:lnTo>
                  <a:pt x="288" y="1142"/>
                </a:lnTo>
                <a:lnTo>
                  <a:pt x="285" y="1142"/>
                </a:lnTo>
                <a:lnTo>
                  <a:pt x="283" y="1144"/>
                </a:lnTo>
                <a:lnTo>
                  <a:pt x="278" y="1145"/>
                </a:lnTo>
                <a:lnTo>
                  <a:pt x="275" y="1142"/>
                </a:lnTo>
                <a:lnTo>
                  <a:pt x="274" y="1142"/>
                </a:lnTo>
                <a:lnTo>
                  <a:pt x="274" y="1141"/>
                </a:lnTo>
                <a:lnTo>
                  <a:pt x="272" y="1140"/>
                </a:lnTo>
                <a:lnTo>
                  <a:pt x="272" y="1138"/>
                </a:lnTo>
                <a:lnTo>
                  <a:pt x="274" y="1136"/>
                </a:lnTo>
                <a:lnTo>
                  <a:pt x="274" y="1135"/>
                </a:lnTo>
                <a:lnTo>
                  <a:pt x="273" y="1133"/>
                </a:lnTo>
                <a:lnTo>
                  <a:pt x="272" y="1132"/>
                </a:lnTo>
                <a:lnTo>
                  <a:pt x="273" y="1130"/>
                </a:lnTo>
                <a:lnTo>
                  <a:pt x="272" y="1129"/>
                </a:lnTo>
                <a:lnTo>
                  <a:pt x="273" y="1128"/>
                </a:lnTo>
                <a:lnTo>
                  <a:pt x="272" y="1127"/>
                </a:lnTo>
                <a:lnTo>
                  <a:pt x="271" y="1127"/>
                </a:lnTo>
                <a:lnTo>
                  <a:pt x="269" y="1128"/>
                </a:lnTo>
                <a:lnTo>
                  <a:pt x="267" y="1128"/>
                </a:lnTo>
                <a:lnTo>
                  <a:pt x="268" y="1125"/>
                </a:lnTo>
                <a:lnTo>
                  <a:pt x="269" y="1125"/>
                </a:lnTo>
                <a:lnTo>
                  <a:pt x="269" y="1124"/>
                </a:lnTo>
                <a:lnTo>
                  <a:pt x="268" y="1123"/>
                </a:lnTo>
                <a:lnTo>
                  <a:pt x="265" y="1123"/>
                </a:lnTo>
                <a:lnTo>
                  <a:pt x="263" y="1120"/>
                </a:lnTo>
                <a:lnTo>
                  <a:pt x="261" y="1120"/>
                </a:lnTo>
                <a:lnTo>
                  <a:pt x="260" y="1121"/>
                </a:lnTo>
                <a:lnTo>
                  <a:pt x="259" y="1119"/>
                </a:lnTo>
                <a:lnTo>
                  <a:pt x="259" y="1116"/>
                </a:lnTo>
                <a:lnTo>
                  <a:pt x="258" y="1116"/>
                </a:lnTo>
                <a:lnTo>
                  <a:pt x="255" y="1115"/>
                </a:lnTo>
                <a:lnTo>
                  <a:pt x="255" y="1113"/>
                </a:lnTo>
                <a:lnTo>
                  <a:pt x="254" y="1112"/>
                </a:lnTo>
                <a:lnTo>
                  <a:pt x="252" y="1113"/>
                </a:lnTo>
                <a:lnTo>
                  <a:pt x="251" y="1112"/>
                </a:lnTo>
                <a:lnTo>
                  <a:pt x="250" y="1112"/>
                </a:lnTo>
                <a:lnTo>
                  <a:pt x="250" y="1112"/>
                </a:lnTo>
                <a:lnTo>
                  <a:pt x="250" y="1113"/>
                </a:lnTo>
                <a:lnTo>
                  <a:pt x="254" y="1113"/>
                </a:lnTo>
                <a:lnTo>
                  <a:pt x="254" y="1116"/>
                </a:lnTo>
                <a:lnTo>
                  <a:pt x="258" y="1117"/>
                </a:lnTo>
                <a:lnTo>
                  <a:pt x="258" y="1119"/>
                </a:lnTo>
                <a:lnTo>
                  <a:pt x="260" y="1121"/>
                </a:lnTo>
                <a:lnTo>
                  <a:pt x="261" y="1121"/>
                </a:lnTo>
                <a:lnTo>
                  <a:pt x="262" y="1120"/>
                </a:lnTo>
                <a:lnTo>
                  <a:pt x="263" y="1120"/>
                </a:lnTo>
                <a:lnTo>
                  <a:pt x="263" y="1123"/>
                </a:lnTo>
                <a:lnTo>
                  <a:pt x="264" y="1124"/>
                </a:lnTo>
                <a:lnTo>
                  <a:pt x="266" y="1124"/>
                </a:lnTo>
                <a:lnTo>
                  <a:pt x="267" y="1123"/>
                </a:lnTo>
                <a:lnTo>
                  <a:pt x="268" y="1124"/>
                </a:lnTo>
                <a:lnTo>
                  <a:pt x="268" y="1125"/>
                </a:lnTo>
                <a:lnTo>
                  <a:pt x="267" y="1125"/>
                </a:lnTo>
                <a:lnTo>
                  <a:pt x="267" y="1127"/>
                </a:lnTo>
                <a:lnTo>
                  <a:pt x="267" y="1128"/>
                </a:lnTo>
                <a:lnTo>
                  <a:pt x="270" y="1128"/>
                </a:lnTo>
                <a:lnTo>
                  <a:pt x="271" y="1128"/>
                </a:lnTo>
                <a:lnTo>
                  <a:pt x="272" y="1128"/>
                </a:lnTo>
                <a:lnTo>
                  <a:pt x="272" y="1134"/>
                </a:lnTo>
                <a:lnTo>
                  <a:pt x="273" y="1134"/>
                </a:lnTo>
                <a:lnTo>
                  <a:pt x="273" y="1136"/>
                </a:lnTo>
                <a:lnTo>
                  <a:pt x="272" y="1138"/>
                </a:lnTo>
                <a:lnTo>
                  <a:pt x="272" y="1140"/>
                </a:lnTo>
                <a:lnTo>
                  <a:pt x="280" y="1146"/>
                </a:lnTo>
                <a:lnTo>
                  <a:pt x="282" y="1145"/>
                </a:lnTo>
                <a:lnTo>
                  <a:pt x="283" y="1146"/>
                </a:lnTo>
                <a:lnTo>
                  <a:pt x="283" y="1145"/>
                </a:lnTo>
                <a:lnTo>
                  <a:pt x="285" y="1144"/>
                </a:lnTo>
                <a:lnTo>
                  <a:pt x="286" y="1143"/>
                </a:lnTo>
                <a:lnTo>
                  <a:pt x="287" y="1143"/>
                </a:lnTo>
                <a:lnTo>
                  <a:pt x="288" y="1144"/>
                </a:lnTo>
                <a:lnTo>
                  <a:pt x="285" y="1146"/>
                </a:lnTo>
                <a:lnTo>
                  <a:pt x="283" y="1146"/>
                </a:lnTo>
                <a:lnTo>
                  <a:pt x="281" y="1149"/>
                </a:lnTo>
                <a:lnTo>
                  <a:pt x="278" y="1150"/>
                </a:lnTo>
                <a:lnTo>
                  <a:pt x="276" y="1151"/>
                </a:lnTo>
                <a:lnTo>
                  <a:pt x="273" y="1152"/>
                </a:lnTo>
                <a:lnTo>
                  <a:pt x="271" y="1154"/>
                </a:lnTo>
                <a:lnTo>
                  <a:pt x="259" y="1156"/>
                </a:lnTo>
                <a:lnTo>
                  <a:pt x="254" y="1158"/>
                </a:lnTo>
                <a:lnTo>
                  <a:pt x="248" y="1158"/>
                </a:lnTo>
                <a:lnTo>
                  <a:pt x="247" y="1159"/>
                </a:lnTo>
                <a:lnTo>
                  <a:pt x="246" y="1159"/>
                </a:lnTo>
                <a:lnTo>
                  <a:pt x="245" y="1160"/>
                </a:lnTo>
                <a:lnTo>
                  <a:pt x="242" y="1161"/>
                </a:lnTo>
                <a:lnTo>
                  <a:pt x="239" y="1164"/>
                </a:lnTo>
                <a:lnTo>
                  <a:pt x="238" y="1164"/>
                </a:lnTo>
                <a:lnTo>
                  <a:pt x="237" y="1163"/>
                </a:lnTo>
                <a:lnTo>
                  <a:pt x="236" y="1163"/>
                </a:lnTo>
                <a:lnTo>
                  <a:pt x="236" y="1164"/>
                </a:lnTo>
                <a:lnTo>
                  <a:pt x="234" y="1167"/>
                </a:lnTo>
                <a:lnTo>
                  <a:pt x="232" y="1168"/>
                </a:lnTo>
                <a:lnTo>
                  <a:pt x="231" y="1168"/>
                </a:lnTo>
                <a:lnTo>
                  <a:pt x="230" y="1167"/>
                </a:lnTo>
                <a:lnTo>
                  <a:pt x="233" y="1166"/>
                </a:lnTo>
                <a:lnTo>
                  <a:pt x="233" y="1165"/>
                </a:lnTo>
                <a:lnTo>
                  <a:pt x="234" y="1164"/>
                </a:lnTo>
                <a:lnTo>
                  <a:pt x="233" y="1164"/>
                </a:lnTo>
                <a:lnTo>
                  <a:pt x="233" y="1164"/>
                </a:lnTo>
                <a:lnTo>
                  <a:pt x="233" y="1165"/>
                </a:lnTo>
                <a:lnTo>
                  <a:pt x="232" y="1164"/>
                </a:lnTo>
                <a:lnTo>
                  <a:pt x="231" y="1164"/>
                </a:lnTo>
                <a:lnTo>
                  <a:pt x="232" y="1166"/>
                </a:lnTo>
                <a:lnTo>
                  <a:pt x="231" y="1166"/>
                </a:lnTo>
                <a:lnTo>
                  <a:pt x="229" y="1166"/>
                </a:lnTo>
                <a:lnTo>
                  <a:pt x="229" y="1165"/>
                </a:lnTo>
                <a:lnTo>
                  <a:pt x="230" y="1165"/>
                </a:lnTo>
                <a:lnTo>
                  <a:pt x="230" y="1164"/>
                </a:lnTo>
                <a:lnTo>
                  <a:pt x="228" y="1165"/>
                </a:lnTo>
                <a:lnTo>
                  <a:pt x="229" y="1166"/>
                </a:lnTo>
                <a:lnTo>
                  <a:pt x="226" y="1165"/>
                </a:lnTo>
                <a:lnTo>
                  <a:pt x="226" y="1166"/>
                </a:lnTo>
                <a:lnTo>
                  <a:pt x="229" y="1166"/>
                </a:lnTo>
                <a:lnTo>
                  <a:pt x="228" y="1170"/>
                </a:lnTo>
                <a:lnTo>
                  <a:pt x="226" y="1170"/>
                </a:lnTo>
                <a:lnTo>
                  <a:pt x="225" y="1170"/>
                </a:lnTo>
                <a:lnTo>
                  <a:pt x="225" y="1169"/>
                </a:lnTo>
                <a:lnTo>
                  <a:pt x="225" y="1169"/>
                </a:lnTo>
                <a:lnTo>
                  <a:pt x="224" y="1170"/>
                </a:lnTo>
                <a:lnTo>
                  <a:pt x="224" y="1172"/>
                </a:lnTo>
                <a:lnTo>
                  <a:pt x="220" y="1172"/>
                </a:lnTo>
                <a:lnTo>
                  <a:pt x="219" y="1171"/>
                </a:lnTo>
                <a:lnTo>
                  <a:pt x="219" y="1170"/>
                </a:lnTo>
                <a:lnTo>
                  <a:pt x="222" y="1168"/>
                </a:lnTo>
                <a:lnTo>
                  <a:pt x="225" y="1168"/>
                </a:lnTo>
                <a:lnTo>
                  <a:pt x="225" y="1167"/>
                </a:lnTo>
                <a:lnTo>
                  <a:pt x="223" y="1167"/>
                </a:lnTo>
                <a:lnTo>
                  <a:pt x="220" y="1169"/>
                </a:lnTo>
                <a:lnTo>
                  <a:pt x="219" y="1168"/>
                </a:lnTo>
                <a:lnTo>
                  <a:pt x="218" y="1166"/>
                </a:lnTo>
                <a:lnTo>
                  <a:pt x="216" y="1167"/>
                </a:lnTo>
                <a:lnTo>
                  <a:pt x="215" y="1165"/>
                </a:lnTo>
                <a:lnTo>
                  <a:pt x="214" y="1164"/>
                </a:lnTo>
                <a:lnTo>
                  <a:pt x="214" y="1162"/>
                </a:lnTo>
                <a:lnTo>
                  <a:pt x="213" y="1162"/>
                </a:lnTo>
                <a:lnTo>
                  <a:pt x="213" y="1164"/>
                </a:lnTo>
                <a:lnTo>
                  <a:pt x="214" y="1165"/>
                </a:lnTo>
                <a:lnTo>
                  <a:pt x="214" y="1167"/>
                </a:lnTo>
                <a:lnTo>
                  <a:pt x="217" y="1168"/>
                </a:lnTo>
                <a:lnTo>
                  <a:pt x="217" y="1170"/>
                </a:lnTo>
                <a:lnTo>
                  <a:pt x="216" y="1171"/>
                </a:lnTo>
                <a:lnTo>
                  <a:pt x="215" y="1171"/>
                </a:lnTo>
                <a:lnTo>
                  <a:pt x="215" y="1169"/>
                </a:lnTo>
                <a:lnTo>
                  <a:pt x="215" y="1169"/>
                </a:lnTo>
                <a:lnTo>
                  <a:pt x="215" y="1170"/>
                </a:lnTo>
                <a:lnTo>
                  <a:pt x="214" y="1170"/>
                </a:lnTo>
                <a:lnTo>
                  <a:pt x="214" y="1171"/>
                </a:lnTo>
                <a:lnTo>
                  <a:pt x="213" y="1172"/>
                </a:lnTo>
                <a:lnTo>
                  <a:pt x="213" y="1173"/>
                </a:lnTo>
                <a:lnTo>
                  <a:pt x="209" y="1173"/>
                </a:lnTo>
                <a:lnTo>
                  <a:pt x="208" y="1174"/>
                </a:lnTo>
                <a:lnTo>
                  <a:pt x="209" y="1175"/>
                </a:lnTo>
                <a:lnTo>
                  <a:pt x="209" y="1176"/>
                </a:lnTo>
                <a:lnTo>
                  <a:pt x="210" y="1176"/>
                </a:lnTo>
                <a:lnTo>
                  <a:pt x="210" y="1176"/>
                </a:lnTo>
                <a:lnTo>
                  <a:pt x="211" y="1176"/>
                </a:lnTo>
                <a:lnTo>
                  <a:pt x="212" y="1179"/>
                </a:lnTo>
                <a:lnTo>
                  <a:pt x="208" y="1182"/>
                </a:lnTo>
                <a:lnTo>
                  <a:pt x="208" y="1184"/>
                </a:lnTo>
                <a:lnTo>
                  <a:pt x="206" y="1185"/>
                </a:lnTo>
                <a:lnTo>
                  <a:pt x="205" y="1187"/>
                </a:lnTo>
                <a:lnTo>
                  <a:pt x="204" y="1187"/>
                </a:lnTo>
                <a:lnTo>
                  <a:pt x="204" y="1188"/>
                </a:lnTo>
                <a:lnTo>
                  <a:pt x="203" y="1189"/>
                </a:lnTo>
                <a:lnTo>
                  <a:pt x="204" y="1190"/>
                </a:lnTo>
                <a:lnTo>
                  <a:pt x="203" y="1191"/>
                </a:lnTo>
                <a:lnTo>
                  <a:pt x="200" y="1193"/>
                </a:lnTo>
                <a:lnTo>
                  <a:pt x="201" y="1194"/>
                </a:lnTo>
                <a:lnTo>
                  <a:pt x="200" y="1194"/>
                </a:lnTo>
                <a:lnTo>
                  <a:pt x="199" y="1195"/>
                </a:lnTo>
                <a:lnTo>
                  <a:pt x="199" y="1198"/>
                </a:lnTo>
                <a:lnTo>
                  <a:pt x="198" y="1198"/>
                </a:lnTo>
                <a:lnTo>
                  <a:pt x="198" y="1197"/>
                </a:lnTo>
                <a:lnTo>
                  <a:pt x="197" y="1196"/>
                </a:lnTo>
                <a:lnTo>
                  <a:pt x="197" y="1195"/>
                </a:lnTo>
                <a:lnTo>
                  <a:pt x="196" y="1195"/>
                </a:lnTo>
                <a:lnTo>
                  <a:pt x="196" y="1193"/>
                </a:lnTo>
                <a:lnTo>
                  <a:pt x="197" y="1193"/>
                </a:lnTo>
                <a:lnTo>
                  <a:pt x="198" y="1192"/>
                </a:lnTo>
                <a:lnTo>
                  <a:pt x="196" y="1192"/>
                </a:lnTo>
                <a:lnTo>
                  <a:pt x="195" y="1191"/>
                </a:lnTo>
                <a:lnTo>
                  <a:pt x="194" y="1191"/>
                </a:lnTo>
                <a:lnTo>
                  <a:pt x="195" y="1192"/>
                </a:lnTo>
                <a:lnTo>
                  <a:pt x="195" y="1193"/>
                </a:lnTo>
                <a:lnTo>
                  <a:pt x="194" y="1194"/>
                </a:lnTo>
                <a:lnTo>
                  <a:pt x="196" y="1195"/>
                </a:lnTo>
                <a:lnTo>
                  <a:pt x="197" y="1197"/>
                </a:lnTo>
                <a:lnTo>
                  <a:pt x="197" y="1198"/>
                </a:lnTo>
                <a:lnTo>
                  <a:pt x="193" y="1199"/>
                </a:lnTo>
                <a:lnTo>
                  <a:pt x="192" y="1198"/>
                </a:lnTo>
                <a:lnTo>
                  <a:pt x="192" y="1197"/>
                </a:lnTo>
                <a:lnTo>
                  <a:pt x="191" y="1197"/>
                </a:lnTo>
                <a:lnTo>
                  <a:pt x="190" y="1196"/>
                </a:lnTo>
                <a:lnTo>
                  <a:pt x="189" y="1196"/>
                </a:lnTo>
                <a:lnTo>
                  <a:pt x="193" y="1200"/>
                </a:lnTo>
                <a:lnTo>
                  <a:pt x="197" y="1199"/>
                </a:lnTo>
                <a:lnTo>
                  <a:pt x="197" y="1202"/>
                </a:lnTo>
                <a:lnTo>
                  <a:pt x="198" y="1202"/>
                </a:lnTo>
                <a:lnTo>
                  <a:pt x="198" y="1202"/>
                </a:lnTo>
                <a:lnTo>
                  <a:pt x="198" y="1202"/>
                </a:lnTo>
                <a:lnTo>
                  <a:pt x="199" y="1202"/>
                </a:lnTo>
                <a:lnTo>
                  <a:pt x="199" y="1201"/>
                </a:lnTo>
                <a:lnTo>
                  <a:pt x="199" y="1201"/>
                </a:lnTo>
                <a:lnTo>
                  <a:pt x="200" y="1203"/>
                </a:lnTo>
                <a:lnTo>
                  <a:pt x="201" y="1202"/>
                </a:lnTo>
                <a:lnTo>
                  <a:pt x="200" y="1202"/>
                </a:lnTo>
                <a:lnTo>
                  <a:pt x="200" y="1199"/>
                </a:lnTo>
                <a:lnTo>
                  <a:pt x="201" y="1198"/>
                </a:lnTo>
                <a:lnTo>
                  <a:pt x="202" y="1201"/>
                </a:lnTo>
                <a:lnTo>
                  <a:pt x="203" y="1202"/>
                </a:lnTo>
                <a:lnTo>
                  <a:pt x="202" y="1204"/>
                </a:lnTo>
                <a:lnTo>
                  <a:pt x="199" y="1204"/>
                </a:lnTo>
                <a:lnTo>
                  <a:pt x="197" y="1203"/>
                </a:lnTo>
                <a:lnTo>
                  <a:pt x="195" y="1202"/>
                </a:lnTo>
                <a:lnTo>
                  <a:pt x="184" y="1193"/>
                </a:lnTo>
                <a:lnTo>
                  <a:pt x="178" y="1191"/>
                </a:lnTo>
                <a:lnTo>
                  <a:pt x="173" y="1189"/>
                </a:lnTo>
                <a:lnTo>
                  <a:pt x="164" y="1186"/>
                </a:lnTo>
                <a:lnTo>
                  <a:pt x="160" y="1184"/>
                </a:lnTo>
                <a:lnTo>
                  <a:pt x="155" y="1183"/>
                </a:lnTo>
                <a:lnTo>
                  <a:pt x="154" y="1182"/>
                </a:lnTo>
                <a:lnTo>
                  <a:pt x="152" y="1183"/>
                </a:lnTo>
                <a:lnTo>
                  <a:pt x="149" y="1181"/>
                </a:lnTo>
                <a:lnTo>
                  <a:pt x="144" y="1181"/>
                </a:lnTo>
                <a:lnTo>
                  <a:pt x="141" y="1180"/>
                </a:lnTo>
                <a:lnTo>
                  <a:pt x="138" y="1165"/>
                </a:lnTo>
                <a:lnTo>
                  <a:pt x="109" y="1165"/>
                </a:lnTo>
                <a:lnTo>
                  <a:pt x="111" y="1148"/>
                </a:lnTo>
                <a:lnTo>
                  <a:pt x="109" y="1146"/>
                </a:lnTo>
                <a:lnTo>
                  <a:pt x="82" y="1154"/>
                </a:lnTo>
                <a:lnTo>
                  <a:pt x="76" y="1143"/>
                </a:lnTo>
                <a:lnTo>
                  <a:pt x="71" y="1127"/>
                </a:lnTo>
                <a:lnTo>
                  <a:pt x="72" y="1114"/>
                </a:lnTo>
                <a:lnTo>
                  <a:pt x="78" y="1104"/>
                </a:lnTo>
                <a:lnTo>
                  <a:pt x="73" y="1075"/>
                </a:lnTo>
                <a:lnTo>
                  <a:pt x="59" y="1076"/>
                </a:lnTo>
                <a:lnTo>
                  <a:pt x="56" y="1056"/>
                </a:lnTo>
                <a:lnTo>
                  <a:pt x="70" y="1044"/>
                </a:lnTo>
                <a:lnTo>
                  <a:pt x="73" y="1025"/>
                </a:lnTo>
                <a:lnTo>
                  <a:pt x="57" y="1022"/>
                </a:lnTo>
                <a:lnTo>
                  <a:pt x="44" y="1031"/>
                </a:lnTo>
                <a:lnTo>
                  <a:pt x="35" y="1029"/>
                </a:lnTo>
                <a:lnTo>
                  <a:pt x="21" y="1014"/>
                </a:lnTo>
                <a:lnTo>
                  <a:pt x="0" y="978"/>
                </a:lnTo>
                <a:lnTo>
                  <a:pt x="12" y="969"/>
                </a:lnTo>
                <a:lnTo>
                  <a:pt x="41" y="964"/>
                </a:lnTo>
                <a:lnTo>
                  <a:pt x="43" y="965"/>
                </a:lnTo>
                <a:lnTo>
                  <a:pt x="41" y="972"/>
                </a:lnTo>
                <a:lnTo>
                  <a:pt x="46" y="973"/>
                </a:lnTo>
                <a:lnTo>
                  <a:pt x="52" y="963"/>
                </a:lnTo>
                <a:lnTo>
                  <a:pt x="57" y="961"/>
                </a:lnTo>
                <a:lnTo>
                  <a:pt x="70" y="974"/>
                </a:lnTo>
                <a:lnTo>
                  <a:pt x="92" y="979"/>
                </a:lnTo>
                <a:lnTo>
                  <a:pt x="106" y="986"/>
                </a:lnTo>
                <a:lnTo>
                  <a:pt x="127" y="989"/>
                </a:lnTo>
                <a:lnTo>
                  <a:pt x="141" y="1005"/>
                </a:lnTo>
                <a:lnTo>
                  <a:pt x="149" y="1008"/>
                </a:lnTo>
                <a:lnTo>
                  <a:pt x="171" y="1001"/>
                </a:lnTo>
                <a:lnTo>
                  <a:pt x="177" y="987"/>
                </a:lnTo>
                <a:lnTo>
                  <a:pt x="166" y="973"/>
                </a:lnTo>
                <a:lnTo>
                  <a:pt x="169" y="964"/>
                </a:lnTo>
                <a:lnTo>
                  <a:pt x="179" y="955"/>
                </a:lnTo>
                <a:lnTo>
                  <a:pt x="176" y="947"/>
                </a:lnTo>
                <a:lnTo>
                  <a:pt x="166" y="941"/>
                </a:lnTo>
                <a:lnTo>
                  <a:pt x="167" y="925"/>
                </a:lnTo>
                <a:lnTo>
                  <a:pt x="161" y="899"/>
                </a:lnTo>
                <a:lnTo>
                  <a:pt x="166" y="882"/>
                </a:lnTo>
                <a:lnTo>
                  <a:pt x="162" y="874"/>
                </a:lnTo>
                <a:lnTo>
                  <a:pt x="150" y="867"/>
                </a:lnTo>
                <a:lnTo>
                  <a:pt x="153" y="848"/>
                </a:lnTo>
                <a:lnTo>
                  <a:pt x="149" y="831"/>
                </a:lnTo>
                <a:lnTo>
                  <a:pt x="134" y="804"/>
                </a:lnTo>
                <a:lnTo>
                  <a:pt x="128" y="778"/>
                </a:lnTo>
                <a:lnTo>
                  <a:pt x="136" y="776"/>
                </a:lnTo>
                <a:lnTo>
                  <a:pt x="163" y="780"/>
                </a:lnTo>
                <a:lnTo>
                  <a:pt x="169" y="777"/>
                </a:lnTo>
                <a:lnTo>
                  <a:pt x="177" y="766"/>
                </a:lnTo>
                <a:lnTo>
                  <a:pt x="187" y="761"/>
                </a:lnTo>
                <a:lnTo>
                  <a:pt x="208" y="772"/>
                </a:lnTo>
                <a:lnTo>
                  <a:pt x="213" y="766"/>
                </a:lnTo>
                <a:lnTo>
                  <a:pt x="208" y="747"/>
                </a:lnTo>
                <a:lnTo>
                  <a:pt x="217" y="725"/>
                </a:lnTo>
                <a:lnTo>
                  <a:pt x="214" y="703"/>
                </a:lnTo>
                <a:lnTo>
                  <a:pt x="234" y="701"/>
                </a:lnTo>
                <a:lnTo>
                  <a:pt x="235" y="692"/>
                </a:lnTo>
                <a:lnTo>
                  <a:pt x="229" y="683"/>
                </a:lnTo>
                <a:lnTo>
                  <a:pt x="229" y="674"/>
                </a:lnTo>
                <a:lnTo>
                  <a:pt x="211" y="665"/>
                </a:lnTo>
                <a:lnTo>
                  <a:pt x="195" y="637"/>
                </a:lnTo>
                <a:lnTo>
                  <a:pt x="200" y="630"/>
                </a:lnTo>
                <a:lnTo>
                  <a:pt x="216" y="626"/>
                </a:lnTo>
                <a:lnTo>
                  <a:pt x="217" y="619"/>
                </a:lnTo>
                <a:lnTo>
                  <a:pt x="213" y="605"/>
                </a:lnTo>
                <a:lnTo>
                  <a:pt x="202" y="597"/>
                </a:lnTo>
                <a:lnTo>
                  <a:pt x="189" y="575"/>
                </a:lnTo>
                <a:lnTo>
                  <a:pt x="185" y="552"/>
                </a:lnTo>
                <a:lnTo>
                  <a:pt x="176" y="549"/>
                </a:lnTo>
                <a:lnTo>
                  <a:pt x="153" y="510"/>
                </a:lnTo>
                <a:lnTo>
                  <a:pt x="142" y="510"/>
                </a:lnTo>
                <a:lnTo>
                  <a:pt x="139" y="507"/>
                </a:lnTo>
                <a:lnTo>
                  <a:pt x="137" y="485"/>
                </a:lnTo>
                <a:lnTo>
                  <a:pt x="147" y="475"/>
                </a:lnTo>
                <a:lnTo>
                  <a:pt x="149" y="459"/>
                </a:lnTo>
                <a:lnTo>
                  <a:pt x="134" y="443"/>
                </a:lnTo>
                <a:lnTo>
                  <a:pt x="133" y="428"/>
                </a:lnTo>
                <a:lnTo>
                  <a:pt x="135" y="421"/>
                </a:lnTo>
                <a:lnTo>
                  <a:pt x="152" y="425"/>
                </a:lnTo>
                <a:lnTo>
                  <a:pt x="154" y="420"/>
                </a:lnTo>
                <a:lnTo>
                  <a:pt x="153" y="414"/>
                </a:lnTo>
                <a:lnTo>
                  <a:pt x="138" y="399"/>
                </a:lnTo>
                <a:lnTo>
                  <a:pt x="136" y="378"/>
                </a:lnTo>
                <a:lnTo>
                  <a:pt x="130" y="352"/>
                </a:lnTo>
                <a:lnTo>
                  <a:pt x="122" y="342"/>
                </a:lnTo>
                <a:lnTo>
                  <a:pt x="137" y="324"/>
                </a:lnTo>
                <a:lnTo>
                  <a:pt x="138" y="277"/>
                </a:lnTo>
                <a:lnTo>
                  <a:pt x="148" y="254"/>
                </a:lnTo>
                <a:lnTo>
                  <a:pt x="158" y="245"/>
                </a:lnTo>
                <a:lnTo>
                  <a:pt x="153" y="232"/>
                </a:lnTo>
                <a:lnTo>
                  <a:pt x="170" y="214"/>
                </a:lnTo>
                <a:lnTo>
                  <a:pt x="170" y="208"/>
                </a:lnTo>
                <a:lnTo>
                  <a:pt x="167" y="203"/>
                </a:lnTo>
                <a:lnTo>
                  <a:pt x="148" y="192"/>
                </a:lnTo>
                <a:lnTo>
                  <a:pt x="150" y="171"/>
                </a:lnTo>
                <a:lnTo>
                  <a:pt x="175" y="195"/>
                </a:lnTo>
                <a:lnTo>
                  <a:pt x="180" y="194"/>
                </a:lnTo>
                <a:lnTo>
                  <a:pt x="184" y="185"/>
                </a:lnTo>
                <a:lnTo>
                  <a:pt x="202" y="183"/>
                </a:lnTo>
                <a:lnTo>
                  <a:pt x="204" y="171"/>
                </a:lnTo>
                <a:lnTo>
                  <a:pt x="218" y="168"/>
                </a:lnTo>
                <a:lnTo>
                  <a:pt x="222" y="160"/>
                </a:lnTo>
                <a:lnTo>
                  <a:pt x="229" y="125"/>
                </a:lnTo>
                <a:lnTo>
                  <a:pt x="230" y="108"/>
                </a:lnTo>
                <a:lnTo>
                  <a:pt x="240" y="95"/>
                </a:lnTo>
                <a:lnTo>
                  <a:pt x="242" y="85"/>
                </a:lnTo>
                <a:lnTo>
                  <a:pt x="257" y="84"/>
                </a:lnTo>
                <a:lnTo>
                  <a:pt x="259" y="82"/>
                </a:lnTo>
                <a:lnTo>
                  <a:pt x="259" y="70"/>
                </a:lnTo>
                <a:lnTo>
                  <a:pt x="265" y="69"/>
                </a:lnTo>
                <a:lnTo>
                  <a:pt x="274" y="70"/>
                </a:lnTo>
                <a:lnTo>
                  <a:pt x="288" y="83"/>
                </a:lnTo>
                <a:lnTo>
                  <a:pt x="299" y="80"/>
                </a:lnTo>
                <a:lnTo>
                  <a:pt x="302" y="72"/>
                </a:lnTo>
                <a:lnTo>
                  <a:pt x="291" y="61"/>
                </a:lnTo>
                <a:lnTo>
                  <a:pt x="307" y="48"/>
                </a:lnTo>
                <a:lnTo>
                  <a:pt x="311" y="33"/>
                </a:lnTo>
                <a:lnTo>
                  <a:pt x="318" y="25"/>
                </a:lnTo>
                <a:lnTo>
                  <a:pt x="360" y="79"/>
                </a:lnTo>
                <a:lnTo>
                  <a:pt x="357" y="84"/>
                </a:lnTo>
                <a:lnTo>
                  <a:pt x="342" y="86"/>
                </a:lnTo>
                <a:lnTo>
                  <a:pt x="325" y="95"/>
                </a:lnTo>
                <a:lnTo>
                  <a:pt x="332" y="100"/>
                </a:lnTo>
                <a:lnTo>
                  <a:pt x="330" y="126"/>
                </a:lnTo>
                <a:lnTo>
                  <a:pt x="334" y="133"/>
                </a:lnTo>
                <a:lnTo>
                  <a:pt x="346" y="175"/>
                </a:lnTo>
                <a:lnTo>
                  <a:pt x="351" y="178"/>
                </a:lnTo>
                <a:lnTo>
                  <a:pt x="362" y="174"/>
                </a:lnTo>
                <a:lnTo>
                  <a:pt x="387" y="176"/>
                </a:lnTo>
                <a:lnTo>
                  <a:pt x="398" y="168"/>
                </a:lnTo>
                <a:lnTo>
                  <a:pt x="410" y="167"/>
                </a:lnTo>
                <a:lnTo>
                  <a:pt x="420" y="153"/>
                </a:lnTo>
                <a:lnTo>
                  <a:pt x="426" y="151"/>
                </a:lnTo>
                <a:lnTo>
                  <a:pt x="409" y="144"/>
                </a:lnTo>
                <a:lnTo>
                  <a:pt x="420" y="130"/>
                </a:lnTo>
                <a:lnTo>
                  <a:pt x="431" y="122"/>
                </a:lnTo>
                <a:lnTo>
                  <a:pt x="462" y="114"/>
                </a:lnTo>
                <a:lnTo>
                  <a:pt x="468" y="105"/>
                </a:lnTo>
                <a:lnTo>
                  <a:pt x="485" y="107"/>
                </a:lnTo>
                <a:lnTo>
                  <a:pt x="506" y="98"/>
                </a:lnTo>
                <a:lnTo>
                  <a:pt x="510" y="99"/>
                </a:lnTo>
                <a:lnTo>
                  <a:pt x="530" y="143"/>
                </a:lnTo>
                <a:lnTo>
                  <a:pt x="536" y="142"/>
                </a:lnTo>
                <a:lnTo>
                  <a:pt x="553" y="125"/>
                </a:lnTo>
                <a:lnTo>
                  <a:pt x="553" y="110"/>
                </a:lnTo>
                <a:lnTo>
                  <a:pt x="564" y="108"/>
                </a:lnTo>
                <a:lnTo>
                  <a:pt x="568" y="105"/>
                </a:lnTo>
                <a:lnTo>
                  <a:pt x="568" y="99"/>
                </a:lnTo>
                <a:lnTo>
                  <a:pt x="555" y="88"/>
                </a:lnTo>
                <a:lnTo>
                  <a:pt x="548" y="74"/>
                </a:lnTo>
                <a:lnTo>
                  <a:pt x="542" y="71"/>
                </a:lnTo>
                <a:lnTo>
                  <a:pt x="542" y="63"/>
                </a:lnTo>
                <a:lnTo>
                  <a:pt x="569" y="54"/>
                </a:lnTo>
                <a:lnTo>
                  <a:pt x="575" y="45"/>
                </a:lnTo>
                <a:lnTo>
                  <a:pt x="575" y="38"/>
                </a:lnTo>
                <a:lnTo>
                  <a:pt x="578" y="33"/>
                </a:lnTo>
                <a:lnTo>
                  <a:pt x="594" y="38"/>
                </a:lnTo>
                <a:lnTo>
                  <a:pt x="601" y="25"/>
                </a:lnTo>
                <a:lnTo>
                  <a:pt x="618" y="25"/>
                </a:lnTo>
                <a:lnTo>
                  <a:pt x="657" y="0"/>
                </a:lnTo>
                <a:close/>
              </a:path>
            </a:pathLst>
          </a:custGeom>
          <a:solidFill>
            <a:srgbClr val="296ABB"/>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4" name="Google Shape;664;p88"/>
          <p:cNvSpPr/>
          <p:nvPr/>
        </p:nvSpPr>
        <p:spPr>
          <a:xfrm>
            <a:off x="4450556" y="3954066"/>
            <a:ext cx="1027510" cy="781049"/>
          </a:xfrm>
          <a:custGeom>
            <a:rect b="b" l="l" r="r" t="t"/>
            <a:pathLst>
              <a:path extrusionOk="0" h="1308" w="1721">
                <a:moveTo>
                  <a:pt x="328" y="1154"/>
                </a:moveTo>
                <a:lnTo>
                  <a:pt x="328" y="1154"/>
                </a:lnTo>
                <a:lnTo>
                  <a:pt x="331" y="1156"/>
                </a:lnTo>
                <a:lnTo>
                  <a:pt x="332" y="1158"/>
                </a:lnTo>
                <a:lnTo>
                  <a:pt x="333" y="1159"/>
                </a:lnTo>
                <a:lnTo>
                  <a:pt x="333" y="1160"/>
                </a:lnTo>
                <a:lnTo>
                  <a:pt x="334" y="1161"/>
                </a:lnTo>
                <a:lnTo>
                  <a:pt x="333" y="1165"/>
                </a:lnTo>
                <a:lnTo>
                  <a:pt x="334" y="1169"/>
                </a:lnTo>
                <a:lnTo>
                  <a:pt x="334" y="1170"/>
                </a:lnTo>
                <a:lnTo>
                  <a:pt x="335" y="1173"/>
                </a:lnTo>
                <a:lnTo>
                  <a:pt x="336" y="1174"/>
                </a:lnTo>
                <a:lnTo>
                  <a:pt x="336" y="1177"/>
                </a:lnTo>
                <a:lnTo>
                  <a:pt x="337" y="1178"/>
                </a:lnTo>
                <a:lnTo>
                  <a:pt x="338" y="1179"/>
                </a:lnTo>
                <a:lnTo>
                  <a:pt x="338" y="1181"/>
                </a:lnTo>
                <a:lnTo>
                  <a:pt x="339" y="1184"/>
                </a:lnTo>
                <a:lnTo>
                  <a:pt x="339" y="1185"/>
                </a:lnTo>
                <a:lnTo>
                  <a:pt x="338" y="1186"/>
                </a:lnTo>
                <a:lnTo>
                  <a:pt x="339" y="1188"/>
                </a:lnTo>
                <a:lnTo>
                  <a:pt x="338" y="1191"/>
                </a:lnTo>
                <a:lnTo>
                  <a:pt x="337" y="1193"/>
                </a:lnTo>
                <a:lnTo>
                  <a:pt x="337" y="1195"/>
                </a:lnTo>
                <a:lnTo>
                  <a:pt x="336" y="1195"/>
                </a:lnTo>
                <a:lnTo>
                  <a:pt x="335" y="1198"/>
                </a:lnTo>
                <a:lnTo>
                  <a:pt x="335" y="1199"/>
                </a:lnTo>
                <a:lnTo>
                  <a:pt x="336" y="1199"/>
                </a:lnTo>
                <a:lnTo>
                  <a:pt x="336" y="1198"/>
                </a:lnTo>
                <a:lnTo>
                  <a:pt x="337" y="1196"/>
                </a:lnTo>
                <a:lnTo>
                  <a:pt x="337" y="1193"/>
                </a:lnTo>
                <a:lnTo>
                  <a:pt x="339" y="1190"/>
                </a:lnTo>
                <a:lnTo>
                  <a:pt x="339" y="1188"/>
                </a:lnTo>
                <a:lnTo>
                  <a:pt x="341" y="1187"/>
                </a:lnTo>
                <a:lnTo>
                  <a:pt x="341" y="1183"/>
                </a:lnTo>
                <a:lnTo>
                  <a:pt x="340" y="1182"/>
                </a:lnTo>
                <a:lnTo>
                  <a:pt x="339" y="1182"/>
                </a:lnTo>
                <a:lnTo>
                  <a:pt x="339" y="1179"/>
                </a:lnTo>
                <a:lnTo>
                  <a:pt x="337" y="1177"/>
                </a:lnTo>
                <a:lnTo>
                  <a:pt x="337" y="1174"/>
                </a:lnTo>
                <a:lnTo>
                  <a:pt x="335" y="1172"/>
                </a:lnTo>
                <a:lnTo>
                  <a:pt x="335" y="1169"/>
                </a:lnTo>
                <a:lnTo>
                  <a:pt x="335" y="1169"/>
                </a:lnTo>
                <a:lnTo>
                  <a:pt x="334" y="1167"/>
                </a:lnTo>
                <a:lnTo>
                  <a:pt x="335" y="1163"/>
                </a:lnTo>
                <a:lnTo>
                  <a:pt x="334" y="1160"/>
                </a:lnTo>
                <a:lnTo>
                  <a:pt x="335" y="1160"/>
                </a:lnTo>
                <a:lnTo>
                  <a:pt x="335" y="1158"/>
                </a:lnTo>
                <a:lnTo>
                  <a:pt x="337" y="1157"/>
                </a:lnTo>
                <a:lnTo>
                  <a:pt x="341" y="1155"/>
                </a:lnTo>
                <a:lnTo>
                  <a:pt x="342" y="1155"/>
                </a:lnTo>
                <a:lnTo>
                  <a:pt x="348" y="1158"/>
                </a:lnTo>
                <a:lnTo>
                  <a:pt x="348" y="1158"/>
                </a:lnTo>
                <a:lnTo>
                  <a:pt x="351" y="1161"/>
                </a:lnTo>
                <a:lnTo>
                  <a:pt x="352" y="1162"/>
                </a:lnTo>
                <a:lnTo>
                  <a:pt x="352" y="1165"/>
                </a:lnTo>
                <a:lnTo>
                  <a:pt x="357" y="1167"/>
                </a:lnTo>
                <a:lnTo>
                  <a:pt x="358" y="1169"/>
                </a:lnTo>
                <a:lnTo>
                  <a:pt x="360" y="1171"/>
                </a:lnTo>
                <a:lnTo>
                  <a:pt x="361" y="1173"/>
                </a:lnTo>
                <a:lnTo>
                  <a:pt x="365" y="1174"/>
                </a:lnTo>
                <a:lnTo>
                  <a:pt x="367" y="1175"/>
                </a:lnTo>
                <a:lnTo>
                  <a:pt x="368" y="1175"/>
                </a:lnTo>
                <a:lnTo>
                  <a:pt x="369" y="1176"/>
                </a:lnTo>
                <a:lnTo>
                  <a:pt x="373" y="1177"/>
                </a:lnTo>
                <a:lnTo>
                  <a:pt x="374" y="1179"/>
                </a:lnTo>
                <a:lnTo>
                  <a:pt x="373" y="1180"/>
                </a:lnTo>
                <a:lnTo>
                  <a:pt x="379" y="1180"/>
                </a:lnTo>
                <a:lnTo>
                  <a:pt x="380" y="1181"/>
                </a:lnTo>
                <a:lnTo>
                  <a:pt x="382" y="1181"/>
                </a:lnTo>
                <a:lnTo>
                  <a:pt x="384" y="1182"/>
                </a:lnTo>
                <a:lnTo>
                  <a:pt x="389" y="1182"/>
                </a:lnTo>
                <a:lnTo>
                  <a:pt x="391" y="1181"/>
                </a:lnTo>
                <a:lnTo>
                  <a:pt x="396" y="1182"/>
                </a:lnTo>
                <a:lnTo>
                  <a:pt x="399" y="1182"/>
                </a:lnTo>
                <a:lnTo>
                  <a:pt x="400" y="1181"/>
                </a:lnTo>
                <a:lnTo>
                  <a:pt x="400" y="1180"/>
                </a:lnTo>
                <a:lnTo>
                  <a:pt x="399" y="1179"/>
                </a:lnTo>
                <a:lnTo>
                  <a:pt x="400" y="1178"/>
                </a:lnTo>
                <a:lnTo>
                  <a:pt x="400" y="1177"/>
                </a:lnTo>
                <a:lnTo>
                  <a:pt x="401" y="1176"/>
                </a:lnTo>
                <a:lnTo>
                  <a:pt x="401" y="1181"/>
                </a:lnTo>
                <a:lnTo>
                  <a:pt x="402" y="1182"/>
                </a:lnTo>
                <a:lnTo>
                  <a:pt x="404" y="1182"/>
                </a:lnTo>
                <a:lnTo>
                  <a:pt x="405" y="1183"/>
                </a:lnTo>
                <a:lnTo>
                  <a:pt x="407" y="1183"/>
                </a:lnTo>
                <a:lnTo>
                  <a:pt x="407" y="1184"/>
                </a:lnTo>
                <a:lnTo>
                  <a:pt x="409" y="1185"/>
                </a:lnTo>
                <a:lnTo>
                  <a:pt x="410" y="1186"/>
                </a:lnTo>
                <a:lnTo>
                  <a:pt x="412" y="1187"/>
                </a:lnTo>
                <a:lnTo>
                  <a:pt x="416" y="1187"/>
                </a:lnTo>
                <a:lnTo>
                  <a:pt x="416" y="1187"/>
                </a:lnTo>
                <a:lnTo>
                  <a:pt x="419" y="1188"/>
                </a:lnTo>
                <a:lnTo>
                  <a:pt x="420" y="1189"/>
                </a:lnTo>
                <a:lnTo>
                  <a:pt x="424" y="1191"/>
                </a:lnTo>
                <a:lnTo>
                  <a:pt x="426" y="1191"/>
                </a:lnTo>
                <a:lnTo>
                  <a:pt x="428" y="1192"/>
                </a:lnTo>
                <a:lnTo>
                  <a:pt x="428" y="1194"/>
                </a:lnTo>
                <a:lnTo>
                  <a:pt x="428" y="1195"/>
                </a:lnTo>
                <a:lnTo>
                  <a:pt x="429" y="1198"/>
                </a:lnTo>
                <a:lnTo>
                  <a:pt x="430" y="1198"/>
                </a:lnTo>
                <a:lnTo>
                  <a:pt x="431" y="1202"/>
                </a:lnTo>
                <a:lnTo>
                  <a:pt x="433" y="1204"/>
                </a:lnTo>
                <a:lnTo>
                  <a:pt x="433" y="1206"/>
                </a:lnTo>
                <a:lnTo>
                  <a:pt x="432" y="1207"/>
                </a:lnTo>
                <a:lnTo>
                  <a:pt x="432" y="1210"/>
                </a:lnTo>
                <a:lnTo>
                  <a:pt x="433" y="1210"/>
                </a:lnTo>
                <a:lnTo>
                  <a:pt x="433" y="1211"/>
                </a:lnTo>
                <a:lnTo>
                  <a:pt x="433" y="1213"/>
                </a:lnTo>
                <a:lnTo>
                  <a:pt x="431" y="1213"/>
                </a:lnTo>
                <a:lnTo>
                  <a:pt x="431" y="1212"/>
                </a:lnTo>
                <a:lnTo>
                  <a:pt x="431" y="1211"/>
                </a:lnTo>
                <a:lnTo>
                  <a:pt x="429" y="1212"/>
                </a:lnTo>
                <a:lnTo>
                  <a:pt x="428" y="1211"/>
                </a:lnTo>
                <a:lnTo>
                  <a:pt x="429" y="1214"/>
                </a:lnTo>
                <a:lnTo>
                  <a:pt x="431" y="1215"/>
                </a:lnTo>
                <a:lnTo>
                  <a:pt x="432" y="1216"/>
                </a:lnTo>
                <a:lnTo>
                  <a:pt x="433" y="1216"/>
                </a:lnTo>
                <a:lnTo>
                  <a:pt x="433" y="1215"/>
                </a:lnTo>
                <a:lnTo>
                  <a:pt x="435" y="1214"/>
                </a:lnTo>
                <a:lnTo>
                  <a:pt x="435" y="1213"/>
                </a:lnTo>
                <a:lnTo>
                  <a:pt x="435" y="1213"/>
                </a:lnTo>
                <a:lnTo>
                  <a:pt x="435" y="1211"/>
                </a:lnTo>
                <a:lnTo>
                  <a:pt x="435" y="1211"/>
                </a:lnTo>
                <a:lnTo>
                  <a:pt x="442" y="1213"/>
                </a:lnTo>
                <a:lnTo>
                  <a:pt x="445" y="1216"/>
                </a:lnTo>
                <a:lnTo>
                  <a:pt x="446" y="1218"/>
                </a:lnTo>
                <a:lnTo>
                  <a:pt x="447" y="1218"/>
                </a:lnTo>
                <a:lnTo>
                  <a:pt x="447" y="1219"/>
                </a:lnTo>
                <a:lnTo>
                  <a:pt x="447" y="1222"/>
                </a:lnTo>
                <a:lnTo>
                  <a:pt x="440" y="1226"/>
                </a:lnTo>
                <a:lnTo>
                  <a:pt x="439" y="1227"/>
                </a:lnTo>
                <a:lnTo>
                  <a:pt x="438" y="1229"/>
                </a:lnTo>
                <a:lnTo>
                  <a:pt x="436" y="1229"/>
                </a:lnTo>
                <a:lnTo>
                  <a:pt x="433" y="1232"/>
                </a:lnTo>
                <a:lnTo>
                  <a:pt x="433" y="1234"/>
                </a:lnTo>
                <a:lnTo>
                  <a:pt x="435" y="1234"/>
                </a:lnTo>
                <a:lnTo>
                  <a:pt x="435" y="1235"/>
                </a:lnTo>
                <a:lnTo>
                  <a:pt x="433" y="1236"/>
                </a:lnTo>
                <a:lnTo>
                  <a:pt x="433" y="1237"/>
                </a:lnTo>
                <a:lnTo>
                  <a:pt x="428" y="1236"/>
                </a:lnTo>
                <a:lnTo>
                  <a:pt x="425" y="1236"/>
                </a:lnTo>
                <a:lnTo>
                  <a:pt x="422" y="1236"/>
                </a:lnTo>
                <a:lnTo>
                  <a:pt x="419" y="1237"/>
                </a:lnTo>
                <a:lnTo>
                  <a:pt x="418" y="1238"/>
                </a:lnTo>
                <a:lnTo>
                  <a:pt x="417" y="1238"/>
                </a:lnTo>
                <a:lnTo>
                  <a:pt x="415" y="1239"/>
                </a:lnTo>
                <a:lnTo>
                  <a:pt x="412" y="1240"/>
                </a:lnTo>
                <a:lnTo>
                  <a:pt x="405" y="1245"/>
                </a:lnTo>
                <a:lnTo>
                  <a:pt x="404" y="1246"/>
                </a:lnTo>
                <a:lnTo>
                  <a:pt x="405" y="1247"/>
                </a:lnTo>
                <a:lnTo>
                  <a:pt x="405" y="1248"/>
                </a:lnTo>
                <a:lnTo>
                  <a:pt x="403" y="1247"/>
                </a:lnTo>
                <a:lnTo>
                  <a:pt x="400" y="1251"/>
                </a:lnTo>
                <a:lnTo>
                  <a:pt x="397" y="1255"/>
                </a:lnTo>
                <a:lnTo>
                  <a:pt x="398" y="1256"/>
                </a:lnTo>
                <a:lnTo>
                  <a:pt x="397" y="1256"/>
                </a:lnTo>
                <a:lnTo>
                  <a:pt x="396" y="1260"/>
                </a:lnTo>
                <a:lnTo>
                  <a:pt x="397" y="1262"/>
                </a:lnTo>
                <a:lnTo>
                  <a:pt x="395" y="1264"/>
                </a:lnTo>
                <a:lnTo>
                  <a:pt x="395" y="1266"/>
                </a:lnTo>
                <a:lnTo>
                  <a:pt x="395" y="1266"/>
                </a:lnTo>
                <a:lnTo>
                  <a:pt x="394" y="1271"/>
                </a:lnTo>
                <a:lnTo>
                  <a:pt x="395" y="1274"/>
                </a:lnTo>
                <a:lnTo>
                  <a:pt x="395" y="1275"/>
                </a:lnTo>
                <a:lnTo>
                  <a:pt x="395" y="1276"/>
                </a:lnTo>
                <a:lnTo>
                  <a:pt x="393" y="1279"/>
                </a:lnTo>
                <a:lnTo>
                  <a:pt x="394" y="1283"/>
                </a:lnTo>
                <a:lnTo>
                  <a:pt x="392" y="1287"/>
                </a:lnTo>
                <a:lnTo>
                  <a:pt x="392" y="1288"/>
                </a:lnTo>
                <a:lnTo>
                  <a:pt x="389" y="1291"/>
                </a:lnTo>
                <a:lnTo>
                  <a:pt x="388" y="1291"/>
                </a:lnTo>
                <a:lnTo>
                  <a:pt x="384" y="1292"/>
                </a:lnTo>
                <a:lnTo>
                  <a:pt x="382" y="1293"/>
                </a:lnTo>
                <a:lnTo>
                  <a:pt x="381" y="1293"/>
                </a:lnTo>
                <a:lnTo>
                  <a:pt x="380" y="1294"/>
                </a:lnTo>
                <a:lnTo>
                  <a:pt x="378" y="1294"/>
                </a:lnTo>
                <a:lnTo>
                  <a:pt x="376" y="1294"/>
                </a:lnTo>
                <a:lnTo>
                  <a:pt x="375" y="1295"/>
                </a:lnTo>
                <a:lnTo>
                  <a:pt x="370" y="1297"/>
                </a:lnTo>
                <a:lnTo>
                  <a:pt x="370" y="1297"/>
                </a:lnTo>
                <a:lnTo>
                  <a:pt x="369" y="1297"/>
                </a:lnTo>
                <a:lnTo>
                  <a:pt x="366" y="1299"/>
                </a:lnTo>
                <a:lnTo>
                  <a:pt x="363" y="1299"/>
                </a:lnTo>
                <a:lnTo>
                  <a:pt x="363" y="1300"/>
                </a:lnTo>
                <a:lnTo>
                  <a:pt x="362" y="1300"/>
                </a:lnTo>
                <a:lnTo>
                  <a:pt x="360" y="1302"/>
                </a:lnTo>
                <a:lnTo>
                  <a:pt x="358" y="1302"/>
                </a:lnTo>
                <a:lnTo>
                  <a:pt x="356" y="1304"/>
                </a:lnTo>
                <a:lnTo>
                  <a:pt x="355" y="1303"/>
                </a:lnTo>
                <a:lnTo>
                  <a:pt x="354" y="1304"/>
                </a:lnTo>
                <a:lnTo>
                  <a:pt x="351" y="1305"/>
                </a:lnTo>
                <a:lnTo>
                  <a:pt x="345" y="1304"/>
                </a:lnTo>
                <a:lnTo>
                  <a:pt x="344" y="1305"/>
                </a:lnTo>
                <a:lnTo>
                  <a:pt x="342" y="1305"/>
                </a:lnTo>
                <a:lnTo>
                  <a:pt x="342" y="1306"/>
                </a:lnTo>
                <a:lnTo>
                  <a:pt x="340" y="1306"/>
                </a:lnTo>
                <a:lnTo>
                  <a:pt x="338" y="1306"/>
                </a:lnTo>
                <a:lnTo>
                  <a:pt x="335" y="1308"/>
                </a:lnTo>
                <a:lnTo>
                  <a:pt x="331" y="1308"/>
                </a:lnTo>
                <a:lnTo>
                  <a:pt x="326" y="1306"/>
                </a:lnTo>
                <a:lnTo>
                  <a:pt x="326" y="1304"/>
                </a:lnTo>
                <a:lnTo>
                  <a:pt x="324" y="1302"/>
                </a:lnTo>
                <a:lnTo>
                  <a:pt x="324" y="1301"/>
                </a:lnTo>
                <a:lnTo>
                  <a:pt x="322" y="1299"/>
                </a:lnTo>
                <a:lnTo>
                  <a:pt x="322" y="1298"/>
                </a:lnTo>
                <a:lnTo>
                  <a:pt x="321" y="1297"/>
                </a:lnTo>
                <a:lnTo>
                  <a:pt x="321" y="1297"/>
                </a:lnTo>
                <a:lnTo>
                  <a:pt x="317" y="1293"/>
                </a:lnTo>
                <a:lnTo>
                  <a:pt x="311" y="1287"/>
                </a:lnTo>
                <a:lnTo>
                  <a:pt x="308" y="1285"/>
                </a:lnTo>
                <a:lnTo>
                  <a:pt x="306" y="1284"/>
                </a:lnTo>
                <a:lnTo>
                  <a:pt x="303" y="1282"/>
                </a:lnTo>
                <a:lnTo>
                  <a:pt x="299" y="1280"/>
                </a:lnTo>
                <a:lnTo>
                  <a:pt x="296" y="1276"/>
                </a:lnTo>
                <a:lnTo>
                  <a:pt x="293" y="1274"/>
                </a:lnTo>
                <a:lnTo>
                  <a:pt x="292" y="1273"/>
                </a:lnTo>
                <a:lnTo>
                  <a:pt x="289" y="1271"/>
                </a:lnTo>
                <a:lnTo>
                  <a:pt x="288" y="1269"/>
                </a:lnTo>
                <a:lnTo>
                  <a:pt x="285" y="1266"/>
                </a:lnTo>
                <a:lnTo>
                  <a:pt x="281" y="1265"/>
                </a:lnTo>
                <a:lnTo>
                  <a:pt x="279" y="1263"/>
                </a:lnTo>
                <a:lnTo>
                  <a:pt x="277" y="1263"/>
                </a:lnTo>
                <a:lnTo>
                  <a:pt x="275" y="1261"/>
                </a:lnTo>
                <a:lnTo>
                  <a:pt x="273" y="1261"/>
                </a:lnTo>
                <a:lnTo>
                  <a:pt x="272" y="1260"/>
                </a:lnTo>
                <a:lnTo>
                  <a:pt x="271" y="1260"/>
                </a:lnTo>
                <a:lnTo>
                  <a:pt x="268" y="1259"/>
                </a:lnTo>
                <a:lnTo>
                  <a:pt x="266" y="1258"/>
                </a:lnTo>
                <a:lnTo>
                  <a:pt x="262" y="1256"/>
                </a:lnTo>
                <a:lnTo>
                  <a:pt x="257" y="1255"/>
                </a:lnTo>
                <a:lnTo>
                  <a:pt x="252" y="1251"/>
                </a:lnTo>
                <a:lnTo>
                  <a:pt x="250" y="1248"/>
                </a:lnTo>
                <a:lnTo>
                  <a:pt x="248" y="1247"/>
                </a:lnTo>
                <a:lnTo>
                  <a:pt x="247" y="1247"/>
                </a:lnTo>
                <a:lnTo>
                  <a:pt x="246" y="1244"/>
                </a:lnTo>
                <a:lnTo>
                  <a:pt x="244" y="1242"/>
                </a:lnTo>
                <a:lnTo>
                  <a:pt x="243" y="1242"/>
                </a:lnTo>
                <a:lnTo>
                  <a:pt x="243" y="1241"/>
                </a:lnTo>
                <a:lnTo>
                  <a:pt x="241" y="1240"/>
                </a:lnTo>
                <a:lnTo>
                  <a:pt x="241" y="1239"/>
                </a:lnTo>
                <a:lnTo>
                  <a:pt x="239" y="1238"/>
                </a:lnTo>
                <a:lnTo>
                  <a:pt x="238" y="1236"/>
                </a:lnTo>
                <a:lnTo>
                  <a:pt x="237" y="1236"/>
                </a:lnTo>
                <a:lnTo>
                  <a:pt x="232" y="1234"/>
                </a:lnTo>
                <a:lnTo>
                  <a:pt x="225" y="1234"/>
                </a:lnTo>
                <a:lnTo>
                  <a:pt x="224" y="1233"/>
                </a:lnTo>
                <a:lnTo>
                  <a:pt x="224" y="1233"/>
                </a:lnTo>
                <a:lnTo>
                  <a:pt x="223" y="1235"/>
                </a:lnTo>
                <a:lnTo>
                  <a:pt x="215" y="1235"/>
                </a:lnTo>
                <a:lnTo>
                  <a:pt x="215" y="1236"/>
                </a:lnTo>
                <a:lnTo>
                  <a:pt x="212" y="1236"/>
                </a:lnTo>
                <a:lnTo>
                  <a:pt x="211" y="1237"/>
                </a:lnTo>
                <a:lnTo>
                  <a:pt x="208" y="1237"/>
                </a:lnTo>
                <a:lnTo>
                  <a:pt x="204" y="1238"/>
                </a:lnTo>
                <a:lnTo>
                  <a:pt x="204" y="1239"/>
                </a:lnTo>
                <a:lnTo>
                  <a:pt x="199" y="1239"/>
                </a:lnTo>
                <a:lnTo>
                  <a:pt x="199" y="1240"/>
                </a:lnTo>
                <a:lnTo>
                  <a:pt x="195" y="1241"/>
                </a:lnTo>
                <a:lnTo>
                  <a:pt x="194" y="1242"/>
                </a:lnTo>
                <a:lnTo>
                  <a:pt x="189" y="1241"/>
                </a:lnTo>
                <a:lnTo>
                  <a:pt x="188" y="1240"/>
                </a:lnTo>
                <a:lnTo>
                  <a:pt x="186" y="1239"/>
                </a:lnTo>
                <a:lnTo>
                  <a:pt x="182" y="1239"/>
                </a:lnTo>
                <a:lnTo>
                  <a:pt x="182" y="1238"/>
                </a:lnTo>
                <a:lnTo>
                  <a:pt x="184" y="1238"/>
                </a:lnTo>
                <a:lnTo>
                  <a:pt x="185" y="1238"/>
                </a:lnTo>
                <a:lnTo>
                  <a:pt x="188" y="1238"/>
                </a:lnTo>
                <a:lnTo>
                  <a:pt x="194" y="1236"/>
                </a:lnTo>
                <a:lnTo>
                  <a:pt x="194" y="1235"/>
                </a:lnTo>
                <a:lnTo>
                  <a:pt x="194" y="1232"/>
                </a:lnTo>
                <a:lnTo>
                  <a:pt x="194" y="1230"/>
                </a:lnTo>
                <a:lnTo>
                  <a:pt x="198" y="1228"/>
                </a:lnTo>
                <a:lnTo>
                  <a:pt x="205" y="1226"/>
                </a:lnTo>
                <a:lnTo>
                  <a:pt x="207" y="1223"/>
                </a:lnTo>
                <a:lnTo>
                  <a:pt x="208" y="1218"/>
                </a:lnTo>
                <a:lnTo>
                  <a:pt x="210" y="1217"/>
                </a:lnTo>
                <a:lnTo>
                  <a:pt x="212" y="1213"/>
                </a:lnTo>
                <a:lnTo>
                  <a:pt x="213" y="1212"/>
                </a:lnTo>
                <a:lnTo>
                  <a:pt x="212" y="1211"/>
                </a:lnTo>
                <a:lnTo>
                  <a:pt x="211" y="1208"/>
                </a:lnTo>
                <a:lnTo>
                  <a:pt x="214" y="1207"/>
                </a:lnTo>
                <a:lnTo>
                  <a:pt x="214" y="1206"/>
                </a:lnTo>
                <a:lnTo>
                  <a:pt x="217" y="1205"/>
                </a:lnTo>
                <a:lnTo>
                  <a:pt x="218" y="1203"/>
                </a:lnTo>
                <a:lnTo>
                  <a:pt x="222" y="1203"/>
                </a:lnTo>
                <a:lnTo>
                  <a:pt x="224" y="1204"/>
                </a:lnTo>
                <a:lnTo>
                  <a:pt x="226" y="1204"/>
                </a:lnTo>
                <a:lnTo>
                  <a:pt x="228" y="1203"/>
                </a:lnTo>
                <a:lnTo>
                  <a:pt x="237" y="1203"/>
                </a:lnTo>
                <a:lnTo>
                  <a:pt x="239" y="1202"/>
                </a:lnTo>
                <a:lnTo>
                  <a:pt x="245" y="1201"/>
                </a:lnTo>
                <a:lnTo>
                  <a:pt x="252" y="1195"/>
                </a:lnTo>
                <a:lnTo>
                  <a:pt x="255" y="1193"/>
                </a:lnTo>
                <a:lnTo>
                  <a:pt x="257" y="1193"/>
                </a:lnTo>
                <a:lnTo>
                  <a:pt x="259" y="1191"/>
                </a:lnTo>
                <a:lnTo>
                  <a:pt x="262" y="1190"/>
                </a:lnTo>
                <a:lnTo>
                  <a:pt x="265" y="1188"/>
                </a:lnTo>
                <a:lnTo>
                  <a:pt x="267" y="1187"/>
                </a:lnTo>
                <a:lnTo>
                  <a:pt x="270" y="1188"/>
                </a:lnTo>
                <a:lnTo>
                  <a:pt x="274" y="1189"/>
                </a:lnTo>
                <a:lnTo>
                  <a:pt x="274" y="1190"/>
                </a:lnTo>
                <a:lnTo>
                  <a:pt x="273" y="1191"/>
                </a:lnTo>
                <a:lnTo>
                  <a:pt x="274" y="1192"/>
                </a:lnTo>
                <a:lnTo>
                  <a:pt x="273" y="1193"/>
                </a:lnTo>
                <a:lnTo>
                  <a:pt x="274" y="1193"/>
                </a:lnTo>
                <a:lnTo>
                  <a:pt x="274" y="1194"/>
                </a:lnTo>
                <a:lnTo>
                  <a:pt x="272" y="1196"/>
                </a:lnTo>
                <a:lnTo>
                  <a:pt x="273" y="1196"/>
                </a:lnTo>
                <a:lnTo>
                  <a:pt x="275" y="1196"/>
                </a:lnTo>
                <a:lnTo>
                  <a:pt x="275" y="1194"/>
                </a:lnTo>
                <a:lnTo>
                  <a:pt x="277" y="1194"/>
                </a:lnTo>
                <a:lnTo>
                  <a:pt x="278" y="1192"/>
                </a:lnTo>
                <a:lnTo>
                  <a:pt x="280" y="1194"/>
                </a:lnTo>
                <a:lnTo>
                  <a:pt x="283" y="1195"/>
                </a:lnTo>
                <a:lnTo>
                  <a:pt x="283" y="1195"/>
                </a:lnTo>
                <a:lnTo>
                  <a:pt x="282" y="1194"/>
                </a:lnTo>
                <a:lnTo>
                  <a:pt x="282" y="1193"/>
                </a:lnTo>
                <a:lnTo>
                  <a:pt x="283" y="1192"/>
                </a:lnTo>
                <a:lnTo>
                  <a:pt x="283" y="1191"/>
                </a:lnTo>
                <a:lnTo>
                  <a:pt x="279" y="1190"/>
                </a:lnTo>
                <a:lnTo>
                  <a:pt x="280" y="1189"/>
                </a:lnTo>
                <a:lnTo>
                  <a:pt x="281" y="1188"/>
                </a:lnTo>
                <a:lnTo>
                  <a:pt x="279" y="1188"/>
                </a:lnTo>
                <a:lnTo>
                  <a:pt x="278" y="1188"/>
                </a:lnTo>
                <a:lnTo>
                  <a:pt x="277" y="1188"/>
                </a:lnTo>
                <a:lnTo>
                  <a:pt x="277" y="1190"/>
                </a:lnTo>
                <a:lnTo>
                  <a:pt x="276" y="1190"/>
                </a:lnTo>
                <a:lnTo>
                  <a:pt x="275" y="1190"/>
                </a:lnTo>
                <a:lnTo>
                  <a:pt x="275" y="1188"/>
                </a:lnTo>
                <a:lnTo>
                  <a:pt x="277" y="1187"/>
                </a:lnTo>
                <a:lnTo>
                  <a:pt x="279" y="1186"/>
                </a:lnTo>
                <a:lnTo>
                  <a:pt x="285" y="1184"/>
                </a:lnTo>
                <a:lnTo>
                  <a:pt x="286" y="1183"/>
                </a:lnTo>
                <a:lnTo>
                  <a:pt x="289" y="1183"/>
                </a:lnTo>
                <a:lnTo>
                  <a:pt x="290" y="1182"/>
                </a:lnTo>
                <a:lnTo>
                  <a:pt x="296" y="1180"/>
                </a:lnTo>
                <a:lnTo>
                  <a:pt x="299" y="1178"/>
                </a:lnTo>
                <a:lnTo>
                  <a:pt x="301" y="1178"/>
                </a:lnTo>
                <a:lnTo>
                  <a:pt x="303" y="1178"/>
                </a:lnTo>
                <a:lnTo>
                  <a:pt x="304" y="1176"/>
                </a:lnTo>
                <a:lnTo>
                  <a:pt x="307" y="1174"/>
                </a:lnTo>
                <a:lnTo>
                  <a:pt x="308" y="1168"/>
                </a:lnTo>
                <a:lnTo>
                  <a:pt x="311" y="1166"/>
                </a:lnTo>
                <a:lnTo>
                  <a:pt x="311" y="1165"/>
                </a:lnTo>
                <a:lnTo>
                  <a:pt x="316" y="1163"/>
                </a:lnTo>
                <a:lnTo>
                  <a:pt x="318" y="1160"/>
                </a:lnTo>
                <a:lnTo>
                  <a:pt x="318" y="1158"/>
                </a:lnTo>
                <a:lnTo>
                  <a:pt x="319" y="1157"/>
                </a:lnTo>
                <a:lnTo>
                  <a:pt x="323" y="1155"/>
                </a:lnTo>
                <a:lnTo>
                  <a:pt x="328" y="1155"/>
                </a:lnTo>
                <a:lnTo>
                  <a:pt x="328" y="1154"/>
                </a:lnTo>
                <a:lnTo>
                  <a:pt x="328" y="1154"/>
                </a:lnTo>
                <a:close/>
                <a:moveTo>
                  <a:pt x="532" y="1111"/>
                </a:moveTo>
                <a:lnTo>
                  <a:pt x="532" y="1111"/>
                </a:lnTo>
                <a:lnTo>
                  <a:pt x="533" y="1112"/>
                </a:lnTo>
                <a:lnTo>
                  <a:pt x="533" y="1114"/>
                </a:lnTo>
                <a:lnTo>
                  <a:pt x="533" y="1116"/>
                </a:lnTo>
                <a:lnTo>
                  <a:pt x="532" y="1117"/>
                </a:lnTo>
                <a:lnTo>
                  <a:pt x="531" y="1118"/>
                </a:lnTo>
                <a:lnTo>
                  <a:pt x="531" y="1111"/>
                </a:lnTo>
                <a:lnTo>
                  <a:pt x="532" y="1111"/>
                </a:lnTo>
                <a:lnTo>
                  <a:pt x="532" y="1111"/>
                </a:lnTo>
                <a:close/>
                <a:moveTo>
                  <a:pt x="497" y="1098"/>
                </a:moveTo>
                <a:lnTo>
                  <a:pt x="497" y="1098"/>
                </a:lnTo>
                <a:lnTo>
                  <a:pt x="498" y="1100"/>
                </a:lnTo>
                <a:lnTo>
                  <a:pt x="498" y="1100"/>
                </a:lnTo>
                <a:lnTo>
                  <a:pt x="501" y="1102"/>
                </a:lnTo>
                <a:lnTo>
                  <a:pt x="501" y="1104"/>
                </a:lnTo>
                <a:lnTo>
                  <a:pt x="503" y="1103"/>
                </a:lnTo>
                <a:lnTo>
                  <a:pt x="506" y="1106"/>
                </a:lnTo>
                <a:lnTo>
                  <a:pt x="506" y="1107"/>
                </a:lnTo>
                <a:lnTo>
                  <a:pt x="506" y="1108"/>
                </a:lnTo>
                <a:lnTo>
                  <a:pt x="507" y="1111"/>
                </a:lnTo>
                <a:lnTo>
                  <a:pt x="508" y="1112"/>
                </a:lnTo>
                <a:lnTo>
                  <a:pt x="507" y="1114"/>
                </a:lnTo>
                <a:lnTo>
                  <a:pt x="508" y="1117"/>
                </a:lnTo>
                <a:lnTo>
                  <a:pt x="507" y="1118"/>
                </a:lnTo>
                <a:lnTo>
                  <a:pt x="508" y="1119"/>
                </a:lnTo>
                <a:lnTo>
                  <a:pt x="509" y="1126"/>
                </a:lnTo>
                <a:lnTo>
                  <a:pt x="507" y="1127"/>
                </a:lnTo>
                <a:lnTo>
                  <a:pt x="504" y="1125"/>
                </a:lnTo>
                <a:lnTo>
                  <a:pt x="502" y="1123"/>
                </a:lnTo>
                <a:lnTo>
                  <a:pt x="502" y="1121"/>
                </a:lnTo>
                <a:lnTo>
                  <a:pt x="501" y="1120"/>
                </a:lnTo>
                <a:lnTo>
                  <a:pt x="499" y="1120"/>
                </a:lnTo>
                <a:lnTo>
                  <a:pt x="499" y="1120"/>
                </a:lnTo>
                <a:lnTo>
                  <a:pt x="501" y="1120"/>
                </a:lnTo>
                <a:lnTo>
                  <a:pt x="502" y="1122"/>
                </a:lnTo>
                <a:lnTo>
                  <a:pt x="499" y="1124"/>
                </a:lnTo>
                <a:lnTo>
                  <a:pt x="498" y="1123"/>
                </a:lnTo>
                <a:lnTo>
                  <a:pt x="498" y="1126"/>
                </a:lnTo>
                <a:lnTo>
                  <a:pt x="500" y="1126"/>
                </a:lnTo>
                <a:lnTo>
                  <a:pt x="500" y="1124"/>
                </a:lnTo>
                <a:lnTo>
                  <a:pt x="502" y="1124"/>
                </a:lnTo>
                <a:lnTo>
                  <a:pt x="506" y="1126"/>
                </a:lnTo>
                <a:lnTo>
                  <a:pt x="507" y="1128"/>
                </a:lnTo>
                <a:lnTo>
                  <a:pt x="508" y="1129"/>
                </a:lnTo>
                <a:lnTo>
                  <a:pt x="510" y="1131"/>
                </a:lnTo>
                <a:lnTo>
                  <a:pt x="508" y="1132"/>
                </a:lnTo>
                <a:lnTo>
                  <a:pt x="507" y="1132"/>
                </a:lnTo>
                <a:lnTo>
                  <a:pt x="504" y="1131"/>
                </a:lnTo>
                <a:lnTo>
                  <a:pt x="505" y="1132"/>
                </a:lnTo>
                <a:lnTo>
                  <a:pt x="507" y="1132"/>
                </a:lnTo>
                <a:lnTo>
                  <a:pt x="507" y="1132"/>
                </a:lnTo>
                <a:lnTo>
                  <a:pt x="507" y="1133"/>
                </a:lnTo>
                <a:lnTo>
                  <a:pt x="507" y="1134"/>
                </a:lnTo>
                <a:lnTo>
                  <a:pt x="505" y="1133"/>
                </a:lnTo>
                <a:lnTo>
                  <a:pt x="505" y="1135"/>
                </a:lnTo>
                <a:lnTo>
                  <a:pt x="505" y="1135"/>
                </a:lnTo>
                <a:lnTo>
                  <a:pt x="505" y="1135"/>
                </a:lnTo>
                <a:lnTo>
                  <a:pt x="502" y="1136"/>
                </a:lnTo>
                <a:lnTo>
                  <a:pt x="502" y="1136"/>
                </a:lnTo>
                <a:lnTo>
                  <a:pt x="508" y="1136"/>
                </a:lnTo>
                <a:lnTo>
                  <a:pt x="509" y="1138"/>
                </a:lnTo>
                <a:lnTo>
                  <a:pt x="509" y="1139"/>
                </a:lnTo>
                <a:lnTo>
                  <a:pt x="509" y="1139"/>
                </a:lnTo>
                <a:lnTo>
                  <a:pt x="507" y="1139"/>
                </a:lnTo>
                <a:lnTo>
                  <a:pt x="507" y="1140"/>
                </a:lnTo>
                <a:lnTo>
                  <a:pt x="508" y="1140"/>
                </a:lnTo>
                <a:lnTo>
                  <a:pt x="508" y="1140"/>
                </a:lnTo>
                <a:lnTo>
                  <a:pt x="506" y="1141"/>
                </a:lnTo>
                <a:lnTo>
                  <a:pt x="503" y="1141"/>
                </a:lnTo>
                <a:lnTo>
                  <a:pt x="503" y="1142"/>
                </a:lnTo>
                <a:lnTo>
                  <a:pt x="504" y="1142"/>
                </a:lnTo>
                <a:lnTo>
                  <a:pt x="504" y="1143"/>
                </a:lnTo>
                <a:lnTo>
                  <a:pt x="504" y="1143"/>
                </a:lnTo>
                <a:lnTo>
                  <a:pt x="504" y="1142"/>
                </a:lnTo>
                <a:lnTo>
                  <a:pt x="508" y="1141"/>
                </a:lnTo>
                <a:lnTo>
                  <a:pt x="508" y="1140"/>
                </a:lnTo>
                <a:lnTo>
                  <a:pt x="509" y="1140"/>
                </a:lnTo>
                <a:lnTo>
                  <a:pt x="510" y="1138"/>
                </a:lnTo>
                <a:lnTo>
                  <a:pt x="512" y="1140"/>
                </a:lnTo>
                <a:lnTo>
                  <a:pt x="513" y="1141"/>
                </a:lnTo>
                <a:lnTo>
                  <a:pt x="514" y="1141"/>
                </a:lnTo>
                <a:lnTo>
                  <a:pt x="514" y="1142"/>
                </a:lnTo>
                <a:lnTo>
                  <a:pt x="514" y="1145"/>
                </a:lnTo>
                <a:lnTo>
                  <a:pt x="513" y="1147"/>
                </a:lnTo>
                <a:lnTo>
                  <a:pt x="512" y="1146"/>
                </a:lnTo>
                <a:lnTo>
                  <a:pt x="511" y="1147"/>
                </a:lnTo>
                <a:lnTo>
                  <a:pt x="509" y="1147"/>
                </a:lnTo>
                <a:lnTo>
                  <a:pt x="493" y="1142"/>
                </a:lnTo>
                <a:lnTo>
                  <a:pt x="481" y="1141"/>
                </a:lnTo>
                <a:lnTo>
                  <a:pt x="479" y="1140"/>
                </a:lnTo>
                <a:lnTo>
                  <a:pt x="472" y="1140"/>
                </a:lnTo>
                <a:lnTo>
                  <a:pt x="470" y="1139"/>
                </a:lnTo>
                <a:lnTo>
                  <a:pt x="470" y="1138"/>
                </a:lnTo>
                <a:lnTo>
                  <a:pt x="470" y="1135"/>
                </a:lnTo>
                <a:lnTo>
                  <a:pt x="469" y="1134"/>
                </a:lnTo>
                <a:lnTo>
                  <a:pt x="469" y="1131"/>
                </a:lnTo>
                <a:lnTo>
                  <a:pt x="472" y="1131"/>
                </a:lnTo>
                <a:lnTo>
                  <a:pt x="471" y="1132"/>
                </a:lnTo>
                <a:lnTo>
                  <a:pt x="472" y="1134"/>
                </a:lnTo>
                <a:lnTo>
                  <a:pt x="472" y="1133"/>
                </a:lnTo>
                <a:lnTo>
                  <a:pt x="472" y="1132"/>
                </a:lnTo>
                <a:lnTo>
                  <a:pt x="476" y="1133"/>
                </a:lnTo>
                <a:lnTo>
                  <a:pt x="480" y="1133"/>
                </a:lnTo>
                <a:lnTo>
                  <a:pt x="481" y="1132"/>
                </a:lnTo>
                <a:lnTo>
                  <a:pt x="482" y="1132"/>
                </a:lnTo>
                <a:lnTo>
                  <a:pt x="483" y="1131"/>
                </a:lnTo>
                <a:lnTo>
                  <a:pt x="484" y="1130"/>
                </a:lnTo>
                <a:lnTo>
                  <a:pt x="485" y="1127"/>
                </a:lnTo>
                <a:lnTo>
                  <a:pt x="487" y="1126"/>
                </a:lnTo>
                <a:lnTo>
                  <a:pt x="487" y="1119"/>
                </a:lnTo>
                <a:lnTo>
                  <a:pt x="488" y="1118"/>
                </a:lnTo>
                <a:lnTo>
                  <a:pt x="488" y="1115"/>
                </a:lnTo>
                <a:lnTo>
                  <a:pt x="490" y="1113"/>
                </a:lnTo>
                <a:lnTo>
                  <a:pt x="490" y="1112"/>
                </a:lnTo>
                <a:lnTo>
                  <a:pt x="486" y="1109"/>
                </a:lnTo>
                <a:lnTo>
                  <a:pt x="486" y="1108"/>
                </a:lnTo>
                <a:lnTo>
                  <a:pt x="487" y="1106"/>
                </a:lnTo>
                <a:lnTo>
                  <a:pt x="490" y="1104"/>
                </a:lnTo>
                <a:lnTo>
                  <a:pt x="490" y="1103"/>
                </a:lnTo>
                <a:lnTo>
                  <a:pt x="492" y="1104"/>
                </a:lnTo>
                <a:lnTo>
                  <a:pt x="493" y="1103"/>
                </a:lnTo>
                <a:lnTo>
                  <a:pt x="492" y="1102"/>
                </a:lnTo>
                <a:lnTo>
                  <a:pt x="494" y="1102"/>
                </a:lnTo>
                <a:lnTo>
                  <a:pt x="497" y="1101"/>
                </a:lnTo>
                <a:lnTo>
                  <a:pt x="496" y="1099"/>
                </a:lnTo>
                <a:lnTo>
                  <a:pt x="497" y="1098"/>
                </a:lnTo>
                <a:lnTo>
                  <a:pt x="497" y="1098"/>
                </a:lnTo>
                <a:close/>
                <a:moveTo>
                  <a:pt x="1365" y="607"/>
                </a:moveTo>
                <a:lnTo>
                  <a:pt x="1365" y="607"/>
                </a:lnTo>
                <a:lnTo>
                  <a:pt x="1366" y="608"/>
                </a:lnTo>
                <a:lnTo>
                  <a:pt x="1368" y="610"/>
                </a:lnTo>
                <a:lnTo>
                  <a:pt x="1370" y="611"/>
                </a:lnTo>
                <a:lnTo>
                  <a:pt x="1373" y="611"/>
                </a:lnTo>
                <a:lnTo>
                  <a:pt x="1374" y="612"/>
                </a:lnTo>
                <a:lnTo>
                  <a:pt x="1376" y="613"/>
                </a:lnTo>
                <a:lnTo>
                  <a:pt x="1378" y="613"/>
                </a:lnTo>
                <a:lnTo>
                  <a:pt x="1379" y="614"/>
                </a:lnTo>
                <a:lnTo>
                  <a:pt x="1382" y="613"/>
                </a:lnTo>
                <a:lnTo>
                  <a:pt x="1388" y="614"/>
                </a:lnTo>
                <a:lnTo>
                  <a:pt x="1394" y="618"/>
                </a:lnTo>
                <a:lnTo>
                  <a:pt x="1396" y="620"/>
                </a:lnTo>
                <a:lnTo>
                  <a:pt x="1398" y="621"/>
                </a:lnTo>
                <a:lnTo>
                  <a:pt x="1403" y="625"/>
                </a:lnTo>
                <a:lnTo>
                  <a:pt x="1405" y="625"/>
                </a:lnTo>
                <a:lnTo>
                  <a:pt x="1408" y="625"/>
                </a:lnTo>
                <a:lnTo>
                  <a:pt x="1412" y="626"/>
                </a:lnTo>
                <a:lnTo>
                  <a:pt x="1414" y="626"/>
                </a:lnTo>
                <a:lnTo>
                  <a:pt x="1421" y="628"/>
                </a:lnTo>
                <a:lnTo>
                  <a:pt x="1423" y="628"/>
                </a:lnTo>
                <a:lnTo>
                  <a:pt x="1427" y="629"/>
                </a:lnTo>
                <a:lnTo>
                  <a:pt x="1434" y="629"/>
                </a:lnTo>
                <a:lnTo>
                  <a:pt x="1436" y="629"/>
                </a:lnTo>
                <a:lnTo>
                  <a:pt x="1440" y="631"/>
                </a:lnTo>
                <a:lnTo>
                  <a:pt x="1445" y="632"/>
                </a:lnTo>
                <a:lnTo>
                  <a:pt x="1445" y="633"/>
                </a:lnTo>
                <a:lnTo>
                  <a:pt x="1446" y="634"/>
                </a:lnTo>
                <a:lnTo>
                  <a:pt x="1446" y="636"/>
                </a:lnTo>
                <a:lnTo>
                  <a:pt x="1449" y="639"/>
                </a:lnTo>
                <a:lnTo>
                  <a:pt x="1449" y="641"/>
                </a:lnTo>
                <a:lnTo>
                  <a:pt x="1450" y="642"/>
                </a:lnTo>
                <a:lnTo>
                  <a:pt x="1451" y="642"/>
                </a:lnTo>
                <a:lnTo>
                  <a:pt x="1452" y="644"/>
                </a:lnTo>
                <a:lnTo>
                  <a:pt x="1453" y="644"/>
                </a:lnTo>
                <a:lnTo>
                  <a:pt x="1454" y="646"/>
                </a:lnTo>
                <a:lnTo>
                  <a:pt x="1455" y="646"/>
                </a:lnTo>
                <a:lnTo>
                  <a:pt x="1459" y="650"/>
                </a:lnTo>
                <a:lnTo>
                  <a:pt x="1460" y="651"/>
                </a:lnTo>
                <a:lnTo>
                  <a:pt x="1462" y="653"/>
                </a:lnTo>
                <a:lnTo>
                  <a:pt x="1465" y="658"/>
                </a:lnTo>
                <a:lnTo>
                  <a:pt x="1465" y="660"/>
                </a:lnTo>
                <a:lnTo>
                  <a:pt x="1466" y="661"/>
                </a:lnTo>
                <a:lnTo>
                  <a:pt x="1467" y="665"/>
                </a:lnTo>
                <a:lnTo>
                  <a:pt x="1469" y="667"/>
                </a:lnTo>
                <a:lnTo>
                  <a:pt x="1468" y="670"/>
                </a:lnTo>
                <a:lnTo>
                  <a:pt x="1467" y="671"/>
                </a:lnTo>
                <a:lnTo>
                  <a:pt x="1467" y="673"/>
                </a:lnTo>
                <a:lnTo>
                  <a:pt x="1466" y="673"/>
                </a:lnTo>
                <a:lnTo>
                  <a:pt x="1462" y="672"/>
                </a:lnTo>
                <a:lnTo>
                  <a:pt x="1460" y="674"/>
                </a:lnTo>
                <a:lnTo>
                  <a:pt x="1460" y="675"/>
                </a:lnTo>
                <a:lnTo>
                  <a:pt x="1459" y="675"/>
                </a:lnTo>
                <a:lnTo>
                  <a:pt x="1458" y="677"/>
                </a:lnTo>
                <a:lnTo>
                  <a:pt x="1454" y="680"/>
                </a:lnTo>
                <a:lnTo>
                  <a:pt x="1449" y="682"/>
                </a:lnTo>
                <a:lnTo>
                  <a:pt x="1447" y="682"/>
                </a:lnTo>
                <a:lnTo>
                  <a:pt x="1447" y="683"/>
                </a:lnTo>
                <a:lnTo>
                  <a:pt x="1441" y="683"/>
                </a:lnTo>
                <a:lnTo>
                  <a:pt x="1438" y="683"/>
                </a:lnTo>
                <a:lnTo>
                  <a:pt x="1436" y="681"/>
                </a:lnTo>
                <a:lnTo>
                  <a:pt x="1434" y="681"/>
                </a:lnTo>
                <a:lnTo>
                  <a:pt x="1433" y="679"/>
                </a:lnTo>
                <a:lnTo>
                  <a:pt x="1430" y="679"/>
                </a:lnTo>
                <a:lnTo>
                  <a:pt x="1427" y="676"/>
                </a:lnTo>
                <a:lnTo>
                  <a:pt x="1421" y="676"/>
                </a:lnTo>
                <a:lnTo>
                  <a:pt x="1419" y="675"/>
                </a:lnTo>
                <a:lnTo>
                  <a:pt x="1417" y="675"/>
                </a:lnTo>
                <a:lnTo>
                  <a:pt x="1412" y="675"/>
                </a:lnTo>
                <a:lnTo>
                  <a:pt x="1411" y="675"/>
                </a:lnTo>
                <a:lnTo>
                  <a:pt x="1404" y="672"/>
                </a:lnTo>
                <a:lnTo>
                  <a:pt x="1404" y="671"/>
                </a:lnTo>
                <a:lnTo>
                  <a:pt x="1401" y="671"/>
                </a:lnTo>
                <a:lnTo>
                  <a:pt x="1400" y="670"/>
                </a:lnTo>
                <a:lnTo>
                  <a:pt x="1398" y="671"/>
                </a:lnTo>
                <a:lnTo>
                  <a:pt x="1397" y="670"/>
                </a:lnTo>
                <a:lnTo>
                  <a:pt x="1396" y="671"/>
                </a:lnTo>
                <a:lnTo>
                  <a:pt x="1393" y="670"/>
                </a:lnTo>
                <a:lnTo>
                  <a:pt x="1393" y="671"/>
                </a:lnTo>
                <a:lnTo>
                  <a:pt x="1392" y="671"/>
                </a:lnTo>
                <a:lnTo>
                  <a:pt x="1391" y="670"/>
                </a:lnTo>
                <a:lnTo>
                  <a:pt x="1389" y="670"/>
                </a:lnTo>
                <a:lnTo>
                  <a:pt x="1388" y="668"/>
                </a:lnTo>
                <a:lnTo>
                  <a:pt x="1387" y="668"/>
                </a:lnTo>
                <a:lnTo>
                  <a:pt x="1387" y="669"/>
                </a:lnTo>
                <a:lnTo>
                  <a:pt x="1386" y="670"/>
                </a:lnTo>
                <a:lnTo>
                  <a:pt x="1384" y="671"/>
                </a:lnTo>
                <a:lnTo>
                  <a:pt x="1383" y="671"/>
                </a:lnTo>
                <a:lnTo>
                  <a:pt x="1382" y="672"/>
                </a:lnTo>
                <a:lnTo>
                  <a:pt x="1379" y="672"/>
                </a:lnTo>
                <a:lnTo>
                  <a:pt x="1378" y="670"/>
                </a:lnTo>
                <a:lnTo>
                  <a:pt x="1376" y="670"/>
                </a:lnTo>
                <a:lnTo>
                  <a:pt x="1375" y="669"/>
                </a:lnTo>
                <a:lnTo>
                  <a:pt x="1375" y="667"/>
                </a:lnTo>
                <a:lnTo>
                  <a:pt x="1376" y="664"/>
                </a:lnTo>
                <a:lnTo>
                  <a:pt x="1377" y="663"/>
                </a:lnTo>
                <a:lnTo>
                  <a:pt x="1377" y="659"/>
                </a:lnTo>
                <a:lnTo>
                  <a:pt x="1375" y="658"/>
                </a:lnTo>
                <a:lnTo>
                  <a:pt x="1375" y="657"/>
                </a:lnTo>
                <a:lnTo>
                  <a:pt x="1374" y="657"/>
                </a:lnTo>
                <a:lnTo>
                  <a:pt x="1374" y="656"/>
                </a:lnTo>
                <a:lnTo>
                  <a:pt x="1372" y="656"/>
                </a:lnTo>
                <a:lnTo>
                  <a:pt x="1370" y="655"/>
                </a:lnTo>
                <a:lnTo>
                  <a:pt x="1369" y="653"/>
                </a:lnTo>
                <a:lnTo>
                  <a:pt x="1368" y="651"/>
                </a:lnTo>
                <a:lnTo>
                  <a:pt x="1366" y="650"/>
                </a:lnTo>
                <a:lnTo>
                  <a:pt x="1366" y="649"/>
                </a:lnTo>
                <a:lnTo>
                  <a:pt x="1365" y="649"/>
                </a:lnTo>
                <a:lnTo>
                  <a:pt x="1363" y="647"/>
                </a:lnTo>
                <a:lnTo>
                  <a:pt x="1360" y="646"/>
                </a:lnTo>
                <a:lnTo>
                  <a:pt x="1358" y="645"/>
                </a:lnTo>
                <a:lnTo>
                  <a:pt x="1356" y="641"/>
                </a:lnTo>
                <a:lnTo>
                  <a:pt x="1356" y="639"/>
                </a:lnTo>
                <a:lnTo>
                  <a:pt x="1354" y="635"/>
                </a:lnTo>
                <a:lnTo>
                  <a:pt x="1353" y="635"/>
                </a:lnTo>
                <a:lnTo>
                  <a:pt x="1353" y="634"/>
                </a:lnTo>
                <a:lnTo>
                  <a:pt x="1354" y="634"/>
                </a:lnTo>
                <a:lnTo>
                  <a:pt x="1355" y="635"/>
                </a:lnTo>
                <a:lnTo>
                  <a:pt x="1356" y="635"/>
                </a:lnTo>
                <a:lnTo>
                  <a:pt x="1356" y="636"/>
                </a:lnTo>
                <a:lnTo>
                  <a:pt x="1358" y="636"/>
                </a:lnTo>
                <a:lnTo>
                  <a:pt x="1358" y="637"/>
                </a:lnTo>
                <a:lnTo>
                  <a:pt x="1358" y="637"/>
                </a:lnTo>
                <a:lnTo>
                  <a:pt x="1356" y="637"/>
                </a:lnTo>
                <a:lnTo>
                  <a:pt x="1358" y="639"/>
                </a:lnTo>
                <a:lnTo>
                  <a:pt x="1363" y="637"/>
                </a:lnTo>
                <a:lnTo>
                  <a:pt x="1364" y="636"/>
                </a:lnTo>
                <a:lnTo>
                  <a:pt x="1364" y="634"/>
                </a:lnTo>
                <a:lnTo>
                  <a:pt x="1363" y="634"/>
                </a:lnTo>
                <a:lnTo>
                  <a:pt x="1363" y="632"/>
                </a:lnTo>
                <a:lnTo>
                  <a:pt x="1362" y="632"/>
                </a:lnTo>
                <a:lnTo>
                  <a:pt x="1362" y="630"/>
                </a:lnTo>
                <a:lnTo>
                  <a:pt x="1361" y="629"/>
                </a:lnTo>
                <a:lnTo>
                  <a:pt x="1361" y="627"/>
                </a:lnTo>
                <a:lnTo>
                  <a:pt x="1360" y="627"/>
                </a:lnTo>
                <a:lnTo>
                  <a:pt x="1360" y="625"/>
                </a:lnTo>
                <a:lnTo>
                  <a:pt x="1361" y="621"/>
                </a:lnTo>
                <a:lnTo>
                  <a:pt x="1361" y="620"/>
                </a:lnTo>
                <a:lnTo>
                  <a:pt x="1362" y="619"/>
                </a:lnTo>
                <a:lnTo>
                  <a:pt x="1362" y="615"/>
                </a:lnTo>
                <a:lnTo>
                  <a:pt x="1364" y="611"/>
                </a:lnTo>
                <a:lnTo>
                  <a:pt x="1364" y="608"/>
                </a:lnTo>
                <a:lnTo>
                  <a:pt x="1365" y="607"/>
                </a:lnTo>
                <a:lnTo>
                  <a:pt x="1365" y="607"/>
                </a:lnTo>
                <a:close/>
                <a:moveTo>
                  <a:pt x="657" y="0"/>
                </a:moveTo>
                <a:lnTo>
                  <a:pt x="657" y="0"/>
                </a:lnTo>
                <a:lnTo>
                  <a:pt x="673" y="14"/>
                </a:lnTo>
                <a:lnTo>
                  <a:pt x="668" y="38"/>
                </a:lnTo>
                <a:lnTo>
                  <a:pt x="690" y="61"/>
                </a:lnTo>
                <a:lnTo>
                  <a:pt x="698" y="78"/>
                </a:lnTo>
                <a:lnTo>
                  <a:pt x="675" y="97"/>
                </a:lnTo>
                <a:lnTo>
                  <a:pt x="673" y="99"/>
                </a:lnTo>
                <a:lnTo>
                  <a:pt x="677" y="106"/>
                </a:lnTo>
                <a:lnTo>
                  <a:pt x="664" y="112"/>
                </a:lnTo>
                <a:lnTo>
                  <a:pt x="655" y="126"/>
                </a:lnTo>
                <a:lnTo>
                  <a:pt x="665" y="128"/>
                </a:lnTo>
                <a:lnTo>
                  <a:pt x="669" y="135"/>
                </a:lnTo>
                <a:lnTo>
                  <a:pt x="667" y="154"/>
                </a:lnTo>
                <a:lnTo>
                  <a:pt x="657" y="168"/>
                </a:lnTo>
                <a:lnTo>
                  <a:pt x="663" y="189"/>
                </a:lnTo>
                <a:lnTo>
                  <a:pt x="649" y="210"/>
                </a:lnTo>
                <a:lnTo>
                  <a:pt x="640" y="237"/>
                </a:lnTo>
                <a:lnTo>
                  <a:pt x="653" y="243"/>
                </a:lnTo>
                <a:lnTo>
                  <a:pt x="671" y="259"/>
                </a:lnTo>
                <a:lnTo>
                  <a:pt x="683" y="256"/>
                </a:lnTo>
                <a:lnTo>
                  <a:pt x="704" y="277"/>
                </a:lnTo>
                <a:lnTo>
                  <a:pt x="709" y="290"/>
                </a:lnTo>
                <a:lnTo>
                  <a:pt x="717" y="299"/>
                </a:lnTo>
                <a:lnTo>
                  <a:pt x="718" y="306"/>
                </a:lnTo>
                <a:lnTo>
                  <a:pt x="708" y="304"/>
                </a:lnTo>
                <a:lnTo>
                  <a:pt x="695" y="320"/>
                </a:lnTo>
                <a:lnTo>
                  <a:pt x="677" y="314"/>
                </a:lnTo>
                <a:lnTo>
                  <a:pt x="657" y="312"/>
                </a:lnTo>
                <a:lnTo>
                  <a:pt x="646" y="298"/>
                </a:lnTo>
                <a:lnTo>
                  <a:pt x="648" y="292"/>
                </a:lnTo>
                <a:lnTo>
                  <a:pt x="647" y="286"/>
                </a:lnTo>
                <a:lnTo>
                  <a:pt x="633" y="281"/>
                </a:lnTo>
                <a:lnTo>
                  <a:pt x="627" y="282"/>
                </a:lnTo>
                <a:lnTo>
                  <a:pt x="618" y="299"/>
                </a:lnTo>
                <a:lnTo>
                  <a:pt x="629" y="314"/>
                </a:lnTo>
                <a:lnTo>
                  <a:pt x="635" y="315"/>
                </a:lnTo>
                <a:lnTo>
                  <a:pt x="645" y="325"/>
                </a:lnTo>
                <a:lnTo>
                  <a:pt x="647" y="333"/>
                </a:lnTo>
                <a:lnTo>
                  <a:pt x="647" y="346"/>
                </a:lnTo>
                <a:lnTo>
                  <a:pt x="653" y="355"/>
                </a:lnTo>
                <a:lnTo>
                  <a:pt x="668" y="363"/>
                </a:lnTo>
                <a:lnTo>
                  <a:pt x="690" y="363"/>
                </a:lnTo>
                <a:lnTo>
                  <a:pt x="702" y="377"/>
                </a:lnTo>
                <a:lnTo>
                  <a:pt x="714" y="371"/>
                </a:lnTo>
                <a:lnTo>
                  <a:pt x="721" y="375"/>
                </a:lnTo>
                <a:lnTo>
                  <a:pt x="723" y="380"/>
                </a:lnTo>
                <a:lnTo>
                  <a:pt x="711" y="390"/>
                </a:lnTo>
                <a:lnTo>
                  <a:pt x="709" y="396"/>
                </a:lnTo>
                <a:lnTo>
                  <a:pt x="715" y="408"/>
                </a:lnTo>
                <a:lnTo>
                  <a:pt x="716" y="423"/>
                </a:lnTo>
                <a:lnTo>
                  <a:pt x="732" y="420"/>
                </a:lnTo>
                <a:lnTo>
                  <a:pt x="736" y="423"/>
                </a:lnTo>
                <a:lnTo>
                  <a:pt x="736" y="429"/>
                </a:lnTo>
                <a:lnTo>
                  <a:pt x="723" y="451"/>
                </a:lnTo>
                <a:lnTo>
                  <a:pt x="722" y="464"/>
                </a:lnTo>
                <a:lnTo>
                  <a:pt x="726" y="478"/>
                </a:lnTo>
                <a:lnTo>
                  <a:pt x="738" y="492"/>
                </a:lnTo>
                <a:lnTo>
                  <a:pt x="749" y="525"/>
                </a:lnTo>
                <a:lnTo>
                  <a:pt x="743" y="570"/>
                </a:lnTo>
                <a:lnTo>
                  <a:pt x="736" y="584"/>
                </a:lnTo>
                <a:lnTo>
                  <a:pt x="748" y="599"/>
                </a:lnTo>
                <a:lnTo>
                  <a:pt x="765" y="603"/>
                </a:lnTo>
                <a:lnTo>
                  <a:pt x="765" y="616"/>
                </a:lnTo>
                <a:lnTo>
                  <a:pt x="770" y="622"/>
                </a:lnTo>
                <a:lnTo>
                  <a:pt x="785" y="626"/>
                </a:lnTo>
                <a:lnTo>
                  <a:pt x="798" y="641"/>
                </a:lnTo>
                <a:lnTo>
                  <a:pt x="814" y="651"/>
                </a:lnTo>
                <a:lnTo>
                  <a:pt x="823" y="652"/>
                </a:lnTo>
                <a:lnTo>
                  <a:pt x="830" y="653"/>
                </a:lnTo>
                <a:lnTo>
                  <a:pt x="837" y="670"/>
                </a:lnTo>
                <a:lnTo>
                  <a:pt x="829" y="689"/>
                </a:lnTo>
                <a:lnTo>
                  <a:pt x="830" y="708"/>
                </a:lnTo>
                <a:lnTo>
                  <a:pt x="840" y="704"/>
                </a:lnTo>
                <a:lnTo>
                  <a:pt x="852" y="678"/>
                </a:lnTo>
                <a:lnTo>
                  <a:pt x="865" y="668"/>
                </a:lnTo>
                <a:lnTo>
                  <a:pt x="878" y="685"/>
                </a:lnTo>
                <a:lnTo>
                  <a:pt x="877" y="705"/>
                </a:lnTo>
                <a:lnTo>
                  <a:pt x="893" y="695"/>
                </a:lnTo>
                <a:lnTo>
                  <a:pt x="898" y="696"/>
                </a:lnTo>
                <a:lnTo>
                  <a:pt x="912" y="725"/>
                </a:lnTo>
                <a:lnTo>
                  <a:pt x="923" y="736"/>
                </a:lnTo>
                <a:lnTo>
                  <a:pt x="936" y="733"/>
                </a:lnTo>
                <a:lnTo>
                  <a:pt x="945" y="719"/>
                </a:lnTo>
                <a:lnTo>
                  <a:pt x="955" y="714"/>
                </a:lnTo>
                <a:lnTo>
                  <a:pt x="964" y="715"/>
                </a:lnTo>
                <a:lnTo>
                  <a:pt x="974" y="703"/>
                </a:lnTo>
                <a:lnTo>
                  <a:pt x="988" y="704"/>
                </a:lnTo>
                <a:lnTo>
                  <a:pt x="996" y="713"/>
                </a:lnTo>
                <a:lnTo>
                  <a:pt x="999" y="736"/>
                </a:lnTo>
                <a:lnTo>
                  <a:pt x="1012" y="732"/>
                </a:lnTo>
                <a:lnTo>
                  <a:pt x="1015" y="736"/>
                </a:lnTo>
                <a:lnTo>
                  <a:pt x="1023" y="742"/>
                </a:lnTo>
                <a:lnTo>
                  <a:pt x="1035" y="737"/>
                </a:lnTo>
                <a:lnTo>
                  <a:pt x="1037" y="719"/>
                </a:lnTo>
                <a:lnTo>
                  <a:pt x="1049" y="708"/>
                </a:lnTo>
                <a:lnTo>
                  <a:pt x="1054" y="694"/>
                </a:lnTo>
                <a:lnTo>
                  <a:pt x="1066" y="683"/>
                </a:lnTo>
                <a:lnTo>
                  <a:pt x="1074" y="656"/>
                </a:lnTo>
                <a:lnTo>
                  <a:pt x="1069" y="633"/>
                </a:lnTo>
                <a:lnTo>
                  <a:pt x="1080" y="616"/>
                </a:lnTo>
                <a:lnTo>
                  <a:pt x="1095" y="601"/>
                </a:lnTo>
                <a:lnTo>
                  <a:pt x="1101" y="588"/>
                </a:lnTo>
                <a:lnTo>
                  <a:pt x="1122" y="601"/>
                </a:lnTo>
                <a:lnTo>
                  <a:pt x="1146" y="594"/>
                </a:lnTo>
                <a:lnTo>
                  <a:pt x="1161" y="609"/>
                </a:lnTo>
                <a:lnTo>
                  <a:pt x="1173" y="612"/>
                </a:lnTo>
                <a:lnTo>
                  <a:pt x="1184" y="608"/>
                </a:lnTo>
                <a:lnTo>
                  <a:pt x="1198" y="606"/>
                </a:lnTo>
                <a:lnTo>
                  <a:pt x="1199" y="611"/>
                </a:lnTo>
                <a:lnTo>
                  <a:pt x="1200" y="611"/>
                </a:lnTo>
                <a:lnTo>
                  <a:pt x="1201" y="610"/>
                </a:lnTo>
                <a:lnTo>
                  <a:pt x="1204" y="610"/>
                </a:lnTo>
                <a:lnTo>
                  <a:pt x="1205" y="609"/>
                </a:lnTo>
                <a:lnTo>
                  <a:pt x="1211" y="608"/>
                </a:lnTo>
                <a:lnTo>
                  <a:pt x="1211" y="606"/>
                </a:lnTo>
                <a:lnTo>
                  <a:pt x="1213" y="606"/>
                </a:lnTo>
                <a:lnTo>
                  <a:pt x="1214" y="605"/>
                </a:lnTo>
                <a:lnTo>
                  <a:pt x="1216" y="605"/>
                </a:lnTo>
                <a:lnTo>
                  <a:pt x="1220" y="603"/>
                </a:lnTo>
                <a:lnTo>
                  <a:pt x="1220" y="601"/>
                </a:lnTo>
                <a:lnTo>
                  <a:pt x="1219" y="600"/>
                </a:lnTo>
                <a:lnTo>
                  <a:pt x="1220" y="599"/>
                </a:lnTo>
                <a:lnTo>
                  <a:pt x="1218" y="597"/>
                </a:lnTo>
                <a:lnTo>
                  <a:pt x="1218" y="596"/>
                </a:lnTo>
                <a:lnTo>
                  <a:pt x="1218" y="596"/>
                </a:lnTo>
                <a:lnTo>
                  <a:pt x="1218" y="595"/>
                </a:lnTo>
                <a:lnTo>
                  <a:pt x="1217" y="594"/>
                </a:lnTo>
                <a:lnTo>
                  <a:pt x="1219" y="593"/>
                </a:lnTo>
                <a:lnTo>
                  <a:pt x="1221" y="594"/>
                </a:lnTo>
                <a:lnTo>
                  <a:pt x="1224" y="594"/>
                </a:lnTo>
                <a:lnTo>
                  <a:pt x="1224" y="593"/>
                </a:lnTo>
                <a:lnTo>
                  <a:pt x="1222" y="594"/>
                </a:lnTo>
                <a:lnTo>
                  <a:pt x="1219" y="593"/>
                </a:lnTo>
                <a:lnTo>
                  <a:pt x="1220" y="589"/>
                </a:lnTo>
                <a:lnTo>
                  <a:pt x="1222" y="588"/>
                </a:lnTo>
                <a:lnTo>
                  <a:pt x="1221" y="587"/>
                </a:lnTo>
                <a:lnTo>
                  <a:pt x="1223" y="583"/>
                </a:lnTo>
                <a:lnTo>
                  <a:pt x="1224" y="582"/>
                </a:lnTo>
                <a:lnTo>
                  <a:pt x="1224" y="582"/>
                </a:lnTo>
                <a:lnTo>
                  <a:pt x="1224" y="581"/>
                </a:lnTo>
                <a:lnTo>
                  <a:pt x="1224" y="580"/>
                </a:lnTo>
                <a:lnTo>
                  <a:pt x="1231" y="576"/>
                </a:lnTo>
                <a:lnTo>
                  <a:pt x="1235" y="576"/>
                </a:lnTo>
                <a:lnTo>
                  <a:pt x="1241" y="577"/>
                </a:lnTo>
                <a:lnTo>
                  <a:pt x="1242" y="577"/>
                </a:lnTo>
                <a:lnTo>
                  <a:pt x="1246" y="578"/>
                </a:lnTo>
                <a:lnTo>
                  <a:pt x="1249" y="577"/>
                </a:lnTo>
                <a:lnTo>
                  <a:pt x="1252" y="578"/>
                </a:lnTo>
                <a:lnTo>
                  <a:pt x="1255" y="578"/>
                </a:lnTo>
                <a:lnTo>
                  <a:pt x="1257" y="577"/>
                </a:lnTo>
                <a:lnTo>
                  <a:pt x="1260" y="577"/>
                </a:lnTo>
                <a:lnTo>
                  <a:pt x="1265" y="576"/>
                </a:lnTo>
                <a:lnTo>
                  <a:pt x="1265" y="577"/>
                </a:lnTo>
                <a:lnTo>
                  <a:pt x="1268" y="578"/>
                </a:lnTo>
                <a:lnTo>
                  <a:pt x="1268" y="581"/>
                </a:lnTo>
                <a:lnTo>
                  <a:pt x="1270" y="580"/>
                </a:lnTo>
                <a:lnTo>
                  <a:pt x="1270" y="578"/>
                </a:lnTo>
                <a:lnTo>
                  <a:pt x="1271" y="578"/>
                </a:lnTo>
                <a:lnTo>
                  <a:pt x="1277" y="578"/>
                </a:lnTo>
                <a:lnTo>
                  <a:pt x="1279" y="579"/>
                </a:lnTo>
                <a:lnTo>
                  <a:pt x="1281" y="582"/>
                </a:lnTo>
                <a:lnTo>
                  <a:pt x="1283" y="582"/>
                </a:lnTo>
                <a:lnTo>
                  <a:pt x="1284" y="578"/>
                </a:lnTo>
                <a:lnTo>
                  <a:pt x="1286" y="580"/>
                </a:lnTo>
                <a:lnTo>
                  <a:pt x="1288" y="580"/>
                </a:lnTo>
                <a:lnTo>
                  <a:pt x="1289" y="580"/>
                </a:lnTo>
                <a:lnTo>
                  <a:pt x="1296" y="582"/>
                </a:lnTo>
                <a:lnTo>
                  <a:pt x="1296" y="582"/>
                </a:lnTo>
                <a:lnTo>
                  <a:pt x="1297" y="583"/>
                </a:lnTo>
                <a:lnTo>
                  <a:pt x="1297" y="584"/>
                </a:lnTo>
                <a:lnTo>
                  <a:pt x="1298" y="586"/>
                </a:lnTo>
                <a:lnTo>
                  <a:pt x="1302" y="586"/>
                </a:lnTo>
                <a:lnTo>
                  <a:pt x="1304" y="584"/>
                </a:lnTo>
                <a:lnTo>
                  <a:pt x="1306" y="584"/>
                </a:lnTo>
                <a:lnTo>
                  <a:pt x="1314" y="583"/>
                </a:lnTo>
                <a:lnTo>
                  <a:pt x="1315" y="585"/>
                </a:lnTo>
                <a:lnTo>
                  <a:pt x="1322" y="584"/>
                </a:lnTo>
                <a:lnTo>
                  <a:pt x="1323" y="586"/>
                </a:lnTo>
                <a:lnTo>
                  <a:pt x="1326" y="586"/>
                </a:lnTo>
                <a:lnTo>
                  <a:pt x="1326" y="587"/>
                </a:lnTo>
                <a:lnTo>
                  <a:pt x="1327" y="589"/>
                </a:lnTo>
                <a:lnTo>
                  <a:pt x="1330" y="588"/>
                </a:lnTo>
                <a:lnTo>
                  <a:pt x="1330" y="587"/>
                </a:lnTo>
                <a:lnTo>
                  <a:pt x="1333" y="587"/>
                </a:lnTo>
                <a:lnTo>
                  <a:pt x="1333" y="586"/>
                </a:lnTo>
                <a:lnTo>
                  <a:pt x="1338" y="587"/>
                </a:lnTo>
                <a:lnTo>
                  <a:pt x="1339" y="588"/>
                </a:lnTo>
                <a:lnTo>
                  <a:pt x="1342" y="588"/>
                </a:lnTo>
                <a:lnTo>
                  <a:pt x="1346" y="591"/>
                </a:lnTo>
                <a:lnTo>
                  <a:pt x="1349" y="595"/>
                </a:lnTo>
                <a:lnTo>
                  <a:pt x="1351" y="597"/>
                </a:lnTo>
                <a:lnTo>
                  <a:pt x="1353" y="603"/>
                </a:lnTo>
                <a:lnTo>
                  <a:pt x="1353" y="607"/>
                </a:lnTo>
                <a:lnTo>
                  <a:pt x="1354" y="609"/>
                </a:lnTo>
                <a:lnTo>
                  <a:pt x="1354" y="610"/>
                </a:lnTo>
                <a:lnTo>
                  <a:pt x="1353" y="611"/>
                </a:lnTo>
                <a:lnTo>
                  <a:pt x="1354" y="612"/>
                </a:lnTo>
                <a:lnTo>
                  <a:pt x="1351" y="616"/>
                </a:lnTo>
                <a:lnTo>
                  <a:pt x="1350" y="617"/>
                </a:lnTo>
                <a:lnTo>
                  <a:pt x="1349" y="618"/>
                </a:lnTo>
                <a:lnTo>
                  <a:pt x="1347" y="619"/>
                </a:lnTo>
                <a:lnTo>
                  <a:pt x="1346" y="618"/>
                </a:lnTo>
                <a:lnTo>
                  <a:pt x="1344" y="620"/>
                </a:lnTo>
                <a:lnTo>
                  <a:pt x="1342" y="620"/>
                </a:lnTo>
                <a:lnTo>
                  <a:pt x="1340" y="620"/>
                </a:lnTo>
                <a:lnTo>
                  <a:pt x="1338" y="620"/>
                </a:lnTo>
                <a:lnTo>
                  <a:pt x="1338" y="621"/>
                </a:lnTo>
                <a:lnTo>
                  <a:pt x="1335" y="620"/>
                </a:lnTo>
                <a:lnTo>
                  <a:pt x="1329" y="621"/>
                </a:lnTo>
                <a:lnTo>
                  <a:pt x="1328" y="620"/>
                </a:lnTo>
                <a:lnTo>
                  <a:pt x="1327" y="619"/>
                </a:lnTo>
                <a:lnTo>
                  <a:pt x="1327" y="619"/>
                </a:lnTo>
                <a:lnTo>
                  <a:pt x="1329" y="617"/>
                </a:lnTo>
                <a:lnTo>
                  <a:pt x="1329" y="615"/>
                </a:lnTo>
                <a:lnTo>
                  <a:pt x="1327" y="615"/>
                </a:lnTo>
                <a:lnTo>
                  <a:pt x="1326" y="613"/>
                </a:lnTo>
                <a:lnTo>
                  <a:pt x="1326" y="612"/>
                </a:lnTo>
                <a:lnTo>
                  <a:pt x="1323" y="612"/>
                </a:lnTo>
                <a:lnTo>
                  <a:pt x="1323" y="610"/>
                </a:lnTo>
                <a:lnTo>
                  <a:pt x="1323" y="608"/>
                </a:lnTo>
                <a:lnTo>
                  <a:pt x="1322" y="608"/>
                </a:lnTo>
                <a:lnTo>
                  <a:pt x="1322" y="608"/>
                </a:lnTo>
                <a:lnTo>
                  <a:pt x="1321" y="608"/>
                </a:lnTo>
                <a:lnTo>
                  <a:pt x="1320" y="607"/>
                </a:lnTo>
                <a:lnTo>
                  <a:pt x="1319" y="608"/>
                </a:lnTo>
                <a:lnTo>
                  <a:pt x="1318" y="609"/>
                </a:lnTo>
                <a:lnTo>
                  <a:pt x="1317" y="610"/>
                </a:lnTo>
                <a:lnTo>
                  <a:pt x="1317" y="611"/>
                </a:lnTo>
                <a:lnTo>
                  <a:pt x="1318" y="611"/>
                </a:lnTo>
                <a:lnTo>
                  <a:pt x="1320" y="612"/>
                </a:lnTo>
                <a:lnTo>
                  <a:pt x="1320" y="614"/>
                </a:lnTo>
                <a:lnTo>
                  <a:pt x="1322" y="617"/>
                </a:lnTo>
                <a:lnTo>
                  <a:pt x="1320" y="616"/>
                </a:lnTo>
                <a:lnTo>
                  <a:pt x="1318" y="617"/>
                </a:lnTo>
                <a:lnTo>
                  <a:pt x="1316" y="619"/>
                </a:lnTo>
                <a:lnTo>
                  <a:pt x="1314" y="618"/>
                </a:lnTo>
                <a:lnTo>
                  <a:pt x="1313" y="617"/>
                </a:lnTo>
                <a:lnTo>
                  <a:pt x="1314" y="617"/>
                </a:lnTo>
                <a:lnTo>
                  <a:pt x="1314" y="614"/>
                </a:lnTo>
                <a:lnTo>
                  <a:pt x="1312" y="613"/>
                </a:lnTo>
                <a:lnTo>
                  <a:pt x="1312" y="613"/>
                </a:lnTo>
                <a:lnTo>
                  <a:pt x="1312" y="614"/>
                </a:lnTo>
                <a:lnTo>
                  <a:pt x="1313" y="614"/>
                </a:lnTo>
                <a:lnTo>
                  <a:pt x="1313" y="615"/>
                </a:lnTo>
                <a:lnTo>
                  <a:pt x="1313" y="617"/>
                </a:lnTo>
                <a:lnTo>
                  <a:pt x="1310" y="617"/>
                </a:lnTo>
                <a:lnTo>
                  <a:pt x="1309" y="616"/>
                </a:lnTo>
                <a:lnTo>
                  <a:pt x="1310" y="614"/>
                </a:lnTo>
                <a:lnTo>
                  <a:pt x="1309" y="614"/>
                </a:lnTo>
                <a:lnTo>
                  <a:pt x="1308" y="616"/>
                </a:lnTo>
                <a:lnTo>
                  <a:pt x="1303" y="617"/>
                </a:lnTo>
                <a:lnTo>
                  <a:pt x="1304" y="618"/>
                </a:lnTo>
                <a:lnTo>
                  <a:pt x="1304" y="619"/>
                </a:lnTo>
                <a:lnTo>
                  <a:pt x="1301" y="619"/>
                </a:lnTo>
                <a:lnTo>
                  <a:pt x="1301" y="621"/>
                </a:lnTo>
                <a:lnTo>
                  <a:pt x="1302" y="621"/>
                </a:lnTo>
                <a:lnTo>
                  <a:pt x="1302" y="623"/>
                </a:lnTo>
                <a:lnTo>
                  <a:pt x="1300" y="622"/>
                </a:lnTo>
                <a:lnTo>
                  <a:pt x="1298" y="623"/>
                </a:lnTo>
                <a:lnTo>
                  <a:pt x="1298" y="625"/>
                </a:lnTo>
                <a:lnTo>
                  <a:pt x="1296" y="627"/>
                </a:lnTo>
                <a:lnTo>
                  <a:pt x="1296" y="628"/>
                </a:lnTo>
                <a:lnTo>
                  <a:pt x="1298" y="628"/>
                </a:lnTo>
                <a:lnTo>
                  <a:pt x="1300" y="623"/>
                </a:lnTo>
                <a:lnTo>
                  <a:pt x="1304" y="625"/>
                </a:lnTo>
                <a:lnTo>
                  <a:pt x="1303" y="628"/>
                </a:lnTo>
                <a:lnTo>
                  <a:pt x="1301" y="629"/>
                </a:lnTo>
                <a:lnTo>
                  <a:pt x="1297" y="631"/>
                </a:lnTo>
                <a:lnTo>
                  <a:pt x="1297" y="632"/>
                </a:lnTo>
                <a:lnTo>
                  <a:pt x="1296" y="633"/>
                </a:lnTo>
                <a:lnTo>
                  <a:pt x="1294" y="634"/>
                </a:lnTo>
                <a:lnTo>
                  <a:pt x="1294" y="638"/>
                </a:lnTo>
                <a:lnTo>
                  <a:pt x="1291" y="638"/>
                </a:lnTo>
                <a:lnTo>
                  <a:pt x="1291" y="638"/>
                </a:lnTo>
                <a:lnTo>
                  <a:pt x="1293" y="637"/>
                </a:lnTo>
                <a:lnTo>
                  <a:pt x="1293" y="634"/>
                </a:lnTo>
                <a:lnTo>
                  <a:pt x="1291" y="635"/>
                </a:lnTo>
                <a:lnTo>
                  <a:pt x="1290" y="634"/>
                </a:lnTo>
                <a:lnTo>
                  <a:pt x="1289" y="634"/>
                </a:lnTo>
                <a:lnTo>
                  <a:pt x="1287" y="635"/>
                </a:lnTo>
                <a:lnTo>
                  <a:pt x="1285" y="635"/>
                </a:lnTo>
                <a:lnTo>
                  <a:pt x="1285" y="634"/>
                </a:lnTo>
                <a:lnTo>
                  <a:pt x="1282" y="634"/>
                </a:lnTo>
                <a:lnTo>
                  <a:pt x="1281" y="635"/>
                </a:lnTo>
                <a:lnTo>
                  <a:pt x="1279" y="634"/>
                </a:lnTo>
                <a:lnTo>
                  <a:pt x="1277" y="636"/>
                </a:lnTo>
                <a:lnTo>
                  <a:pt x="1276" y="636"/>
                </a:lnTo>
                <a:lnTo>
                  <a:pt x="1275" y="638"/>
                </a:lnTo>
                <a:lnTo>
                  <a:pt x="1275" y="637"/>
                </a:lnTo>
                <a:lnTo>
                  <a:pt x="1274" y="637"/>
                </a:lnTo>
                <a:lnTo>
                  <a:pt x="1274" y="638"/>
                </a:lnTo>
                <a:lnTo>
                  <a:pt x="1272" y="638"/>
                </a:lnTo>
                <a:lnTo>
                  <a:pt x="1273" y="639"/>
                </a:lnTo>
                <a:lnTo>
                  <a:pt x="1271" y="639"/>
                </a:lnTo>
                <a:lnTo>
                  <a:pt x="1270" y="639"/>
                </a:lnTo>
                <a:lnTo>
                  <a:pt x="1268" y="637"/>
                </a:lnTo>
                <a:lnTo>
                  <a:pt x="1263" y="637"/>
                </a:lnTo>
                <a:lnTo>
                  <a:pt x="1260" y="636"/>
                </a:lnTo>
                <a:lnTo>
                  <a:pt x="1258" y="636"/>
                </a:lnTo>
                <a:lnTo>
                  <a:pt x="1256" y="638"/>
                </a:lnTo>
                <a:lnTo>
                  <a:pt x="1255" y="638"/>
                </a:lnTo>
                <a:lnTo>
                  <a:pt x="1255" y="639"/>
                </a:lnTo>
                <a:lnTo>
                  <a:pt x="1257" y="640"/>
                </a:lnTo>
                <a:lnTo>
                  <a:pt x="1259" y="638"/>
                </a:lnTo>
                <a:lnTo>
                  <a:pt x="1261" y="639"/>
                </a:lnTo>
                <a:lnTo>
                  <a:pt x="1264" y="640"/>
                </a:lnTo>
                <a:lnTo>
                  <a:pt x="1266" y="642"/>
                </a:lnTo>
                <a:lnTo>
                  <a:pt x="1265" y="643"/>
                </a:lnTo>
                <a:lnTo>
                  <a:pt x="1267" y="644"/>
                </a:lnTo>
                <a:lnTo>
                  <a:pt x="1267" y="646"/>
                </a:lnTo>
                <a:lnTo>
                  <a:pt x="1267" y="646"/>
                </a:lnTo>
                <a:lnTo>
                  <a:pt x="1267" y="647"/>
                </a:lnTo>
                <a:lnTo>
                  <a:pt x="1268" y="648"/>
                </a:lnTo>
                <a:lnTo>
                  <a:pt x="1272" y="648"/>
                </a:lnTo>
                <a:lnTo>
                  <a:pt x="1272" y="650"/>
                </a:lnTo>
                <a:lnTo>
                  <a:pt x="1273" y="650"/>
                </a:lnTo>
                <a:lnTo>
                  <a:pt x="1273" y="651"/>
                </a:lnTo>
                <a:lnTo>
                  <a:pt x="1274" y="651"/>
                </a:lnTo>
                <a:lnTo>
                  <a:pt x="1276" y="652"/>
                </a:lnTo>
                <a:lnTo>
                  <a:pt x="1278" y="652"/>
                </a:lnTo>
                <a:lnTo>
                  <a:pt x="1279" y="654"/>
                </a:lnTo>
                <a:lnTo>
                  <a:pt x="1283" y="655"/>
                </a:lnTo>
                <a:lnTo>
                  <a:pt x="1284" y="654"/>
                </a:lnTo>
                <a:lnTo>
                  <a:pt x="1287" y="654"/>
                </a:lnTo>
                <a:lnTo>
                  <a:pt x="1289" y="656"/>
                </a:lnTo>
                <a:lnTo>
                  <a:pt x="1290" y="655"/>
                </a:lnTo>
                <a:lnTo>
                  <a:pt x="1291" y="656"/>
                </a:lnTo>
                <a:lnTo>
                  <a:pt x="1291" y="654"/>
                </a:lnTo>
                <a:lnTo>
                  <a:pt x="1292" y="654"/>
                </a:lnTo>
                <a:lnTo>
                  <a:pt x="1292" y="656"/>
                </a:lnTo>
                <a:lnTo>
                  <a:pt x="1291" y="656"/>
                </a:lnTo>
                <a:lnTo>
                  <a:pt x="1291" y="657"/>
                </a:lnTo>
                <a:lnTo>
                  <a:pt x="1292" y="657"/>
                </a:lnTo>
                <a:lnTo>
                  <a:pt x="1292" y="658"/>
                </a:lnTo>
                <a:lnTo>
                  <a:pt x="1293" y="659"/>
                </a:lnTo>
                <a:lnTo>
                  <a:pt x="1293" y="658"/>
                </a:lnTo>
                <a:lnTo>
                  <a:pt x="1295" y="658"/>
                </a:lnTo>
                <a:lnTo>
                  <a:pt x="1295" y="660"/>
                </a:lnTo>
                <a:lnTo>
                  <a:pt x="1293" y="660"/>
                </a:lnTo>
                <a:lnTo>
                  <a:pt x="1293" y="662"/>
                </a:lnTo>
                <a:lnTo>
                  <a:pt x="1297" y="663"/>
                </a:lnTo>
                <a:lnTo>
                  <a:pt x="1297" y="664"/>
                </a:lnTo>
                <a:lnTo>
                  <a:pt x="1300" y="663"/>
                </a:lnTo>
                <a:lnTo>
                  <a:pt x="1300" y="663"/>
                </a:lnTo>
                <a:lnTo>
                  <a:pt x="1299" y="662"/>
                </a:lnTo>
                <a:lnTo>
                  <a:pt x="1299" y="662"/>
                </a:lnTo>
                <a:lnTo>
                  <a:pt x="1301" y="662"/>
                </a:lnTo>
                <a:lnTo>
                  <a:pt x="1302" y="661"/>
                </a:lnTo>
                <a:lnTo>
                  <a:pt x="1301" y="660"/>
                </a:lnTo>
                <a:lnTo>
                  <a:pt x="1302" y="657"/>
                </a:lnTo>
                <a:lnTo>
                  <a:pt x="1300" y="657"/>
                </a:lnTo>
                <a:lnTo>
                  <a:pt x="1300" y="656"/>
                </a:lnTo>
                <a:lnTo>
                  <a:pt x="1301" y="655"/>
                </a:lnTo>
                <a:lnTo>
                  <a:pt x="1303" y="655"/>
                </a:lnTo>
                <a:lnTo>
                  <a:pt x="1305" y="656"/>
                </a:lnTo>
                <a:lnTo>
                  <a:pt x="1308" y="656"/>
                </a:lnTo>
                <a:lnTo>
                  <a:pt x="1309" y="656"/>
                </a:lnTo>
                <a:lnTo>
                  <a:pt x="1308" y="658"/>
                </a:lnTo>
                <a:lnTo>
                  <a:pt x="1308" y="659"/>
                </a:lnTo>
                <a:lnTo>
                  <a:pt x="1306" y="660"/>
                </a:lnTo>
                <a:lnTo>
                  <a:pt x="1305" y="661"/>
                </a:lnTo>
                <a:lnTo>
                  <a:pt x="1303" y="662"/>
                </a:lnTo>
                <a:lnTo>
                  <a:pt x="1302" y="665"/>
                </a:lnTo>
                <a:lnTo>
                  <a:pt x="1304" y="666"/>
                </a:lnTo>
                <a:lnTo>
                  <a:pt x="1305" y="666"/>
                </a:lnTo>
                <a:lnTo>
                  <a:pt x="1305" y="662"/>
                </a:lnTo>
                <a:lnTo>
                  <a:pt x="1306" y="662"/>
                </a:lnTo>
                <a:lnTo>
                  <a:pt x="1306" y="661"/>
                </a:lnTo>
                <a:lnTo>
                  <a:pt x="1310" y="660"/>
                </a:lnTo>
                <a:lnTo>
                  <a:pt x="1310" y="659"/>
                </a:lnTo>
                <a:lnTo>
                  <a:pt x="1310" y="657"/>
                </a:lnTo>
                <a:lnTo>
                  <a:pt x="1311" y="657"/>
                </a:lnTo>
                <a:lnTo>
                  <a:pt x="1311" y="656"/>
                </a:lnTo>
                <a:lnTo>
                  <a:pt x="1312" y="654"/>
                </a:lnTo>
                <a:lnTo>
                  <a:pt x="1311" y="652"/>
                </a:lnTo>
                <a:lnTo>
                  <a:pt x="1311" y="650"/>
                </a:lnTo>
                <a:lnTo>
                  <a:pt x="1316" y="649"/>
                </a:lnTo>
                <a:lnTo>
                  <a:pt x="1316" y="650"/>
                </a:lnTo>
                <a:lnTo>
                  <a:pt x="1317" y="650"/>
                </a:lnTo>
                <a:lnTo>
                  <a:pt x="1318" y="651"/>
                </a:lnTo>
                <a:lnTo>
                  <a:pt x="1321" y="652"/>
                </a:lnTo>
                <a:lnTo>
                  <a:pt x="1321" y="654"/>
                </a:lnTo>
                <a:lnTo>
                  <a:pt x="1321" y="654"/>
                </a:lnTo>
                <a:lnTo>
                  <a:pt x="1321" y="655"/>
                </a:lnTo>
                <a:lnTo>
                  <a:pt x="1322" y="657"/>
                </a:lnTo>
                <a:lnTo>
                  <a:pt x="1323" y="658"/>
                </a:lnTo>
                <a:lnTo>
                  <a:pt x="1323" y="659"/>
                </a:lnTo>
                <a:lnTo>
                  <a:pt x="1325" y="659"/>
                </a:lnTo>
                <a:lnTo>
                  <a:pt x="1325" y="660"/>
                </a:lnTo>
                <a:lnTo>
                  <a:pt x="1325" y="662"/>
                </a:lnTo>
                <a:lnTo>
                  <a:pt x="1324" y="663"/>
                </a:lnTo>
                <a:lnTo>
                  <a:pt x="1327" y="665"/>
                </a:lnTo>
                <a:lnTo>
                  <a:pt x="1327" y="666"/>
                </a:lnTo>
                <a:lnTo>
                  <a:pt x="1328" y="666"/>
                </a:lnTo>
                <a:lnTo>
                  <a:pt x="1329" y="665"/>
                </a:lnTo>
                <a:lnTo>
                  <a:pt x="1329" y="664"/>
                </a:lnTo>
                <a:lnTo>
                  <a:pt x="1332" y="662"/>
                </a:lnTo>
                <a:lnTo>
                  <a:pt x="1332" y="658"/>
                </a:lnTo>
                <a:lnTo>
                  <a:pt x="1333" y="655"/>
                </a:lnTo>
                <a:lnTo>
                  <a:pt x="1335" y="653"/>
                </a:lnTo>
                <a:lnTo>
                  <a:pt x="1339" y="653"/>
                </a:lnTo>
                <a:lnTo>
                  <a:pt x="1340" y="652"/>
                </a:lnTo>
                <a:lnTo>
                  <a:pt x="1342" y="652"/>
                </a:lnTo>
                <a:lnTo>
                  <a:pt x="1343" y="653"/>
                </a:lnTo>
                <a:lnTo>
                  <a:pt x="1342" y="655"/>
                </a:lnTo>
                <a:lnTo>
                  <a:pt x="1341" y="655"/>
                </a:lnTo>
                <a:lnTo>
                  <a:pt x="1340" y="658"/>
                </a:lnTo>
                <a:lnTo>
                  <a:pt x="1339" y="658"/>
                </a:lnTo>
                <a:lnTo>
                  <a:pt x="1339" y="658"/>
                </a:lnTo>
                <a:lnTo>
                  <a:pt x="1338" y="658"/>
                </a:lnTo>
                <a:lnTo>
                  <a:pt x="1338" y="659"/>
                </a:lnTo>
                <a:lnTo>
                  <a:pt x="1339" y="659"/>
                </a:lnTo>
                <a:lnTo>
                  <a:pt x="1339" y="661"/>
                </a:lnTo>
                <a:lnTo>
                  <a:pt x="1340" y="661"/>
                </a:lnTo>
                <a:lnTo>
                  <a:pt x="1340" y="660"/>
                </a:lnTo>
                <a:lnTo>
                  <a:pt x="1341" y="660"/>
                </a:lnTo>
                <a:lnTo>
                  <a:pt x="1341" y="659"/>
                </a:lnTo>
                <a:lnTo>
                  <a:pt x="1343" y="660"/>
                </a:lnTo>
                <a:lnTo>
                  <a:pt x="1346" y="659"/>
                </a:lnTo>
                <a:lnTo>
                  <a:pt x="1347" y="660"/>
                </a:lnTo>
                <a:lnTo>
                  <a:pt x="1347" y="659"/>
                </a:lnTo>
                <a:lnTo>
                  <a:pt x="1348" y="659"/>
                </a:lnTo>
                <a:lnTo>
                  <a:pt x="1349" y="658"/>
                </a:lnTo>
                <a:lnTo>
                  <a:pt x="1349" y="657"/>
                </a:lnTo>
                <a:lnTo>
                  <a:pt x="1351" y="656"/>
                </a:lnTo>
                <a:lnTo>
                  <a:pt x="1351" y="655"/>
                </a:lnTo>
                <a:lnTo>
                  <a:pt x="1349" y="654"/>
                </a:lnTo>
                <a:lnTo>
                  <a:pt x="1346" y="655"/>
                </a:lnTo>
                <a:lnTo>
                  <a:pt x="1346" y="654"/>
                </a:lnTo>
                <a:lnTo>
                  <a:pt x="1347" y="654"/>
                </a:lnTo>
                <a:lnTo>
                  <a:pt x="1347" y="653"/>
                </a:lnTo>
                <a:lnTo>
                  <a:pt x="1347" y="653"/>
                </a:lnTo>
                <a:lnTo>
                  <a:pt x="1346" y="653"/>
                </a:lnTo>
                <a:lnTo>
                  <a:pt x="1345" y="652"/>
                </a:lnTo>
                <a:lnTo>
                  <a:pt x="1342" y="651"/>
                </a:lnTo>
                <a:lnTo>
                  <a:pt x="1342" y="648"/>
                </a:lnTo>
                <a:lnTo>
                  <a:pt x="1341" y="647"/>
                </a:lnTo>
                <a:lnTo>
                  <a:pt x="1339" y="643"/>
                </a:lnTo>
                <a:lnTo>
                  <a:pt x="1339" y="641"/>
                </a:lnTo>
                <a:lnTo>
                  <a:pt x="1341" y="638"/>
                </a:lnTo>
                <a:lnTo>
                  <a:pt x="1339" y="631"/>
                </a:lnTo>
                <a:lnTo>
                  <a:pt x="1341" y="629"/>
                </a:lnTo>
                <a:lnTo>
                  <a:pt x="1343" y="630"/>
                </a:lnTo>
                <a:lnTo>
                  <a:pt x="1346" y="631"/>
                </a:lnTo>
                <a:lnTo>
                  <a:pt x="1347" y="630"/>
                </a:lnTo>
                <a:lnTo>
                  <a:pt x="1350" y="630"/>
                </a:lnTo>
                <a:lnTo>
                  <a:pt x="1352" y="629"/>
                </a:lnTo>
                <a:lnTo>
                  <a:pt x="1353" y="629"/>
                </a:lnTo>
                <a:lnTo>
                  <a:pt x="1354" y="628"/>
                </a:lnTo>
                <a:lnTo>
                  <a:pt x="1355" y="628"/>
                </a:lnTo>
                <a:lnTo>
                  <a:pt x="1356" y="629"/>
                </a:lnTo>
                <a:lnTo>
                  <a:pt x="1356" y="630"/>
                </a:lnTo>
                <a:lnTo>
                  <a:pt x="1357" y="632"/>
                </a:lnTo>
                <a:lnTo>
                  <a:pt x="1358" y="635"/>
                </a:lnTo>
                <a:lnTo>
                  <a:pt x="1356" y="635"/>
                </a:lnTo>
                <a:lnTo>
                  <a:pt x="1354" y="633"/>
                </a:lnTo>
                <a:lnTo>
                  <a:pt x="1351" y="633"/>
                </a:lnTo>
                <a:lnTo>
                  <a:pt x="1350" y="637"/>
                </a:lnTo>
                <a:lnTo>
                  <a:pt x="1353" y="642"/>
                </a:lnTo>
                <a:lnTo>
                  <a:pt x="1354" y="646"/>
                </a:lnTo>
                <a:lnTo>
                  <a:pt x="1355" y="648"/>
                </a:lnTo>
                <a:lnTo>
                  <a:pt x="1359" y="651"/>
                </a:lnTo>
                <a:lnTo>
                  <a:pt x="1362" y="650"/>
                </a:lnTo>
                <a:lnTo>
                  <a:pt x="1364" y="652"/>
                </a:lnTo>
                <a:lnTo>
                  <a:pt x="1365" y="655"/>
                </a:lnTo>
                <a:lnTo>
                  <a:pt x="1366" y="655"/>
                </a:lnTo>
                <a:lnTo>
                  <a:pt x="1368" y="657"/>
                </a:lnTo>
                <a:lnTo>
                  <a:pt x="1370" y="659"/>
                </a:lnTo>
                <a:lnTo>
                  <a:pt x="1372" y="658"/>
                </a:lnTo>
                <a:lnTo>
                  <a:pt x="1374" y="660"/>
                </a:lnTo>
                <a:lnTo>
                  <a:pt x="1374" y="662"/>
                </a:lnTo>
                <a:lnTo>
                  <a:pt x="1373" y="663"/>
                </a:lnTo>
                <a:lnTo>
                  <a:pt x="1373" y="666"/>
                </a:lnTo>
                <a:lnTo>
                  <a:pt x="1372" y="667"/>
                </a:lnTo>
                <a:lnTo>
                  <a:pt x="1372" y="669"/>
                </a:lnTo>
                <a:lnTo>
                  <a:pt x="1372" y="670"/>
                </a:lnTo>
                <a:lnTo>
                  <a:pt x="1373" y="670"/>
                </a:lnTo>
                <a:lnTo>
                  <a:pt x="1373" y="672"/>
                </a:lnTo>
                <a:lnTo>
                  <a:pt x="1373" y="673"/>
                </a:lnTo>
                <a:lnTo>
                  <a:pt x="1373" y="676"/>
                </a:lnTo>
                <a:lnTo>
                  <a:pt x="1374" y="677"/>
                </a:lnTo>
                <a:lnTo>
                  <a:pt x="1372" y="678"/>
                </a:lnTo>
                <a:lnTo>
                  <a:pt x="1371" y="678"/>
                </a:lnTo>
                <a:lnTo>
                  <a:pt x="1374" y="678"/>
                </a:lnTo>
                <a:lnTo>
                  <a:pt x="1375" y="677"/>
                </a:lnTo>
                <a:lnTo>
                  <a:pt x="1378" y="678"/>
                </a:lnTo>
                <a:lnTo>
                  <a:pt x="1382" y="678"/>
                </a:lnTo>
                <a:lnTo>
                  <a:pt x="1382" y="678"/>
                </a:lnTo>
                <a:lnTo>
                  <a:pt x="1384" y="679"/>
                </a:lnTo>
                <a:lnTo>
                  <a:pt x="1396" y="679"/>
                </a:lnTo>
                <a:lnTo>
                  <a:pt x="1399" y="681"/>
                </a:lnTo>
                <a:lnTo>
                  <a:pt x="1398" y="684"/>
                </a:lnTo>
                <a:lnTo>
                  <a:pt x="1399" y="684"/>
                </a:lnTo>
                <a:lnTo>
                  <a:pt x="1400" y="683"/>
                </a:lnTo>
                <a:lnTo>
                  <a:pt x="1401" y="682"/>
                </a:lnTo>
                <a:lnTo>
                  <a:pt x="1402" y="682"/>
                </a:lnTo>
                <a:lnTo>
                  <a:pt x="1402" y="684"/>
                </a:lnTo>
                <a:lnTo>
                  <a:pt x="1403" y="683"/>
                </a:lnTo>
                <a:lnTo>
                  <a:pt x="1405" y="684"/>
                </a:lnTo>
                <a:lnTo>
                  <a:pt x="1406" y="683"/>
                </a:lnTo>
                <a:lnTo>
                  <a:pt x="1407" y="684"/>
                </a:lnTo>
                <a:lnTo>
                  <a:pt x="1410" y="684"/>
                </a:lnTo>
                <a:lnTo>
                  <a:pt x="1410" y="684"/>
                </a:lnTo>
                <a:lnTo>
                  <a:pt x="1415" y="683"/>
                </a:lnTo>
                <a:lnTo>
                  <a:pt x="1418" y="684"/>
                </a:lnTo>
                <a:lnTo>
                  <a:pt x="1420" y="683"/>
                </a:lnTo>
                <a:lnTo>
                  <a:pt x="1423" y="682"/>
                </a:lnTo>
                <a:lnTo>
                  <a:pt x="1430" y="684"/>
                </a:lnTo>
                <a:lnTo>
                  <a:pt x="1435" y="687"/>
                </a:lnTo>
                <a:lnTo>
                  <a:pt x="1437" y="690"/>
                </a:lnTo>
                <a:lnTo>
                  <a:pt x="1441" y="692"/>
                </a:lnTo>
                <a:lnTo>
                  <a:pt x="1441" y="693"/>
                </a:lnTo>
                <a:lnTo>
                  <a:pt x="1439" y="693"/>
                </a:lnTo>
                <a:lnTo>
                  <a:pt x="1440" y="697"/>
                </a:lnTo>
                <a:lnTo>
                  <a:pt x="1439" y="698"/>
                </a:lnTo>
                <a:lnTo>
                  <a:pt x="1440" y="699"/>
                </a:lnTo>
                <a:lnTo>
                  <a:pt x="1440" y="699"/>
                </a:lnTo>
                <a:lnTo>
                  <a:pt x="1440" y="694"/>
                </a:lnTo>
                <a:lnTo>
                  <a:pt x="1443" y="694"/>
                </a:lnTo>
                <a:lnTo>
                  <a:pt x="1443" y="693"/>
                </a:lnTo>
                <a:lnTo>
                  <a:pt x="1447" y="693"/>
                </a:lnTo>
                <a:lnTo>
                  <a:pt x="1448" y="692"/>
                </a:lnTo>
                <a:lnTo>
                  <a:pt x="1450" y="692"/>
                </a:lnTo>
                <a:lnTo>
                  <a:pt x="1451" y="692"/>
                </a:lnTo>
                <a:lnTo>
                  <a:pt x="1451" y="691"/>
                </a:lnTo>
                <a:lnTo>
                  <a:pt x="1456" y="692"/>
                </a:lnTo>
                <a:lnTo>
                  <a:pt x="1459" y="690"/>
                </a:lnTo>
                <a:lnTo>
                  <a:pt x="1461" y="690"/>
                </a:lnTo>
                <a:lnTo>
                  <a:pt x="1468" y="691"/>
                </a:lnTo>
                <a:lnTo>
                  <a:pt x="1470" y="692"/>
                </a:lnTo>
                <a:lnTo>
                  <a:pt x="1474" y="692"/>
                </a:lnTo>
                <a:lnTo>
                  <a:pt x="1476" y="690"/>
                </a:lnTo>
                <a:lnTo>
                  <a:pt x="1481" y="691"/>
                </a:lnTo>
                <a:lnTo>
                  <a:pt x="1483" y="690"/>
                </a:lnTo>
                <a:lnTo>
                  <a:pt x="1485" y="690"/>
                </a:lnTo>
                <a:lnTo>
                  <a:pt x="1488" y="690"/>
                </a:lnTo>
                <a:lnTo>
                  <a:pt x="1489" y="690"/>
                </a:lnTo>
                <a:lnTo>
                  <a:pt x="1491" y="690"/>
                </a:lnTo>
                <a:lnTo>
                  <a:pt x="1493" y="689"/>
                </a:lnTo>
                <a:lnTo>
                  <a:pt x="1499" y="686"/>
                </a:lnTo>
                <a:lnTo>
                  <a:pt x="1501" y="682"/>
                </a:lnTo>
                <a:lnTo>
                  <a:pt x="1504" y="680"/>
                </a:lnTo>
                <a:lnTo>
                  <a:pt x="1505" y="677"/>
                </a:lnTo>
                <a:lnTo>
                  <a:pt x="1505" y="676"/>
                </a:lnTo>
                <a:lnTo>
                  <a:pt x="1508" y="675"/>
                </a:lnTo>
                <a:lnTo>
                  <a:pt x="1509" y="674"/>
                </a:lnTo>
                <a:lnTo>
                  <a:pt x="1522" y="675"/>
                </a:lnTo>
                <a:lnTo>
                  <a:pt x="1525" y="674"/>
                </a:lnTo>
                <a:lnTo>
                  <a:pt x="1527" y="673"/>
                </a:lnTo>
                <a:lnTo>
                  <a:pt x="1526" y="672"/>
                </a:lnTo>
                <a:lnTo>
                  <a:pt x="1533" y="673"/>
                </a:lnTo>
                <a:lnTo>
                  <a:pt x="1540" y="673"/>
                </a:lnTo>
                <a:lnTo>
                  <a:pt x="1541" y="672"/>
                </a:lnTo>
                <a:lnTo>
                  <a:pt x="1541" y="671"/>
                </a:lnTo>
                <a:lnTo>
                  <a:pt x="1542" y="671"/>
                </a:lnTo>
                <a:lnTo>
                  <a:pt x="1542" y="670"/>
                </a:lnTo>
                <a:lnTo>
                  <a:pt x="1543" y="669"/>
                </a:lnTo>
                <a:lnTo>
                  <a:pt x="1553" y="670"/>
                </a:lnTo>
                <a:lnTo>
                  <a:pt x="1556" y="668"/>
                </a:lnTo>
                <a:lnTo>
                  <a:pt x="1563" y="669"/>
                </a:lnTo>
                <a:lnTo>
                  <a:pt x="1564" y="669"/>
                </a:lnTo>
                <a:lnTo>
                  <a:pt x="1572" y="669"/>
                </a:lnTo>
                <a:lnTo>
                  <a:pt x="1577" y="668"/>
                </a:lnTo>
                <a:lnTo>
                  <a:pt x="1577" y="667"/>
                </a:lnTo>
                <a:lnTo>
                  <a:pt x="1579" y="667"/>
                </a:lnTo>
                <a:lnTo>
                  <a:pt x="1582" y="666"/>
                </a:lnTo>
                <a:lnTo>
                  <a:pt x="1589" y="665"/>
                </a:lnTo>
                <a:lnTo>
                  <a:pt x="1591" y="664"/>
                </a:lnTo>
                <a:lnTo>
                  <a:pt x="1597" y="663"/>
                </a:lnTo>
                <a:lnTo>
                  <a:pt x="1609" y="663"/>
                </a:lnTo>
                <a:lnTo>
                  <a:pt x="1617" y="665"/>
                </a:lnTo>
                <a:lnTo>
                  <a:pt x="1617" y="665"/>
                </a:lnTo>
                <a:lnTo>
                  <a:pt x="1633" y="665"/>
                </a:lnTo>
                <a:lnTo>
                  <a:pt x="1636" y="664"/>
                </a:lnTo>
                <a:lnTo>
                  <a:pt x="1637" y="663"/>
                </a:lnTo>
                <a:lnTo>
                  <a:pt x="1638" y="662"/>
                </a:lnTo>
                <a:lnTo>
                  <a:pt x="1639" y="661"/>
                </a:lnTo>
                <a:lnTo>
                  <a:pt x="1645" y="660"/>
                </a:lnTo>
                <a:lnTo>
                  <a:pt x="1646" y="662"/>
                </a:lnTo>
                <a:lnTo>
                  <a:pt x="1651" y="662"/>
                </a:lnTo>
                <a:lnTo>
                  <a:pt x="1651" y="663"/>
                </a:lnTo>
                <a:lnTo>
                  <a:pt x="1653" y="663"/>
                </a:lnTo>
                <a:lnTo>
                  <a:pt x="1654" y="662"/>
                </a:lnTo>
                <a:lnTo>
                  <a:pt x="1655" y="662"/>
                </a:lnTo>
                <a:lnTo>
                  <a:pt x="1656" y="661"/>
                </a:lnTo>
                <a:lnTo>
                  <a:pt x="1659" y="661"/>
                </a:lnTo>
                <a:lnTo>
                  <a:pt x="1662" y="661"/>
                </a:lnTo>
                <a:lnTo>
                  <a:pt x="1662" y="660"/>
                </a:lnTo>
                <a:lnTo>
                  <a:pt x="1663" y="658"/>
                </a:lnTo>
                <a:lnTo>
                  <a:pt x="1668" y="659"/>
                </a:lnTo>
                <a:lnTo>
                  <a:pt x="1669" y="658"/>
                </a:lnTo>
                <a:lnTo>
                  <a:pt x="1671" y="658"/>
                </a:lnTo>
                <a:lnTo>
                  <a:pt x="1670" y="657"/>
                </a:lnTo>
                <a:lnTo>
                  <a:pt x="1671" y="657"/>
                </a:lnTo>
                <a:lnTo>
                  <a:pt x="1674" y="658"/>
                </a:lnTo>
                <a:lnTo>
                  <a:pt x="1675" y="659"/>
                </a:lnTo>
                <a:lnTo>
                  <a:pt x="1677" y="659"/>
                </a:lnTo>
                <a:lnTo>
                  <a:pt x="1679" y="657"/>
                </a:lnTo>
                <a:lnTo>
                  <a:pt x="1682" y="657"/>
                </a:lnTo>
                <a:lnTo>
                  <a:pt x="1685" y="657"/>
                </a:lnTo>
                <a:lnTo>
                  <a:pt x="1686" y="655"/>
                </a:lnTo>
                <a:lnTo>
                  <a:pt x="1686" y="655"/>
                </a:lnTo>
                <a:lnTo>
                  <a:pt x="1686" y="654"/>
                </a:lnTo>
                <a:lnTo>
                  <a:pt x="1689" y="653"/>
                </a:lnTo>
                <a:lnTo>
                  <a:pt x="1697" y="653"/>
                </a:lnTo>
                <a:lnTo>
                  <a:pt x="1697" y="653"/>
                </a:lnTo>
                <a:lnTo>
                  <a:pt x="1700" y="653"/>
                </a:lnTo>
                <a:lnTo>
                  <a:pt x="1701" y="653"/>
                </a:lnTo>
                <a:lnTo>
                  <a:pt x="1705" y="654"/>
                </a:lnTo>
                <a:lnTo>
                  <a:pt x="1708" y="653"/>
                </a:lnTo>
                <a:lnTo>
                  <a:pt x="1708" y="653"/>
                </a:lnTo>
                <a:lnTo>
                  <a:pt x="1709" y="652"/>
                </a:lnTo>
                <a:lnTo>
                  <a:pt x="1710" y="654"/>
                </a:lnTo>
                <a:lnTo>
                  <a:pt x="1713" y="655"/>
                </a:lnTo>
                <a:lnTo>
                  <a:pt x="1714" y="656"/>
                </a:lnTo>
                <a:lnTo>
                  <a:pt x="1715" y="656"/>
                </a:lnTo>
                <a:lnTo>
                  <a:pt x="1718" y="658"/>
                </a:lnTo>
                <a:lnTo>
                  <a:pt x="1718" y="660"/>
                </a:lnTo>
                <a:lnTo>
                  <a:pt x="1718" y="661"/>
                </a:lnTo>
                <a:lnTo>
                  <a:pt x="1719" y="661"/>
                </a:lnTo>
                <a:lnTo>
                  <a:pt x="1719" y="664"/>
                </a:lnTo>
                <a:lnTo>
                  <a:pt x="1721" y="665"/>
                </a:lnTo>
                <a:lnTo>
                  <a:pt x="1721" y="669"/>
                </a:lnTo>
                <a:lnTo>
                  <a:pt x="1721" y="672"/>
                </a:lnTo>
                <a:lnTo>
                  <a:pt x="1719" y="674"/>
                </a:lnTo>
                <a:lnTo>
                  <a:pt x="1719" y="680"/>
                </a:lnTo>
                <a:lnTo>
                  <a:pt x="1719" y="680"/>
                </a:lnTo>
                <a:lnTo>
                  <a:pt x="1718" y="682"/>
                </a:lnTo>
                <a:lnTo>
                  <a:pt x="1719" y="683"/>
                </a:lnTo>
                <a:lnTo>
                  <a:pt x="1718" y="684"/>
                </a:lnTo>
                <a:lnTo>
                  <a:pt x="1718" y="685"/>
                </a:lnTo>
                <a:lnTo>
                  <a:pt x="1718" y="685"/>
                </a:lnTo>
                <a:lnTo>
                  <a:pt x="1718" y="686"/>
                </a:lnTo>
                <a:lnTo>
                  <a:pt x="1718" y="686"/>
                </a:lnTo>
                <a:lnTo>
                  <a:pt x="1718" y="687"/>
                </a:lnTo>
                <a:lnTo>
                  <a:pt x="1718" y="688"/>
                </a:lnTo>
                <a:lnTo>
                  <a:pt x="1718" y="688"/>
                </a:lnTo>
                <a:lnTo>
                  <a:pt x="1717" y="689"/>
                </a:lnTo>
                <a:lnTo>
                  <a:pt x="1716" y="689"/>
                </a:lnTo>
                <a:lnTo>
                  <a:pt x="1716" y="691"/>
                </a:lnTo>
                <a:lnTo>
                  <a:pt x="1716" y="692"/>
                </a:lnTo>
                <a:lnTo>
                  <a:pt x="1713" y="698"/>
                </a:lnTo>
                <a:lnTo>
                  <a:pt x="1710" y="700"/>
                </a:lnTo>
                <a:lnTo>
                  <a:pt x="1709" y="703"/>
                </a:lnTo>
                <a:lnTo>
                  <a:pt x="1706" y="704"/>
                </a:lnTo>
                <a:lnTo>
                  <a:pt x="1707" y="706"/>
                </a:lnTo>
                <a:lnTo>
                  <a:pt x="1706" y="706"/>
                </a:lnTo>
                <a:lnTo>
                  <a:pt x="1708" y="708"/>
                </a:lnTo>
                <a:lnTo>
                  <a:pt x="1707" y="708"/>
                </a:lnTo>
                <a:lnTo>
                  <a:pt x="1705" y="706"/>
                </a:lnTo>
                <a:lnTo>
                  <a:pt x="1705" y="707"/>
                </a:lnTo>
                <a:lnTo>
                  <a:pt x="1704" y="708"/>
                </a:lnTo>
                <a:lnTo>
                  <a:pt x="1704" y="708"/>
                </a:lnTo>
                <a:lnTo>
                  <a:pt x="1702" y="709"/>
                </a:lnTo>
                <a:lnTo>
                  <a:pt x="1701" y="706"/>
                </a:lnTo>
                <a:lnTo>
                  <a:pt x="1698" y="707"/>
                </a:lnTo>
                <a:lnTo>
                  <a:pt x="1692" y="707"/>
                </a:lnTo>
                <a:lnTo>
                  <a:pt x="1691" y="706"/>
                </a:lnTo>
                <a:lnTo>
                  <a:pt x="1690" y="706"/>
                </a:lnTo>
                <a:lnTo>
                  <a:pt x="1688" y="705"/>
                </a:lnTo>
                <a:lnTo>
                  <a:pt x="1685" y="705"/>
                </a:lnTo>
                <a:lnTo>
                  <a:pt x="1683" y="705"/>
                </a:lnTo>
                <a:lnTo>
                  <a:pt x="1681" y="707"/>
                </a:lnTo>
                <a:lnTo>
                  <a:pt x="1680" y="708"/>
                </a:lnTo>
                <a:lnTo>
                  <a:pt x="1677" y="712"/>
                </a:lnTo>
                <a:lnTo>
                  <a:pt x="1678" y="715"/>
                </a:lnTo>
                <a:lnTo>
                  <a:pt x="1679" y="715"/>
                </a:lnTo>
                <a:lnTo>
                  <a:pt x="1680" y="715"/>
                </a:lnTo>
                <a:lnTo>
                  <a:pt x="1682" y="716"/>
                </a:lnTo>
                <a:lnTo>
                  <a:pt x="1682" y="722"/>
                </a:lnTo>
                <a:lnTo>
                  <a:pt x="1683" y="729"/>
                </a:lnTo>
                <a:lnTo>
                  <a:pt x="1684" y="732"/>
                </a:lnTo>
                <a:lnTo>
                  <a:pt x="1684" y="737"/>
                </a:lnTo>
                <a:lnTo>
                  <a:pt x="1686" y="743"/>
                </a:lnTo>
                <a:lnTo>
                  <a:pt x="1687" y="744"/>
                </a:lnTo>
                <a:lnTo>
                  <a:pt x="1687" y="746"/>
                </a:lnTo>
                <a:lnTo>
                  <a:pt x="1689" y="749"/>
                </a:lnTo>
                <a:lnTo>
                  <a:pt x="1689" y="751"/>
                </a:lnTo>
                <a:lnTo>
                  <a:pt x="1692" y="757"/>
                </a:lnTo>
                <a:lnTo>
                  <a:pt x="1692" y="761"/>
                </a:lnTo>
                <a:lnTo>
                  <a:pt x="1695" y="766"/>
                </a:lnTo>
                <a:lnTo>
                  <a:pt x="1695" y="769"/>
                </a:lnTo>
                <a:lnTo>
                  <a:pt x="1698" y="780"/>
                </a:lnTo>
                <a:lnTo>
                  <a:pt x="1699" y="790"/>
                </a:lnTo>
                <a:lnTo>
                  <a:pt x="1699" y="817"/>
                </a:lnTo>
                <a:lnTo>
                  <a:pt x="1699" y="817"/>
                </a:lnTo>
                <a:lnTo>
                  <a:pt x="1698" y="825"/>
                </a:lnTo>
                <a:lnTo>
                  <a:pt x="1699" y="830"/>
                </a:lnTo>
                <a:lnTo>
                  <a:pt x="1698" y="833"/>
                </a:lnTo>
                <a:lnTo>
                  <a:pt x="1698" y="833"/>
                </a:lnTo>
                <a:lnTo>
                  <a:pt x="1698" y="835"/>
                </a:lnTo>
                <a:lnTo>
                  <a:pt x="1696" y="839"/>
                </a:lnTo>
                <a:lnTo>
                  <a:pt x="1696" y="842"/>
                </a:lnTo>
                <a:lnTo>
                  <a:pt x="1693" y="845"/>
                </a:lnTo>
                <a:lnTo>
                  <a:pt x="1689" y="849"/>
                </a:lnTo>
                <a:lnTo>
                  <a:pt x="1689" y="849"/>
                </a:lnTo>
                <a:lnTo>
                  <a:pt x="1688" y="849"/>
                </a:lnTo>
                <a:lnTo>
                  <a:pt x="1688" y="852"/>
                </a:lnTo>
                <a:lnTo>
                  <a:pt x="1687" y="853"/>
                </a:lnTo>
                <a:lnTo>
                  <a:pt x="1684" y="857"/>
                </a:lnTo>
                <a:lnTo>
                  <a:pt x="1678" y="860"/>
                </a:lnTo>
                <a:lnTo>
                  <a:pt x="1673" y="862"/>
                </a:lnTo>
                <a:lnTo>
                  <a:pt x="1672" y="862"/>
                </a:lnTo>
                <a:lnTo>
                  <a:pt x="1668" y="864"/>
                </a:lnTo>
                <a:lnTo>
                  <a:pt x="1668" y="870"/>
                </a:lnTo>
                <a:lnTo>
                  <a:pt x="1667" y="870"/>
                </a:lnTo>
                <a:lnTo>
                  <a:pt x="1667" y="868"/>
                </a:lnTo>
                <a:lnTo>
                  <a:pt x="1664" y="870"/>
                </a:lnTo>
                <a:lnTo>
                  <a:pt x="1661" y="870"/>
                </a:lnTo>
                <a:lnTo>
                  <a:pt x="1661" y="870"/>
                </a:lnTo>
                <a:lnTo>
                  <a:pt x="1660" y="870"/>
                </a:lnTo>
                <a:lnTo>
                  <a:pt x="1659" y="869"/>
                </a:lnTo>
                <a:lnTo>
                  <a:pt x="1658" y="869"/>
                </a:lnTo>
                <a:lnTo>
                  <a:pt x="1655" y="869"/>
                </a:lnTo>
                <a:lnTo>
                  <a:pt x="1653" y="871"/>
                </a:lnTo>
                <a:lnTo>
                  <a:pt x="1653" y="873"/>
                </a:lnTo>
                <a:lnTo>
                  <a:pt x="1656" y="876"/>
                </a:lnTo>
                <a:lnTo>
                  <a:pt x="1654" y="877"/>
                </a:lnTo>
                <a:lnTo>
                  <a:pt x="1654" y="878"/>
                </a:lnTo>
                <a:lnTo>
                  <a:pt x="1655" y="879"/>
                </a:lnTo>
                <a:lnTo>
                  <a:pt x="1658" y="879"/>
                </a:lnTo>
                <a:lnTo>
                  <a:pt x="1657" y="880"/>
                </a:lnTo>
                <a:lnTo>
                  <a:pt x="1654" y="880"/>
                </a:lnTo>
                <a:lnTo>
                  <a:pt x="1652" y="878"/>
                </a:lnTo>
                <a:lnTo>
                  <a:pt x="1646" y="878"/>
                </a:lnTo>
                <a:lnTo>
                  <a:pt x="1644" y="879"/>
                </a:lnTo>
                <a:lnTo>
                  <a:pt x="1644" y="880"/>
                </a:lnTo>
                <a:lnTo>
                  <a:pt x="1642" y="881"/>
                </a:lnTo>
                <a:lnTo>
                  <a:pt x="1640" y="882"/>
                </a:lnTo>
                <a:lnTo>
                  <a:pt x="1639" y="883"/>
                </a:lnTo>
                <a:lnTo>
                  <a:pt x="1636" y="883"/>
                </a:lnTo>
                <a:lnTo>
                  <a:pt x="1635" y="885"/>
                </a:lnTo>
                <a:lnTo>
                  <a:pt x="1632" y="886"/>
                </a:lnTo>
                <a:lnTo>
                  <a:pt x="1632" y="886"/>
                </a:lnTo>
                <a:lnTo>
                  <a:pt x="1631" y="886"/>
                </a:lnTo>
                <a:lnTo>
                  <a:pt x="1630" y="888"/>
                </a:lnTo>
                <a:lnTo>
                  <a:pt x="1629" y="887"/>
                </a:lnTo>
                <a:lnTo>
                  <a:pt x="1628" y="888"/>
                </a:lnTo>
                <a:lnTo>
                  <a:pt x="1624" y="887"/>
                </a:lnTo>
                <a:lnTo>
                  <a:pt x="1621" y="888"/>
                </a:lnTo>
                <a:lnTo>
                  <a:pt x="1614" y="888"/>
                </a:lnTo>
                <a:lnTo>
                  <a:pt x="1608" y="889"/>
                </a:lnTo>
                <a:lnTo>
                  <a:pt x="1605" y="891"/>
                </a:lnTo>
                <a:lnTo>
                  <a:pt x="1603" y="891"/>
                </a:lnTo>
                <a:lnTo>
                  <a:pt x="1600" y="893"/>
                </a:lnTo>
                <a:lnTo>
                  <a:pt x="1600" y="894"/>
                </a:lnTo>
                <a:lnTo>
                  <a:pt x="1598" y="895"/>
                </a:lnTo>
                <a:lnTo>
                  <a:pt x="1597" y="896"/>
                </a:lnTo>
                <a:lnTo>
                  <a:pt x="1596" y="897"/>
                </a:lnTo>
                <a:lnTo>
                  <a:pt x="1596" y="899"/>
                </a:lnTo>
                <a:lnTo>
                  <a:pt x="1596" y="899"/>
                </a:lnTo>
                <a:lnTo>
                  <a:pt x="1596" y="902"/>
                </a:lnTo>
                <a:lnTo>
                  <a:pt x="1595" y="902"/>
                </a:lnTo>
                <a:lnTo>
                  <a:pt x="1590" y="903"/>
                </a:lnTo>
                <a:lnTo>
                  <a:pt x="1589" y="905"/>
                </a:lnTo>
                <a:lnTo>
                  <a:pt x="1588" y="905"/>
                </a:lnTo>
                <a:lnTo>
                  <a:pt x="1588" y="906"/>
                </a:lnTo>
                <a:lnTo>
                  <a:pt x="1590" y="906"/>
                </a:lnTo>
                <a:lnTo>
                  <a:pt x="1591" y="908"/>
                </a:lnTo>
                <a:lnTo>
                  <a:pt x="1587" y="908"/>
                </a:lnTo>
                <a:lnTo>
                  <a:pt x="1586" y="908"/>
                </a:lnTo>
                <a:lnTo>
                  <a:pt x="1584" y="907"/>
                </a:lnTo>
                <a:lnTo>
                  <a:pt x="1583" y="908"/>
                </a:lnTo>
                <a:lnTo>
                  <a:pt x="1577" y="910"/>
                </a:lnTo>
                <a:lnTo>
                  <a:pt x="1570" y="910"/>
                </a:lnTo>
                <a:lnTo>
                  <a:pt x="1552" y="912"/>
                </a:lnTo>
                <a:lnTo>
                  <a:pt x="1547" y="914"/>
                </a:lnTo>
                <a:lnTo>
                  <a:pt x="1543" y="914"/>
                </a:lnTo>
                <a:lnTo>
                  <a:pt x="1537" y="916"/>
                </a:lnTo>
                <a:lnTo>
                  <a:pt x="1535" y="917"/>
                </a:lnTo>
                <a:lnTo>
                  <a:pt x="1531" y="918"/>
                </a:lnTo>
                <a:lnTo>
                  <a:pt x="1529" y="920"/>
                </a:lnTo>
                <a:lnTo>
                  <a:pt x="1527" y="920"/>
                </a:lnTo>
                <a:lnTo>
                  <a:pt x="1525" y="921"/>
                </a:lnTo>
                <a:lnTo>
                  <a:pt x="1523" y="922"/>
                </a:lnTo>
                <a:lnTo>
                  <a:pt x="1517" y="926"/>
                </a:lnTo>
                <a:lnTo>
                  <a:pt x="1513" y="929"/>
                </a:lnTo>
                <a:lnTo>
                  <a:pt x="1512" y="931"/>
                </a:lnTo>
                <a:lnTo>
                  <a:pt x="1510" y="932"/>
                </a:lnTo>
                <a:lnTo>
                  <a:pt x="1508" y="935"/>
                </a:lnTo>
                <a:lnTo>
                  <a:pt x="1504" y="938"/>
                </a:lnTo>
                <a:lnTo>
                  <a:pt x="1503" y="939"/>
                </a:lnTo>
                <a:lnTo>
                  <a:pt x="1496" y="944"/>
                </a:lnTo>
                <a:lnTo>
                  <a:pt x="1496" y="945"/>
                </a:lnTo>
                <a:lnTo>
                  <a:pt x="1494" y="946"/>
                </a:lnTo>
                <a:lnTo>
                  <a:pt x="1494" y="947"/>
                </a:lnTo>
                <a:lnTo>
                  <a:pt x="1493" y="948"/>
                </a:lnTo>
                <a:lnTo>
                  <a:pt x="1488" y="955"/>
                </a:lnTo>
                <a:lnTo>
                  <a:pt x="1486" y="957"/>
                </a:lnTo>
                <a:lnTo>
                  <a:pt x="1486" y="959"/>
                </a:lnTo>
                <a:lnTo>
                  <a:pt x="1483" y="963"/>
                </a:lnTo>
                <a:lnTo>
                  <a:pt x="1483" y="964"/>
                </a:lnTo>
                <a:lnTo>
                  <a:pt x="1482" y="965"/>
                </a:lnTo>
                <a:lnTo>
                  <a:pt x="1482" y="968"/>
                </a:lnTo>
                <a:lnTo>
                  <a:pt x="1480" y="974"/>
                </a:lnTo>
                <a:lnTo>
                  <a:pt x="1479" y="983"/>
                </a:lnTo>
                <a:lnTo>
                  <a:pt x="1475" y="995"/>
                </a:lnTo>
                <a:lnTo>
                  <a:pt x="1475" y="1001"/>
                </a:lnTo>
                <a:lnTo>
                  <a:pt x="1479" y="1014"/>
                </a:lnTo>
                <a:lnTo>
                  <a:pt x="1478" y="1015"/>
                </a:lnTo>
                <a:lnTo>
                  <a:pt x="1479" y="1020"/>
                </a:lnTo>
                <a:lnTo>
                  <a:pt x="1482" y="1025"/>
                </a:lnTo>
                <a:lnTo>
                  <a:pt x="1485" y="1035"/>
                </a:lnTo>
                <a:lnTo>
                  <a:pt x="1484" y="1038"/>
                </a:lnTo>
                <a:lnTo>
                  <a:pt x="1483" y="1040"/>
                </a:lnTo>
                <a:lnTo>
                  <a:pt x="1480" y="1041"/>
                </a:lnTo>
                <a:lnTo>
                  <a:pt x="1480" y="1041"/>
                </a:lnTo>
                <a:lnTo>
                  <a:pt x="1476" y="1042"/>
                </a:lnTo>
                <a:lnTo>
                  <a:pt x="1466" y="1041"/>
                </a:lnTo>
                <a:lnTo>
                  <a:pt x="1464" y="1040"/>
                </a:lnTo>
                <a:lnTo>
                  <a:pt x="1462" y="1040"/>
                </a:lnTo>
                <a:lnTo>
                  <a:pt x="1452" y="1038"/>
                </a:lnTo>
                <a:lnTo>
                  <a:pt x="1451" y="1037"/>
                </a:lnTo>
                <a:lnTo>
                  <a:pt x="1444" y="1037"/>
                </a:lnTo>
                <a:lnTo>
                  <a:pt x="1443" y="1036"/>
                </a:lnTo>
                <a:lnTo>
                  <a:pt x="1441" y="1036"/>
                </a:lnTo>
                <a:lnTo>
                  <a:pt x="1440" y="1035"/>
                </a:lnTo>
                <a:lnTo>
                  <a:pt x="1439" y="1036"/>
                </a:lnTo>
                <a:lnTo>
                  <a:pt x="1435" y="1034"/>
                </a:lnTo>
                <a:lnTo>
                  <a:pt x="1429" y="1033"/>
                </a:lnTo>
                <a:lnTo>
                  <a:pt x="1428" y="1032"/>
                </a:lnTo>
                <a:lnTo>
                  <a:pt x="1426" y="1032"/>
                </a:lnTo>
                <a:lnTo>
                  <a:pt x="1425" y="1032"/>
                </a:lnTo>
                <a:lnTo>
                  <a:pt x="1417" y="1030"/>
                </a:lnTo>
                <a:lnTo>
                  <a:pt x="1414" y="1030"/>
                </a:lnTo>
                <a:lnTo>
                  <a:pt x="1409" y="1028"/>
                </a:lnTo>
                <a:lnTo>
                  <a:pt x="1405" y="1028"/>
                </a:lnTo>
                <a:lnTo>
                  <a:pt x="1404" y="1027"/>
                </a:lnTo>
                <a:lnTo>
                  <a:pt x="1401" y="1026"/>
                </a:lnTo>
                <a:lnTo>
                  <a:pt x="1399" y="1025"/>
                </a:lnTo>
                <a:lnTo>
                  <a:pt x="1396" y="1025"/>
                </a:lnTo>
                <a:lnTo>
                  <a:pt x="1389" y="1023"/>
                </a:lnTo>
                <a:lnTo>
                  <a:pt x="1382" y="1023"/>
                </a:lnTo>
                <a:lnTo>
                  <a:pt x="1380" y="1023"/>
                </a:lnTo>
                <a:lnTo>
                  <a:pt x="1378" y="1024"/>
                </a:lnTo>
                <a:lnTo>
                  <a:pt x="1378" y="1025"/>
                </a:lnTo>
                <a:lnTo>
                  <a:pt x="1380" y="1026"/>
                </a:lnTo>
                <a:lnTo>
                  <a:pt x="1380" y="1028"/>
                </a:lnTo>
                <a:lnTo>
                  <a:pt x="1377" y="1028"/>
                </a:lnTo>
                <a:lnTo>
                  <a:pt x="1368" y="1031"/>
                </a:lnTo>
                <a:lnTo>
                  <a:pt x="1365" y="1034"/>
                </a:lnTo>
                <a:lnTo>
                  <a:pt x="1356" y="1039"/>
                </a:lnTo>
                <a:lnTo>
                  <a:pt x="1354" y="1042"/>
                </a:lnTo>
                <a:lnTo>
                  <a:pt x="1350" y="1045"/>
                </a:lnTo>
                <a:lnTo>
                  <a:pt x="1348" y="1047"/>
                </a:lnTo>
                <a:lnTo>
                  <a:pt x="1348" y="1048"/>
                </a:lnTo>
                <a:lnTo>
                  <a:pt x="1345" y="1049"/>
                </a:lnTo>
                <a:lnTo>
                  <a:pt x="1345" y="1051"/>
                </a:lnTo>
                <a:lnTo>
                  <a:pt x="1342" y="1052"/>
                </a:lnTo>
                <a:lnTo>
                  <a:pt x="1342" y="1053"/>
                </a:lnTo>
                <a:lnTo>
                  <a:pt x="1338" y="1055"/>
                </a:lnTo>
                <a:lnTo>
                  <a:pt x="1336" y="1059"/>
                </a:lnTo>
                <a:lnTo>
                  <a:pt x="1334" y="1060"/>
                </a:lnTo>
                <a:lnTo>
                  <a:pt x="1333" y="1062"/>
                </a:lnTo>
                <a:lnTo>
                  <a:pt x="1332" y="1065"/>
                </a:lnTo>
                <a:lnTo>
                  <a:pt x="1329" y="1067"/>
                </a:lnTo>
                <a:lnTo>
                  <a:pt x="1327" y="1071"/>
                </a:lnTo>
                <a:lnTo>
                  <a:pt x="1325" y="1072"/>
                </a:lnTo>
                <a:lnTo>
                  <a:pt x="1326" y="1072"/>
                </a:lnTo>
                <a:lnTo>
                  <a:pt x="1325" y="1073"/>
                </a:lnTo>
                <a:lnTo>
                  <a:pt x="1323" y="1073"/>
                </a:lnTo>
                <a:lnTo>
                  <a:pt x="1323" y="1073"/>
                </a:lnTo>
                <a:lnTo>
                  <a:pt x="1321" y="1074"/>
                </a:lnTo>
                <a:lnTo>
                  <a:pt x="1318" y="1075"/>
                </a:lnTo>
                <a:lnTo>
                  <a:pt x="1317" y="1076"/>
                </a:lnTo>
                <a:lnTo>
                  <a:pt x="1314" y="1075"/>
                </a:lnTo>
                <a:lnTo>
                  <a:pt x="1313" y="1076"/>
                </a:lnTo>
                <a:lnTo>
                  <a:pt x="1311" y="1076"/>
                </a:lnTo>
                <a:lnTo>
                  <a:pt x="1310" y="1077"/>
                </a:lnTo>
                <a:lnTo>
                  <a:pt x="1307" y="1078"/>
                </a:lnTo>
                <a:lnTo>
                  <a:pt x="1306" y="1080"/>
                </a:lnTo>
                <a:lnTo>
                  <a:pt x="1304" y="1081"/>
                </a:lnTo>
                <a:lnTo>
                  <a:pt x="1295" y="1082"/>
                </a:lnTo>
                <a:lnTo>
                  <a:pt x="1293" y="1084"/>
                </a:lnTo>
                <a:lnTo>
                  <a:pt x="1290" y="1084"/>
                </a:lnTo>
                <a:lnTo>
                  <a:pt x="1290" y="1086"/>
                </a:lnTo>
                <a:lnTo>
                  <a:pt x="1287" y="1086"/>
                </a:lnTo>
                <a:lnTo>
                  <a:pt x="1286" y="1087"/>
                </a:lnTo>
                <a:lnTo>
                  <a:pt x="1280" y="1087"/>
                </a:lnTo>
                <a:lnTo>
                  <a:pt x="1271" y="1090"/>
                </a:lnTo>
                <a:lnTo>
                  <a:pt x="1261" y="1090"/>
                </a:lnTo>
                <a:lnTo>
                  <a:pt x="1253" y="1091"/>
                </a:lnTo>
                <a:lnTo>
                  <a:pt x="1249" y="1092"/>
                </a:lnTo>
                <a:lnTo>
                  <a:pt x="1249" y="1092"/>
                </a:lnTo>
                <a:lnTo>
                  <a:pt x="1247" y="1092"/>
                </a:lnTo>
                <a:lnTo>
                  <a:pt x="1247" y="1094"/>
                </a:lnTo>
                <a:lnTo>
                  <a:pt x="1245" y="1095"/>
                </a:lnTo>
                <a:lnTo>
                  <a:pt x="1242" y="1095"/>
                </a:lnTo>
                <a:lnTo>
                  <a:pt x="1240" y="1097"/>
                </a:lnTo>
                <a:lnTo>
                  <a:pt x="1238" y="1097"/>
                </a:lnTo>
                <a:lnTo>
                  <a:pt x="1237" y="1098"/>
                </a:lnTo>
                <a:lnTo>
                  <a:pt x="1233" y="1098"/>
                </a:lnTo>
                <a:lnTo>
                  <a:pt x="1232" y="1099"/>
                </a:lnTo>
                <a:lnTo>
                  <a:pt x="1228" y="1100"/>
                </a:lnTo>
                <a:lnTo>
                  <a:pt x="1217" y="1102"/>
                </a:lnTo>
                <a:lnTo>
                  <a:pt x="1212" y="1102"/>
                </a:lnTo>
                <a:lnTo>
                  <a:pt x="1210" y="1103"/>
                </a:lnTo>
                <a:lnTo>
                  <a:pt x="1206" y="1103"/>
                </a:lnTo>
                <a:lnTo>
                  <a:pt x="1198" y="1105"/>
                </a:lnTo>
                <a:lnTo>
                  <a:pt x="1192" y="1107"/>
                </a:lnTo>
                <a:lnTo>
                  <a:pt x="1189" y="1109"/>
                </a:lnTo>
                <a:lnTo>
                  <a:pt x="1185" y="1110"/>
                </a:lnTo>
                <a:lnTo>
                  <a:pt x="1170" y="1117"/>
                </a:lnTo>
                <a:lnTo>
                  <a:pt x="1163" y="1122"/>
                </a:lnTo>
                <a:lnTo>
                  <a:pt x="1163" y="1124"/>
                </a:lnTo>
                <a:lnTo>
                  <a:pt x="1161" y="1126"/>
                </a:lnTo>
                <a:lnTo>
                  <a:pt x="1159" y="1130"/>
                </a:lnTo>
                <a:lnTo>
                  <a:pt x="1155" y="1137"/>
                </a:lnTo>
                <a:lnTo>
                  <a:pt x="1155" y="1138"/>
                </a:lnTo>
                <a:lnTo>
                  <a:pt x="1155" y="1138"/>
                </a:lnTo>
                <a:lnTo>
                  <a:pt x="1154" y="1137"/>
                </a:lnTo>
                <a:lnTo>
                  <a:pt x="1153" y="1137"/>
                </a:lnTo>
                <a:lnTo>
                  <a:pt x="1153" y="1138"/>
                </a:lnTo>
                <a:lnTo>
                  <a:pt x="1156" y="1139"/>
                </a:lnTo>
                <a:lnTo>
                  <a:pt x="1154" y="1140"/>
                </a:lnTo>
                <a:lnTo>
                  <a:pt x="1154" y="1142"/>
                </a:lnTo>
                <a:lnTo>
                  <a:pt x="1152" y="1142"/>
                </a:lnTo>
                <a:lnTo>
                  <a:pt x="1151" y="1143"/>
                </a:lnTo>
                <a:lnTo>
                  <a:pt x="1147" y="1144"/>
                </a:lnTo>
                <a:lnTo>
                  <a:pt x="1143" y="1147"/>
                </a:lnTo>
                <a:lnTo>
                  <a:pt x="1136" y="1155"/>
                </a:lnTo>
                <a:lnTo>
                  <a:pt x="1134" y="1158"/>
                </a:lnTo>
                <a:lnTo>
                  <a:pt x="1133" y="1161"/>
                </a:lnTo>
                <a:lnTo>
                  <a:pt x="1128" y="1164"/>
                </a:lnTo>
                <a:lnTo>
                  <a:pt x="1128" y="1165"/>
                </a:lnTo>
                <a:lnTo>
                  <a:pt x="1125" y="1168"/>
                </a:lnTo>
                <a:lnTo>
                  <a:pt x="1122" y="1172"/>
                </a:lnTo>
                <a:lnTo>
                  <a:pt x="1120" y="1179"/>
                </a:lnTo>
                <a:lnTo>
                  <a:pt x="1119" y="1179"/>
                </a:lnTo>
                <a:lnTo>
                  <a:pt x="1112" y="1180"/>
                </a:lnTo>
                <a:lnTo>
                  <a:pt x="1110" y="1182"/>
                </a:lnTo>
                <a:lnTo>
                  <a:pt x="1101" y="1180"/>
                </a:lnTo>
                <a:lnTo>
                  <a:pt x="1097" y="1180"/>
                </a:lnTo>
                <a:lnTo>
                  <a:pt x="1095" y="1179"/>
                </a:lnTo>
                <a:lnTo>
                  <a:pt x="1093" y="1179"/>
                </a:lnTo>
                <a:lnTo>
                  <a:pt x="1090" y="1178"/>
                </a:lnTo>
                <a:lnTo>
                  <a:pt x="1088" y="1174"/>
                </a:lnTo>
                <a:lnTo>
                  <a:pt x="1082" y="1171"/>
                </a:lnTo>
                <a:lnTo>
                  <a:pt x="1075" y="1169"/>
                </a:lnTo>
                <a:lnTo>
                  <a:pt x="1075" y="1168"/>
                </a:lnTo>
                <a:lnTo>
                  <a:pt x="1071" y="1166"/>
                </a:lnTo>
                <a:lnTo>
                  <a:pt x="1067" y="1165"/>
                </a:lnTo>
                <a:lnTo>
                  <a:pt x="1065" y="1163"/>
                </a:lnTo>
                <a:lnTo>
                  <a:pt x="1064" y="1163"/>
                </a:lnTo>
                <a:lnTo>
                  <a:pt x="1060" y="1163"/>
                </a:lnTo>
                <a:lnTo>
                  <a:pt x="1059" y="1165"/>
                </a:lnTo>
                <a:lnTo>
                  <a:pt x="1058" y="1165"/>
                </a:lnTo>
                <a:lnTo>
                  <a:pt x="1058" y="1165"/>
                </a:lnTo>
                <a:lnTo>
                  <a:pt x="1056" y="1165"/>
                </a:lnTo>
                <a:lnTo>
                  <a:pt x="1050" y="1163"/>
                </a:lnTo>
                <a:lnTo>
                  <a:pt x="1048" y="1163"/>
                </a:lnTo>
                <a:lnTo>
                  <a:pt x="1033" y="1151"/>
                </a:lnTo>
                <a:lnTo>
                  <a:pt x="1024" y="1145"/>
                </a:lnTo>
                <a:lnTo>
                  <a:pt x="1021" y="1144"/>
                </a:lnTo>
                <a:lnTo>
                  <a:pt x="1018" y="1144"/>
                </a:lnTo>
                <a:lnTo>
                  <a:pt x="1016" y="1145"/>
                </a:lnTo>
                <a:lnTo>
                  <a:pt x="1014" y="1144"/>
                </a:lnTo>
                <a:lnTo>
                  <a:pt x="1015" y="1147"/>
                </a:lnTo>
                <a:lnTo>
                  <a:pt x="1017" y="1149"/>
                </a:lnTo>
                <a:lnTo>
                  <a:pt x="1016" y="1149"/>
                </a:lnTo>
                <a:lnTo>
                  <a:pt x="1015" y="1148"/>
                </a:lnTo>
                <a:lnTo>
                  <a:pt x="1014" y="1146"/>
                </a:lnTo>
                <a:lnTo>
                  <a:pt x="1012" y="1145"/>
                </a:lnTo>
                <a:lnTo>
                  <a:pt x="1005" y="1145"/>
                </a:lnTo>
                <a:lnTo>
                  <a:pt x="998" y="1142"/>
                </a:lnTo>
                <a:lnTo>
                  <a:pt x="995" y="1142"/>
                </a:lnTo>
                <a:lnTo>
                  <a:pt x="989" y="1139"/>
                </a:lnTo>
                <a:lnTo>
                  <a:pt x="987" y="1139"/>
                </a:lnTo>
                <a:lnTo>
                  <a:pt x="986" y="1138"/>
                </a:lnTo>
                <a:lnTo>
                  <a:pt x="980" y="1136"/>
                </a:lnTo>
                <a:lnTo>
                  <a:pt x="968" y="1130"/>
                </a:lnTo>
                <a:lnTo>
                  <a:pt x="965" y="1130"/>
                </a:lnTo>
                <a:lnTo>
                  <a:pt x="962" y="1129"/>
                </a:lnTo>
                <a:lnTo>
                  <a:pt x="958" y="1128"/>
                </a:lnTo>
                <a:lnTo>
                  <a:pt x="941" y="1121"/>
                </a:lnTo>
                <a:lnTo>
                  <a:pt x="940" y="1121"/>
                </a:lnTo>
                <a:lnTo>
                  <a:pt x="939" y="1123"/>
                </a:lnTo>
                <a:lnTo>
                  <a:pt x="933" y="1123"/>
                </a:lnTo>
                <a:lnTo>
                  <a:pt x="932" y="1122"/>
                </a:lnTo>
                <a:lnTo>
                  <a:pt x="933" y="1119"/>
                </a:lnTo>
                <a:lnTo>
                  <a:pt x="929" y="1118"/>
                </a:lnTo>
                <a:lnTo>
                  <a:pt x="919" y="1115"/>
                </a:lnTo>
                <a:lnTo>
                  <a:pt x="918" y="1116"/>
                </a:lnTo>
                <a:lnTo>
                  <a:pt x="918" y="1118"/>
                </a:lnTo>
                <a:lnTo>
                  <a:pt x="918" y="1118"/>
                </a:lnTo>
                <a:lnTo>
                  <a:pt x="917" y="1117"/>
                </a:lnTo>
                <a:lnTo>
                  <a:pt x="918" y="1115"/>
                </a:lnTo>
                <a:lnTo>
                  <a:pt x="915" y="1115"/>
                </a:lnTo>
                <a:lnTo>
                  <a:pt x="908" y="1112"/>
                </a:lnTo>
                <a:lnTo>
                  <a:pt x="872" y="1107"/>
                </a:lnTo>
                <a:lnTo>
                  <a:pt x="863" y="1108"/>
                </a:lnTo>
                <a:lnTo>
                  <a:pt x="862" y="1107"/>
                </a:lnTo>
                <a:lnTo>
                  <a:pt x="862" y="1106"/>
                </a:lnTo>
                <a:lnTo>
                  <a:pt x="866" y="1106"/>
                </a:lnTo>
                <a:lnTo>
                  <a:pt x="863" y="1105"/>
                </a:lnTo>
                <a:lnTo>
                  <a:pt x="862" y="1106"/>
                </a:lnTo>
                <a:lnTo>
                  <a:pt x="862" y="1107"/>
                </a:lnTo>
                <a:lnTo>
                  <a:pt x="860" y="1106"/>
                </a:lnTo>
                <a:lnTo>
                  <a:pt x="861" y="1107"/>
                </a:lnTo>
                <a:lnTo>
                  <a:pt x="862" y="1108"/>
                </a:lnTo>
                <a:lnTo>
                  <a:pt x="862" y="1109"/>
                </a:lnTo>
                <a:lnTo>
                  <a:pt x="861" y="1109"/>
                </a:lnTo>
                <a:lnTo>
                  <a:pt x="855" y="1109"/>
                </a:lnTo>
                <a:lnTo>
                  <a:pt x="844" y="1109"/>
                </a:lnTo>
                <a:lnTo>
                  <a:pt x="843" y="1110"/>
                </a:lnTo>
                <a:lnTo>
                  <a:pt x="833" y="1112"/>
                </a:lnTo>
                <a:lnTo>
                  <a:pt x="825" y="1115"/>
                </a:lnTo>
                <a:lnTo>
                  <a:pt x="822" y="1115"/>
                </a:lnTo>
                <a:lnTo>
                  <a:pt x="817" y="1117"/>
                </a:lnTo>
                <a:lnTo>
                  <a:pt x="813" y="1118"/>
                </a:lnTo>
                <a:lnTo>
                  <a:pt x="813" y="1119"/>
                </a:lnTo>
                <a:lnTo>
                  <a:pt x="805" y="1121"/>
                </a:lnTo>
                <a:lnTo>
                  <a:pt x="803" y="1123"/>
                </a:lnTo>
                <a:lnTo>
                  <a:pt x="791" y="1124"/>
                </a:lnTo>
                <a:lnTo>
                  <a:pt x="789" y="1125"/>
                </a:lnTo>
                <a:lnTo>
                  <a:pt x="774" y="1126"/>
                </a:lnTo>
                <a:lnTo>
                  <a:pt x="774" y="1127"/>
                </a:lnTo>
                <a:lnTo>
                  <a:pt x="770" y="1127"/>
                </a:lnTo>
                <a:lnTo>
                  <a:pt x="770" y="1127"/>
                </a:lnTo>
                <a:lnTo>
                  <a:pt x="762" y="1128"/>
                </a:lnTo>
                <a:lnTo>
                  <a:pt x="755" y="1129"/>
                </a:lnTo>
                <a:lnTo>
                  <a:pt x="751" y="1128"/>
                </a:lnTo>
                <a:lnTo>
                  <a:pt x="745" y="1128"/>
                </a:lnTo>
                <a:lnTo>
                  <a:pt x="745" y="1128"/>
                </a:lnTo>
                <a:lnTo>
                  <a:pt x="725" y="1128"/>
                </a:lnTo>
                <a:lnTo>
                  <a:pt x="724" y="1129"/>
                </a:lnTo>
                <a:lnTo>
                  <a:pt x="714" y="1128"/>
                </a:lnTo>
                <a:lnTo>
                  <a:pt x="713" y="1129"/>
                </a:lnTo>
                <a:lnTo>
                  <a:pt x="713" y="1131"/>
                </a:lnTo>
                <a:lnTo>
                  <a:pt x="713" y="1131"/>
                </a:lnTo>
                <a:lnTo>
                  <a:pt x="712" y="1130"/>
                </a:lnTo>
                <a:lnTo>
                  <a:pt x="706" y="1130"/>
                </a:lnTo>
                <a:lnTo>
                  <a:pt x="703" y="1131"/>
                </a:lnTo>
                <a:lnTo>
                  <a:pt x="701" y="1131"/>
                </a:lnTo>
                <a:lnTo>
                  <a:pt x="696" y="1132"/>
                </a:lnTo>
                <a:lnTo>
                  <a:pt x="694" y="1134"/>
                </a:lnTo>
                <a:lnTo>
                  <a:pt x="693" y="1134"/>
                </a:lnTo>
                <a:lnTo>
                  <a:pt x="693" y="1134"/>
                </a:lnTo>
                <a:lnTo>
                  <a:pt x="689" y="1134"/>
                </a:lnTo>
                <a:lnTo>
                  <a:pt x="689" y="1136"/>
                </a:lnTo>
                <a:lnTo>
                  <a:pt x="688" y="1136"/>
                </a:lnTo>
                <a:lnTo>
                  <a:pt x="685" y="1136"/>
                </a:lnTo>
                <a:lnTo>
                  <a:pt x="684" y="1137"/>
                </a:lnTo>
                <a:lnTo>
                  <a:pt x="676" y="1137"/>
                </a:lnTo>
                <a:lnTo>
                  <a:pt x="674" y="1138"/>
                </a:lnTo>
                <a:lnTo>
                  <a:pt x="670" y="1139"/>
                </a:lnTo>
                <a:lnTo>
                  <a:pt x="670" y="1139"/>
                </a:lnTo>
                <a:lnTo>
                  <a:pt x="669" y="1139"/>
                </a:lnTo>
                <a:lnTo>
                  <a:pt x="659" y="1140"/>
                </a:lnTo>
                <a:lnTo>
                  <a:pt x="656" y="1141"/>
                </a:lnTo>
                <a:lnTo>
                  <a:pt x="654" y="1143"/>
                </a:lnTo>
                <a:lnTo>
                  <a:pt x="652" y="1143"/>
                </a:lnTo>
                <a:lnTo>
                  <a:pt x="652" y="1144"/>
                </a:lnTo>
                <a:lnTo>
                  <a:pt x="648" y="1144"/>
                </a:lnTo>
                <a:lnTo>
                  <a:pt x="641" y="1146"/>
                </a:lnTo>
                <a:lnTo>
                  <a:pt x="636" y="1146"/>
                </a:lnTo>
                <a:lnTo>
                  <a:pt x="617" y="1153"/>
                </a:lnTo>
                <a:lnTo>
                  <a:pt x="617" y="1154"/>
                </a:lnTo>
                <a:lnTo>
                  <a:pt x="613" y="1156"/>
                </a:lnTo>
                <a:lnTo>
                  <a:pt x="613" y="1157"/>
                </a:lnTo>
                <a:lnTo>
                  <a:pt x="612" y="1158"/>
                </a:lnTo>
                <a:lnTo>
                  <a:pt x="611" y="1159"/>
                </a:lnTo>
                <a:lnTo>
                  <a:pt x="610" y="1159"/>
                </a:lnTo>
                <a:lnTo>
                  <a:pt x="609" y="1161"/>
                </a:lnTo>
                <a:lnTo>
                  <a:pt x="608" y="1161"/>
                </a:lnTo>
                <a:lnTo>
                  <a:pt x="609" y="1163"/>
                </a:lnTo>
                <a:lnTo>
                  <a:pt x="607" y="1163"/>
                </a:lnTo>
                <a:lnTo>
                  <a:pt x="606" y="1165"/>
                </a:lnTo>
                <a:lnTo>
                  <a:pt x="603" y="1167"/>
                </a:lnTo>
                <a:lnTo>
                  <a:pt x="601" y="1172"/>
                </a:lnTo>
                <a:lnTo>
                  <a:pt x="601" y="1175"/>
                </a:lnTo>
                <a:lnTo>
                  <a:pt x="599" y="1177"/>
                </a:lnTo>
                <a:lnTo>
                  <a:pt x="599" y="1178"/>
                </a:lnTo>
                <a:lnTo>
                  <a:pt x="595" y="1184"/>
                </a:lnTo>
                <a:lnTo>
                  <a:pt x="591" y="1188"/>
                </a:lnTo>
                <a:lnTo>
                  <a:pt x="589" y="1191"/>
                </a:lnTo>
                <a:lnTo>
                  <a:pt x="588" y="1191"/>
                </a:lnTo>
                <a:lnTo>
                  <a:pt x="584" y="1190"/>
                </a:lnTo>
                <a:lnTo>
                  <a:pt x="580" y="1187"/>
                </a:lnTo>
                <a:lnTo>
                  <a:pt x="579" y="1184"/>
                </a:lnTo>
                <a:lnTo>
                  <a:pt x="575" y="1180"/>
                </a:lnTo>
                <a:lnTo>
                  <a:pt x="574" y="1179"/>
                </a:lnTo>
                <a:lnTo>
                  <a:pt x="570" y="1176"/>
                </a:lnTo>
                <a:lnTo>
                  <a:pt x="568" y="1173"/>
                </a:lnTo>
                <a:lnTo>
                  <a:pt x="559" y="1166"/>
                </a:lnTo>
                <a:lnTo>
                  <a:pt x="548" y="1159"/>
                </a:lnTo>
                <a:lnTo>
                  <a:pt x="528" y="1150"/>
                </a:lnTo>
                <a:lnTo>
                  <a:pt x="523" y="1145"/>
                </a:lnTo>
                <a:lnTo>
                  <a:pt x="523" y="1142"/>
                </a:lnTo>
                <a:lnTo>
                  <a:pt x="523" y="1141"/>
                </a:lnTo>
                <a:lnTo>
                  <a:pt x="523" y="1139"/>
                </a:lnTo>
                <a:lnTo>
                  <a:pt x="523" y="1138"/>
                </a:lnTo>
                <a:lnTo>
                  <a:pt x="525" y="1138"/>
                </a:lnTo>
                <a:lnTo>
                  <a:pt x="527" y="1139"/>
                </a:lnTo>
                <a:lnTo>
                  <a:pt x="527" y="1142"/>
                </a:lnTo>
                <a:lnTo>
                  <a:pt x="527" y="1143"/>
                </a:lnTo>
                <a:lnTo>
                  <a:pt x="526" y="1143"/>
                </a:lnTo>
                <a:lnTo>
                  <a:pt x="526" y="1144"/>
                </a:lnTo>
                <a:lnTo>
                  <a:pt x="527" y="1144"/>
                </a:lnTo>
                <a:lnTo>
                  <a:pt x="528" y="1142"/>
                </a:lnTo>
                <a:lnTo>
                  <a:pt x="528" y="1140"/>
                </a:lnTo>
                <a:lnTo>
                  <a:pt x="530" y="1139"/>
                </a:lnTo>
                <a:lnTo>
                  <a:pt x="530" y="1137"/>
                </a:lnTo>
                <a:lnTo>
                  <a:pt x="534" y="1136"/>
                </a:lnTo>
                <a:lnTo>
                  <a:pt x="535" y="1134"/>
                </a:lnTo>
                <a:lnTo>
                  <a:pt x="535" y="1132"/>
                </a:lnTo>
                <a:lnTo>
                  <a:pt x="536" y="1130"/>
                </a:lnTo>
                <a:lnTo>
                  <a:pt x="537" y="1129"/>
                </a:lnTo>
                <a:lnTo>
                  <a:pt x="536" y="1127"/>
                </a:lnTo>
                <a:lnTo>
                  <a:pt x="537" y="1126"/>
                </a:lnTo>
                <a:lnTo>
                  <a:pt x="538" y="1126"/>
                </a:lnTo>
                <a:lnTo>
                  <a:pt x="538" y="1127"/>
                </a:lnTo>
                <a:lnTo>
                  <a:pt x="539" y="1127"/>
                </a:lnTo>
                <a:lnTo>
                  <a:pt x="539" y="1126"/>
                </a:lnTo>
                <a:lnTo>
                  <a:pt x="537" y="1126"/>
                </a:lnTo>
                <a:lnTo>
                  <a:pt x="537" y="1125"/>
                </a:lnTo>
                <a:lnTo>
                  <a:pt x="539" y="1123"/>
                </a:lnTo>
                <a:lnTo>
                  <a:pt x="544" y="1123"/>
                </a:lnTo>
                <a:lnTo>
                  <a:pt x="547" y="1123"/>
                </a:lnTo>
                <a:lnTo>
                  <a:pt x="551" y="1125"/>
                </a:lnTo>
                <a:lnTo>
                  <a:pt x="551" y="1126"/>
                </a:lnTo>
                <a:lnTo>
                  <a:pt x="560" y="1129"/>
                </a:lnTo>
                <a:lnTo>
                  <a:pt x="562" y="1128"/>
                </a:lnTo>
                <a:lnTo>
                  <a:pt x="563" y="1127"/>
                </a:lnTo>
                <a:lnTo>
                  <a:pt x="563" y="1127"/>
                </a:lnTo>
                <a:lnTo>
                  <a:pt x="564" y="1126"/>
                </a:lnTo>
                <a:lnTo>
                  <a:pt x="569" y="1126"/>
                </a:lnTo>
                <a:lnTo>
                  <a:pt x="569" y="1125"/>
                </a:lnTo>
                <a:lnTo>
                  <a:pt x="569" y="1125"/>
                </a:lnTo>
                <a:lnTo>
                  <a:pt x="569" y="1121"/>
                </a:lnTo>
                <a:lnTo>
                  <a:pt x="572" y="1121"/>
                </a:lnTo>
                <a:lnTo>
                  <a:pt x="575" y="1117"/>
                </a:lnTo>
                <a:lnTo>
                  <a:pt x="574" y="1113"/>
                </a:lnTo>
                <a:lnTo>
                  <a:pt x="576" y="1111"/>
                </a:lnTo>
                <a:lnTo>
                  <a:pt x="576" y="1105"/>
                </a:lnTo>
                <a:lnTo>
                  <a:pt x="575" y="1105"/>
                </a:lnTo>
                <a:lnTo>
                  <a:pt x="575" y="1106"/>
                </a:lnTo>
                <a:lnTo>
                  <a:pt x="574" y="1107"/>
                </a:lnTo>
                <a:lnTo>
                  <a:pt x="574" y="1109"/>
                </a:lnTo>
                <a:lnTo>
                  <a:pt x="572" y="1112"/>
                </a:lnTo>
                <a:lnTo>
                  <a:pt x="572" y="1117"/>
                </a:lnTo>
                <a:lnTo>
                  <a:pt x="571" y="1118"/>
                </a:lnTo>
                <a:lnTo>
                  <a:pt x="568" y="1119"/>
                </a:lnTo>
                <a:lnTo>
                  <a:pt x="567" y="1121"/>
                </a:lnTo>
                <a:lnTo>
                  <a:pt x="564" y="1122"/>
                </a:lnTo>
                <a:lnTo>
                  <a:pt x="562" y="1124"/>
                </a:lnTo>
                <a:lnTo>
                  <a:pt x="560" y="1126"/>
                </a:lnTo>
                <a:lnTo>
                  <a:pt x="556" y="1125"/>
                </a:lnTo>
                <a:lnTo>
                  <a:pt x="552" y="1124"/>
                </a:lnTo>
                <a:lnTo>
                  <a:pt x="552" y="1123"/>
                </a:lnTo>
                <a:lnTo>
                  <a:pt x="547" y="1120"/>
                </a:lnTo>
                <a:lnTo>
                  <a:pt x="546" y="1119"/>
                </a:lnTo>
                <a:lnTo>
                  <a:pt x="546" y="1116"/>
                </a:lnTo>
                <a:lnTo>
                  <a:pt x="547" y="1113"/>
                </a:lnTo>
                <a:lnTo>
                  <a:pt x="549" y="1113"/>
                </a:lnTo>
                <a:lnTo>
                  <a:pt x="549" y="1111"/>
                </a:lnTo>
                <a:lnTo>
                  <a:pt x="551" y="1109"/>
                </a:lnTo>
                <a:lnTo>
                  <a:pt x="553" y="1109"/>
                </a:lnTo>
                <a:lnTo>
                  <a:pt x="555" y="1107"/>
                </a:lnTo>
                <a:lnTo>
                  <a:pt x="555" y="1107"/>
                </a:lnTo>
                <a:lnTo>
                  <a:pt x="555" y="1107"/>
                </a:lnTo>
                <a:lnTo>
                  <a:pt x="554" y="1107"/>
                </a:lnTo>
                <a:lnTo>
                  <a:pt x="552" y="1108"/>
                </a:lnTo>
                <a:lnTo>
                  <a:pt x="551" y="1107"/>
                </a:lnTo>
                <a:lnTo>
                  <a:pt x="551" y="1105"/>
                </a:lnTo>
                <a:lnTo>
                  <a:pt x="551" y="1101"/>
                </a:lnTo>
                <a:lnTo>
                  <a:pt x="552" y="1100"/>
                </a:lnTo>
                <a:lnTo>
                  <a:pt x="552" y="1099"/>
                </a:lnTo>
                <a:lnTo>
                  <a:pt x="550" y="1099"/>
                </a:lnTo>
                <a:lnTo>
                  <a:pt x="547" y="1098"/>
                </a:lnTo>
                <a:lnTo>
                  <a:pt x="547" y="1101"/>
                </a:lnTo>
                <a:lnTo>
                  <a:pt x="548" y="1102"/>
                </a:lnTo>
                <a:lnTo>
                  <a:pt x="548" y="1104"/>
                </a:lnTo>
                <a:lnTo>
                  <a:pt x="549" y="1105"/>
                </a:lnTo>
                <a:lnTo>
                  <a:pt x="549" y="1108"/>
                </a:lnTo>
                <a:lnTo>
                  <a:pt x="547" y="1112"/>
                </a:lnTo>
                <a:lnTo>
                  <a:pt x="545" y="1116"/>
                </a:lnTo>
                <a:lnTo>
                  <a:pt x="545" y="1119"/>
                </a:lnTo>
                <a:lnTo>
                  <a:pt x="544" y="1120"/>
                </a:lnTo>
                <a:lnTo>
                  <a:pt x="541" y="1121"/>
                </a:lnTo>
                <a:lnTo>
                  <a:pt x="540" y="1119"/>
                </a:lnTo>
                <a:lnTo>
                  <a:pt x="539" y="1119"/>
                </a:lnTo>
                <a:lnTo>
                  <a:pt x="539" y="1120"/>
                </a:lnTo>
                <a:lnTo>
                  <a:pt x="536" y="1121"/>
                </a:lnTo>
                <a:lnTo>
                  <a:pt x="534" y="1122"/>
                </a:lnTo>
                <a:lnTo>
                  <a:pt x="534" y="1124"/>
                </a:lnTo>
                <a:lnTo>
                  <a:pt x="533" y="1125"/>
                </a:lnTo>
                <a:lnTo>
                  <a:pt x="532" y="1125"/>
                </a:lnTo>
                <a:lnTo>
                  <a:pt x="530" y="1124"/>
                </a:lnTo>
                <a:lnTo>
                  <a:pt x="531" y="1122"/>
                </a:lnTo>
                <a:lnTo>
                  <a:pt x="531" y="1120"/>
                </a:lnTo>
                <a:lnTo>
                  <a:pt x="536" y="1118"/>
                </a:lnTo>
                <a:lnTo>
                  <a:pt x="536" y="1117"/>
                </a:lnTo>
                <a:lnTo>
                  <a:pt x="536" y="1115"/>
                </a:lnTo>
                <a:lnTo>
                  <a:pt x="535" y="1115"/>
                </a:lnTo>
                <a:lnTo>
                  <a:pt x="536" y="1111"/>
                </a:lnTo>
                <a:lnTo>
                  <a:pt x="533" y="1107"/>
                </a:lnTo>
                <a:lnTo>
                  <a:pt x="533" y="1106"/>
                </a:lnTo>
                <a:lnTo>
                  <a:pt x="533" y="1103"/>
                </a:lnTo>
                <a:lnTo>
                  <a:pt x="535" y="1103"/>
                </a:lnTo>
                <a:lnTo>
                  <a:pt x="535" y="1099"/>
                </a:lnTo>
                <a:lnTo>
                  <a:pt x="534" y="1099"/>
                </a:lnTo>
                <a:lnTo>
                  <a:pt x="533" y="1099"/>
                </a:lnTo>
                <a:lnTo>
                  <a:pt x="532" y="1099"/>
                </a:lnTo>
                <a:lnTo>
                  <a:pt x="529" y="1099"/>
                </a:lnTo>
                <a:lnTo>
                  <a:pt x="527" y="1099"/>
                </a:lnTo>
                <a:lnTo>
                  <a:pt x="526" y="1098"/>
                </a:lnTo>
                <a:lnTo>
                  <a:pt x="525" y="1098"/>
                </a:lnTo>
                <a:lnTo>
                  <a:pt x="524" y="1100"/>
                </a:lnTo>
                <a:lnTo>
                  <a:pt x="525" y="1101"/>
                </a:lnTo>
                <a:lnTo>
                  <a:pt x="525" y="1106"/>
                </a:lnTo>
                <a:lnTo>
                  <a:pt x="526" y="1109"/>
                </a:lnTo>
                <a:lnTo>
                  <a:pt x="527" y="1110"/>
                </a:lnTo>
                <a:lnTo>
                  <a:pt x="528" y="1112"/>
                </a:lnTo>
                <a:lnTo>
                  <a:pt x="527" y="1117"/>
                </a:lnTo>
                <a:lnTo>
                  <a:pt x="527" y="1118"/>
                </a:lnTo>
                <a:lnTo>
                  <a:pt x="528" y="1118"/>
                </a:lnTo>
                <a:lnTo>
                  <a:pt x="528" y="1125"/>
                </a:lnTo>
                <a:lnTo>
                  <a:pt x="527" y="1125"/>
                </a:lnTo>
                <a:lnTo>
                  <a:pt x="528" y="1126"/>
                </a:lnTo>
                <a:lnTo>
                  <a:pt x="527" y="1127"/>
                </a:lnTo>
                <a:lnTo>
                  <a:pt x="528" y="1128"/>
                </a:lnTo>
                <a:lnTo>
                  <a:pt x="529" y="1130"/>
                </a:lnTo>
                <a:lnTo>
                  <a:pt x="528" y="1131"/>
                </a:lnTo>
                <a:lnTo>
                  <a:pt x="527" y="1131"/>
                </a:lnTo>
                <a:lnTo>
                  <a:pt x="525" y="1129"/>
                </a:lnTo>
                <a:lnTo>
                  <a:pt x="525" y="1129"/>
                </a:lnTo>
                <a:lnTo>
                  <a:pt x="525" y="1127"/>
                </a:lnTo>
                <a:lnTo>
                  <a:pt x="524" y="1127"/>
                </a:lnTo>
                <a:lnTo>
                  <a:pt x="523" y="1125"/>
                </a:lnTo>
                <a:lnTo>
                  <a:pt x="520" y="1124"/>
                </a:lnTo>
                <a:lnTo>
                  <a:pt x="520" y="1123"/>
                </a:lnTo>
                <a:lnTo>
                  <a:pt x="520" y="1123"/>
                </a:lnTo>
                <a:lnTo>
                  <a:pt x="518" y="1121"/>
                </a:lnTo>
                <a:lnTo>
                  <a:pt x="519" y="1121"/>
                </a:lnTo>
                <a:lnTo>
                  <a:pt x="516" y="1119"/>
                </a:lnTo>
                <a:lnTo>
                  <a:pt x="513" y="1118"/>
                </a:lnTo>
                <a:lnTo>
                  <a:pt x="513" y="1117"/>
                </a:lnTo>
                <a:lnTo>
                  <a:pt x="511" y="1118"/>
                </a:lnTo>
                <a:lnTo>
                  <a:pt x="510" y="1117"/>
                </a:lnTo>
                <a:lnTo>
                  <a:pt x="510" y="1116"/>
                </a:lnTo>
                <a:lnTo>
                  <a:pt x="511" y="1116"/>
                </a:lnTo>
                <a:lnTo>
                  <a:pt x="512" y="1114"/>
                </a:lnTo>
                <a:lnTo>
                  <a:pt x="510" y="1115"/>
                </a:lnTo>
                <a:lnTo>
                  <a:pt x="509" y="1115"/>
                </a:lnTo>
                <a:lnTo>
                  <a:pt x="509" y="1114"/>
                </a:lnTo>
                <a:lnTo>
                  <a:pt x="511" y="1112"/>
                </a:lnTo>
                <a:lnTo>
                  <a:pt x="510" y="1109"/>
                </a:lnTo>
                <a:lnTo>
                  <a:pt x="511" y="1106"/>
                </a:lnTo>
                <a:lnTo>
                  <a:pt x="512" y="1105"/>
                </a:lnTo>
                <a:lnTo>
                  <a:pt x="512" y="1102"/>
                </a:lnTo>
                <a:lnTo>
                  <a:pt x="513" y="1102"/>
                </a:lnTo>
                <a:lnTo>
                  <a:pt x="515" y="1097"/>
                </a:lnTo>
                <a:lnTo>
                  <a:pt x="514" y="1096"/>
                </a:lnTo>
                <a:lnTo>
                  <a:pt x="514" y="1094"/>
                </a:lnTo>
                <a:lnTo>
                  <a:pt x="512" y="1094"/>
                </a:lnTo>
                <a:lnTo>
                  <a:pt x="512" y="1096"/>
                </a:lnTo>
                <a:lnTo>
                  <a:pt x="507" y="1095"/>
                </a:lnTo>
                <a:lnTo>
                  <a:pt x="505" y="1095"/>
                </a:lnTo>
                <a:lnTo>
                  <a:pt x="505" y="1096"/>
                </a:lnTo>
                <a:lnTo>
                  <a:pt x="505" y="1097"/>
                </a:lnTo>
                <a:lnTo>
                  <a:pt x="503" y="1098"/>
                </a:lnTo>
                <a:lnTo>
                  <a:pt x="503" y="1099"/>
                </a:lnTo>
                <a:lnTo>
                  <a:pt x="504" y="1100"/>
                </a:lnTo>
                <a:lnTo>
                  <a:pt x="504" y="1101"/>
                </a:lnTo>
                <a:lnTo>
                  <a:pt x="502" y="1100"/>
                </a:lnTo>
                <a:lnTo>
                  <a:pt x="500" y="1100"/>
                </a:lnTo>
                <a:lnTo>
                  <a:pt x="500" y="1098"/>
                </a:lnTo>
                <a:lnTo>
                  <a:pt x="501" y="1098"/>
                </a:lnTo>
                <a:lnTo>
                  <a:pt x="500" y="1098"/>
                </a:lnTo>
                <a:lnTo>
                  <a:pt x="498" y="1098"/>
                </a:lnTo>
                <a:lnTo>
                  <a:pt x="498" y="1097"/>
                </a:lnTo>
                <a:lnTo>
                  <a:pt x="494" y="1096"/>
                </a:lnTo>
                <a:lnTo>
                  <a:pt x="494" y="1096"/>
                </a:lnTo>
                <a:lnTo>
                  <a:pt x="493" y="1097"/>
                </a:lnTo>
                <a:lnTo>
                  <a:pt x="492" y="1097"/>
                </a:lnTo>
                <a:lnTo>
                  <a:pt x="493" y="1098"/>
                </a:lnTo>
                <a:lnTo>
                  <a:pt x="491" y="1098"/>
                </a:lnTo>
                <a:lnTo>
                  <a:pt x="491" y="1101"/>
                </a:lnTo>
                <a:lnTo>
                  <a:pt x="490" y="1101"/>
                </a:lnTo>
                <a:lnTo>
                  <a:pt x="490" y="1100"/>
                </a:lnTo>
                <a:lnTo>
                  <a:pt x="489" y="1099"/>
                </a:lnTo>
                <a:lnTo>
                  <a:pt x="486" y="1099"/>
                </a:lnTo>
                <a:lnTo>
                  <a:pt x="481" y="1097"/>
                </a:lnTo>
                <a:lnTo>
                  <a:pt x="481" y="1095"/>
                </a:lnTo>
                <a:lnTo>
                  <a:pt x="478" y="1095"/>
                </a:lnTo>
                <a:lnTo>
                  <a:pt x="476" y="1094"/>
                </a:lnTo>
                <a:lnTo>
                  <a:pt x="471" y="1095"/>
                </a:lnTo>
                <a:lnTo>
                  <a:pt x="471" y="1099"/>
                </a:lnTo>
                <a:lnTo>
                  <a:pt x="474" y="1100"/>
                </a:lnTo>
                <a:lnTo>
                  <a:pt x="477" y="1100"/>
                </a:lnTo>
                <a:lnTo>
                  <a:pt x="477" y="1101"/>
                </a:lnTo>
                <a:lnTo>
                  <a:pt x="478" y="1101"/>
                </a:lnTo>
                <a:lnTo>
                  <a:pt x="479" y="1103"/>
                </a:lnTo>
                <a:lnTo>
                  <a:pt x="479" y="1104"/>
                </a:lnTo>
                <a:lnTo>
                  <a:pt x="480" y="1104"/>
                </a:lnTo>
                <a:lnTo>
                  <a:pt x="480" y="1106"/>
                </a:lnTo>
                <a:lnTo>
                  <a:pt x="479" y="1106"/>
                </a:lnTo>
                <a:lnTo>
                  <a:pt x="479" y="1104"/>
                </a:lnTo>
                <a:lnTo>
                  <a:pt x="477" y="1104"/>
                </a:lnTo>
                <a:lnTo>
                  <a:pt x="477" y="1103"/>
                </a:lnTo>
                <a:lnTo>
                  <a:pt x="476" y="1102"/>
                </a:lnTo>
                <a:lnTo>
                  <a:pt x="474" y="1101"/>
                </a:lnTo>
                <a:lnTo>
                  <a:pt x="473" y="1100"/>
                </a:lnTo>
                <a:lnTo>
                  <a:pt x="471" y="1101"/>
                </a:lnTo>
                <a:lnTo>
                  <a:pt x="470" y="1101"/>
                </a:lnTo>
                <a:lnTo>
                  <a:pt x="469" y="1102"/>
                </a:lnTo>
                <a:lnTo>
                  <a:pt x="469" y="1104"/>
                </a:lnTo>
                <a:lnTo>
                  <a:pt x="468" y="1105"/>
                </a:lnTo>
                <a:lnTo>
                  <a:pt x="468" y="1106"/>
                </a:lnTo>
                <a:lnTo>
                  <a:pt x="469" y="1107"/>
                </a:lnTo>
                <a:lnTo>
                  <a:pt x="469" y="1108"/>
                </a:lnTo>
                <a:lnTo>
                  <a:pt x="467" y="1108"/>
                </a:lnTo>
                <a:lnTo>
                  <a:pt x="465" y="1108"/>
                </a:lnTo>
                <a:lnTo>
                  <a:pt x="465" y="1107"/>
                </a:lnTo>
                <a:lnTo>
                  <a:pt x="463" y="1105"/>
                </a:lnTo>
                <a:lnTo>
                  <a:pt x="463" y="1103"/>
                </a:lnTo>
                <a:lnTo>
                  <a:pt x="462" y="1102"/>
                </a:lnTo>
                <a:lnTo>
                  <a:pt x="460" y="1102"/>
                </a:lnTo>
                <a:lnTo>
                  <a:pt x="460" y="1103"/>
                </a:lnTo>
                <a:lnTo>
                  <a:pt x="457" y="1103"/>
                </a:lnTo>
                <a:lnTo>
                  <a:pt x="456" y="1103"/>
                </a:lnTo>
                <a:lnTo>
                  <a:pt x="459" y="1105"/>
                </a:lnTo>
                <a:lnTo>
                  <a:pt x="460" y="1109"/>
                </a:lnTo>
                <a:lnTo>
                  <a:pt x="461" y="1110"/>
                </a:lnTo>
                <a:lnTo>
                  <a:pt x="460" y="1111"/>
                </a:lnTo>
                <a:lnTo>
                  <a:pt x="460" y="1113"/>
                </a:lnTo>
                <a:lnTo>
                  <a:pt x="459" y="1113"/>
                </a:lnTo>
                <a:lnTo>
                  <a:pt x="459" y="1116"/>
                </a:lnTo>
                <a:lnTo>
                  <a:pt x="460" y="1119"/>
                </a:lnTo>
                <a:lnTo>
                  <a:pt x="461" y="1120"/>
                </a:lnTo>
                <a:lnTo>
                  <a:pt x="461" y="1121"/>
                </a:lnTo>
                <a:lnTo>
                  <a:pt x="460" y="1121"/>
                </a:lnTo>
                <a:lnTo>
                  <a:pt x="459" y="1124"/>
                </a:lnTo>
                <a:lnTo>
                  <a:pt x="460" y="1129"/>
                </a:lnTo>
                <a:lnTo>
                  <a:pt x="462" y="1132"/>
                </a:lnTo>
                <a:lnTo>
                  <a:pt x="462" y="1134"/>
                </a:lnTo>
                <a:lnTo>
                  <a:pt x="460" y="1135"/>
                </a:lnTo>
                <a:lnTo>
                  <a:pt x="459" y="1137"/>
                </a:lnTo>
                <a:lnTo>
                  <a:pt x="460" y="1137"/>
                </a:lnTo>
                <a:lnTo>
                  <a:pt x="463" y="1135"/>
                </a:lnTo>
                <a:lnTo>
                  <a:pt x="464" y="1135"/>
                </a:lnTo>
                <a:lnTo>
                  <a:pt x="466" y="1134"/>
                </a:lnTo>
                <a:lnTo>
                  <a:pt x="466" y="1133"/>
                </a:lnTo>
                <a:lnTo>
                  <a:pt x="465" y="1133"/>
                </a:lnTo>
                <a:lnTo>
                  <a:pt x="465" y="1132"/>
                </a:lnTo>
                <a:lnTo>
                  <a:pt x="466" y="1132"/>
                </a:lnTo>
                <a:lnTo>
                  <a:pt x="466" y="1137"/>
                </a:lnTo>
                <a:lnTo>
                  <a:pt x="467" y="1139"/>
                </a:lnTo>
                <a:lnTo>
                  <a:pt x="464" y="1140"/>
                </a:lnTo>
                <a:lnTo>
                  <a:pt x="458" y="1142"/>
                </a:lnTo>
                <a:lnTo>
                  <a:pt x="456" y="1143"/>
                </a:lnTo>
                <a:lnTo>
                  <a:pt x="454" y="1142"/>
                </a:lnTo>
                <a:lnTo>
                  <a:pt x="452" y="1144"/>
                </a:lnTo>
                <a:lnTo>
                  <a:pt x="446" y="1145"/>
                </a:lnTo>
                <a:lnTo>
                  <a:pt x="443" y="1146"/>
                </a:lnTo>
                <a:lnTo>
                  <a:pt x="435" y="1147"/>
                </a:lnTo>
                <a:lnTo>
                  <a:pt x="430" y="1142"/>
                </a:lnTo>
                <a:lnTo>
                  <a:pt x="429" y="1141"/>
                </a:lnTo>
                <a:lnTo>
                  <a:pt x="428" y="1139"/>
                </a:lnTo>
                <a:lnTo>
                  <a:pt x="425" y="1137"/>
                </a:lnTo>
                <a:lnTo>
                  <a:pt x="425" y="1135"/>
                </a:lnTo>
                <a:lnTo>
                  <a:pt x="426" y="1134"/>
                </a:lnTo>
                <a:lnTo>
                  <a:pt x="425" y="1133"/>
                </a:lnTo>
                <a:lnTo>
                  <a:pt x="425" y="1131"/>
                </a:lnTo>
                <a:lnTo>
                  <a:pt x="424" y="1131"/>
                </a:lnTo>
                <a:lnTo>
                  <a:pt x="424" y="1129"/>
                </a:lnTo>
                <a:lnTo>
                  <a:pt x="423" y="1128"/>
                </a:lnTo>
                <a:lnTo>
                  <a:pt x="423" y="1124"/>
                </a:lnTo>
                <a:lnTo>
                  <a:pt x="426" y="1123"/>
                </a:lnTo>
                <a:lnTo>
                  <a:pt x="427" y="1124"/>
                </a:lnTo>
                <a:lnTo>
                  <a:pt x="427" y="1123"/>
                </a:lnTo>
                <a:lnTo>
                  <a:pt x="427" y="1122"/>
                </a:lnTo>
                <a:lnTo>
                  <a:pt x="427" y="1121"/>
                </a:lnTo>
                <a:lnTo>
                  <a:pt x="430" y="1121"/>
                </a:lnTo>
                <a:lnTo>
                  <a:pt x="431" y="1122"/>
                </a:lnTo>
                <a:lnTo>
                  <a:pt x="433" y="1121"/>
                </a:lnTo>
                <a:lnTo>
                  <a:pt x="433" y="1122"/>
                </a:lnTo>
                <a:lnTo>
                  <a:pt x="434" y="1122"/>
                </a:lnTo>
                <a:lnTo>
                  <a:pt x="434" y="1121"/>
                </a:lnTo>
                <a:lnTo>
                  <a:pt x="432" y="1121"/>
                </a:lnTo>
                <a:lnTo>
                  <a:pt x="431" y="1120"/>
                </a:lnTo>
                <a:lnTo>
                  <a:pt x="432" y="1119"/>
                </a:lnTo>
                <a:lnTo>
                  <a:pt x="430" y="1120"/>
                </a:lnTo>
                <a:lnTo>
                  <a:pt x="429" y="1119"/>
                </a:lnTo>
                <a:lnTo>
                  <a:pt x="431" y="1113"/>
                </a:lnTo>
                <a:lnTo>
                  <a:pt x="432" y="1113"/>
                </a:lnTo>
                <a:lnTo>
                  <a:pt x="434" y="1115"/>
                </a:lnTo>
                <a:lnTo>
                  <a:pt x="433" y="1116"/>
                </a:lnTo>
                <a:lnTo>
                  <a:pt x="434" y="1116"/>
                </a:lnTo>
                <a:lnTo>
                  <a:pt x="435" y="1116"/>
                </a:lnTo>
                <a:lnTo>
                  <a:pt x="435" y="1115"/>
                </a:lnTo>
                <a:lnTo>
                  <a:pt x="434" y="1113"/>
                </a:lnTo>
                <a:lnTo>
                  <a:pt x="434" y="1112"/>
                </a:lnTo>
                <a:lnTo>
                  <a:pt x="430" y="1110"/>
                </a:lnTo>
                <a:lnTo>
                  <a:pt x="430" y="1108"/>
                </a:lnTo>
                <a:lnTo>
                  <a:pt x="432" y="1108"/>
                </a:lnTo>
                <a:lnTo>
                  <a:pt x="433" y="1107"/>
                </a:lnTo>
                <a:lnTo>
                  <a:pt x="433" y="1106"/>
                </a:lnTo>
                <a:lnTo>
                  <a:pt x="434" y="1106"/>
                </a:lnTo>
                <a:lnTo>
                  <a:pt x="434" y="1107"/>
                </a:lnTo>
                <a:lnTo>
                  <a:pt x="435" y="1107"/>
                </a:lnTo>
                <a:lnTo>
                  <a:pt x="436" y="1105"/>
                </a:lnTo>
                <a:lnTo>
                  <a:pt x="432" y="1104"/>
                </a:lnTo>
                <a:lnTo>
                  <a:pt x="431" y="1103"/>
                </a:lnTo>
                <a:lnTo>
                  <a:pt x="427" y="1099"/>
                </a:lnTo>
                <a:lnTo>
                  <a:pt x="428" y="1096"/>
                </a:lnTo>
                <a:lnTo>
                  <a:pt x="428" y="1094"/>
                </a:lnTo>
                <a:lnTo>
                  <a:pt x="429" y="1093"/>
                </a:lnTo>
                <a:lnTo>
                  <a:pt x="428" y="1092"/>
                </a:lnTo>
                <a:lnTo>
                  <a:pt x="423" y="1092"/>
                </a:lnTo>
                <a:lnTo>
                  <a:pt x="423" y="1093"/>
                </a:lnTo>
                <a:lnTo>
                  <a:pt x="425" y="1094"/>
                </a:lnTo>
                <a:lnTo>
                  <a:pt x="425" y="1095"/>
                </a:lnTo>
                <a:lnTo>
                  <a:pt x="424" y="1095"/>
                </a:lnTo>
                <a:lnTo>
                  <a:pt x="422" y="1095"/>
                </a:lnTo>
                <a:lnTo>
                  <a:pt x="422" y="1097"/>
                </a:lnTo>
                <a:lnTo>
                  <a:pt x="423" y="1096"/>
                </a:lnTo>
                <a:lnTo>
                  <a:pt x="423" y="1098"/>
                </a:lnTo>
                <a:lnTo>
                  <a:pt x="425" y="1099"/>
                </a:lnTo>
                <a:lnTo>
                  <a:pt x="423" y="1101"/>
                </a:lnTo>
                <a:lnTo>
                  <a:pt x="421" y="1101"/>
                </a:lnTo>
                <a:lnTo>
                  <a:pt x="418" y="1101"/>
                </a:lnTo>
                <a:lnTo>
                  <a:pt x="417" y="1100"/>
                </a:lnTo>
                <a:lnTo>
                  <a:pt x="413" y="1098"/>
                </a:lnTo>
                <a:lnTo>
                  <a:pt x="409" y="1099"/>
                </a:lnTo>
                <a:lnTo>
                  <a:pt x="407" y="1098"/>
                </a:lnTo>
                <a:lnTo>
                  <a:pt x="405" y="1098"/>
                </a:lnTo>
                <a:lnTo>
                  <a:pt x="406" y="1096"/>
                </a:lnTo>
                <a:lnTo>
                  <a:pt x="403" y="1097"/>
                </a:lnTo>
                <a:lnTo>
                  <a:pt x="403" y="1095"/>
                </a:lnTo>
                <a:lnTo>
                  <a:pt x="403" y="1094"/>
                </a:lnTo>
                <a:lnTo>
                  <a:pt x="399" y="1094"/>
                </a:lnTo>
                <a:lnTo>
                  <a:pt x="398" y="1094"/>
                </a:lnTo>
                <a:lnTo>
                  <a:pt x="398" y="1096"/>
                </a:lnTo>
                <a:lnTo>
                  <a:pt x="396" y="1097"/>
                </a:lnTo>
                <a:lnTo>
                  <a:pt x="392" y="1097"/>
                </a:lnTo>
                <a:lnTo>
                  <a:pt x="392" y="1098"/>
                </a:lnTo>
                <a:lnTo>
                  <a:pt x="394" y="1099"/>
                </a:lnTo>
                <a:lnTo>
                  <a:pt x="395" y="1100"/>
                </a:lnTo>
                <a:lnTo>
                  <a:pt x="395" y="1100"/>
                </a:lnTo>
                <a:lnTo>
                  <a:pt x="395" y="1099"/>
                </a:lnTo>
                <a:lnTo>
                  <a:pt x="398" y="1100"/>
                </a:lnTo>
                <a:lnTo>
                  <a:pt x="400" y="1099"/>
                </a:lnTo>
                <a:lnTo>
                  <a:pt x="400" y="1098"/>
                </a:lnTo>
                <a:lnTo>
                  <a:pt x="401" y="1098"/>
                </a:lnTo>
                <a:lnTo>
                  <a:pt x="403" y="1100"/>
                </a:lnTo>
                <a:lnTo>
                  <a:pt x="405" y="1101"/>
                </a:lnTo>
                <a:lnTo>
                  <a:pt x="406" y="1103"/>
                </a:lnTo>
                <a:lnTo>
                  <a:pt x="407" y="1104"/>
                </a:lnTo>
                <a:lnTo>
                  <a:pt x="407" y="1104"/>
                </a:lnTo>
                <a:lnTo>
                  <a:pt x="405" y="1107"/>
                </a:lnTo>
                <a:lnTo>
                  <a:pt x="406" y="1108"/>
                </a:lnTo>
                <a:lnTo>
                  <a:pt x="407" y="1109"/>
                </a:lnTo>
                <a:lnTo>
                  <a:pt x="408" y="1110"/>
                </a:lnTo>
                <a:lnTo>
                  <a:pt x="409" y="1111"/>
                </a:lnTo>
                <a:lnTo>
                  <a:pt x="409" y="1112"/>
                </a:lnTo>
                <a:lnTo>
                  <a:pt x="412" y="1117"/>
                </a:lnTo>
                <a:lnTo>
                  <a:pt x="413" y="1118"/>
                </a:lnTo>
                <a:lnTo>
                  <a:pt x="415" y="1121"/>
                </a:lnTo>
                <a:lnTo>
                  <a:pt x="416" y="1121"/>
                </a:lnTo>
                <a:lnTo>
                  <a:pt x="416" y="1122"/>
                </a:lnTo>
                <a:lnTo>
                  <a:pt x="417" y="1123"/>
                </a:lnTo>
                <a:lnTo>
                  <a:pt x="419" y="1122"/>
                </a:lnTo>
                <a:lnTo>
                  <a:pt x="420" y="1123"/>
                </a:lnTo>
                <a:lnTo>
                  <a:pt x="420" y="1124"/>
                </a:lnTo>
                <a:lnTo>
                  <a:pt x="419" y="1124"/>
                </a:lnTo>
                <a:lnTo>
                  <a:pt x="419" y="1125"/>
                </a:lnTo>
                <a:lnTo>
                  <a:pt x="420" y="1127"/>
                </a:lnTo>
                <a:lnTo>
                  <a:pt x="418" y="1127"/>
                </a:lnTo>
                <a:lnTo>
                  <a:pt x="418" y="1128"/>
                </a:lnTo>
                <a:lnTo>
                  <a:pt x="422" y="1129"/>
                </a:lnTo>
                <a:lnTo>
                  <a:pt x="419" y="1129"/>
                </a:lnTo>
                <a:lnTo>
                  <a:pt x="419" y="1130"/>
                </a:lnTo>
                <a:lnTo>
                  <a:pt x="420" y="1131"/>
                </a:lnTo>
                <a:lnTo>
                  <a:pt x="422" y="1130"/>
                </a:lnTo>
                <a:lnTo>
                  <a:pt x="422" y="1131"/>
                </a:lnTo>
                <a:lnTo>
                  <a:pt x="422" y="1134"/>
                </a:lnTo>
                <a:lnTo>
                  <a:pt x="424" y="1137"/>
                </a:lnTo>
                <a:lnTo>
                  <a:pt x="422" y="1140"/>
                </a:lnTo>
                <a:lnTo>
                  <a:pt x="418" y="1143"/>
                </a:lnTo>
                <a:lnTo>
                  <a:pt x="417" y="1144"/>
                </a:lnTo>
                <a:lnTo>
                  <a:pt x="416" y="1145"/>
                </a:lnTo>
                <a:lnTo>
                  <a:pt x="413" y="1149"/>
                </a:lnTo>
                <a:lnTo>
                  <a:pt x="409" y="1150"/>
                </a:lnTo>
                <a:lnTo>
                  <a:pt x="407" y="1149"/>
                </a:lnTo>
                <a:lnTo>
                  <a:pt x="403" y="1144"/>
                </a:lnTo>
                <a:lnTo>
                  <a:pt x="400" y="1142"/>
                </a:lnTo>
                <a:lnTo>
                  <a:pt x="397" y="1140"/>
                </a:lnTo>
                <a:lnTo>
                  <a:pt x="394" y="1141"/>
                </a:lnTo>
                <a:lnTo>
                  <a:pt x="392" y="1140"/>
                </a:lnTo>
                <a:lnTo>
                  <a:pt x="390" y="1140"/>
                </a:lnTo>
                <a:lnTo>
                  <a:pt x="384" y="1137"/>
                </a:lnTo>
                <a:lnTo>
                  <a:pt x="380" y="1133"/>
                </a:lnTo>
                <a:lnTo>
                  <a:pt x="379" y="1131"/>
                </a:lnTo>
                <a:lnTo>
                  <a:pt x="378" y="1130"/>
                </a:lnTo>
                <a:lnTo>
                  <a:pt x="377" y="1128"/>
                </a:lnTo>
                <a:lnTo>
                  <a:pt x="376" y="1127"/>
                </a:lnTo>
                <a:lnTo>
                  <a:pt x="376" y="1126"/>
                </a:lnTo>
                <a:lnTo>
                  <a:pt x="374" y="1123"/>
                </a:lnTo>
                <a:lnTo>
                  <a:pt x="373" y="1123"/>
                </a:lnTo>
                <a:lnTo>
                  <a:pt x="372" y="1121"/>
                </a:lnTo>
                <a:lnTo>
                  <a:pt x="370" y="1120"/>
                </a:lnTo>
                <a:lnTo>
                  <a:pt x="369" y="1120"/>
                </a:lnTo>
                <a:lnTo>
                  <a:pt x="367" y="1118"/>
                </a:lnTo>
                <a:lnTo>
                  <a:pt x="365" y="1118"/>
                </a:lnTo>
                <a:lnTo>
                  <a:pt x="360" y="1115"/>
                </a:lnTo>
                <a:lnTo>
                  <a:pt x="358" y="1115"/>
                </a:lnTo>
                <a:lnTo>
                  <a:pt x="358" y="1115"/>
                </a:lnTo>
                <a:lnTo>
                  <a:pt x="355" y="1115"/>
                </a:lnTo>
                <a:lnTo>
                  <a:pt x="348" y="1108"/>
                </a:lnTo>
                <a:lnTo>
                  <a:pt x="345" y="1107"/>
                </a:lnTo>
                <a:lnTo>
                  <a:pt x="344" y="1107"/>
                </a:lnTo>
                <a:lnTo>
                  <a:pt x="343" y="1106"/>
                </a:lnTo>
                <a:lnTo>
                  <a:pt x="336" y="1103"/>
                </a:lnTo>
                <a:lnTo>
                  <a:pt x="332" y="1101"/>
                </a:lnTo>
                <a:lnTo>
                  <a:pt x="331" y="1101"/>
                </a:lnTo>
                <a:lnTo>
                  <a:pt x="330" y="1100"/>
                </a:lnTo>
                <a:lnTo>
                  <a:pt x="327" y="1099"/>
                </a:lnTo>
                <a:lnTo>
                  <a:pt x="325" y="1097"/>
                </a:lnTo>
                <a:lnTo>
                  <a:pt x="325" y="1096"/>
                </a:lnTo>
                <a:lnTo>
                  <a:pt x="325" y="1093"/>
                </a:lnTo>
                <a:lnTo>
                  <a:pt x="326" y="1093"/>
                </a:lnTo>
                <a:lnTo>
                  <a:pt x="327" y="1092"/>
                </a:lnTo>
                <a:lnTo>
                  <a:pt x="326" y="1091"/>
                </a:lnTo>
                <a:lnTo>
                  <a:pt x="327" y="1090"/>
                </a:lnTo>
                <a:lnTo>
                  <a:pt x="326" y="1088"/>
                </a:lnTo>
                <a:lnTo>
                  <a:pt x="324" y="1088"/>
                </a:lnTo>
                <a:lnTo>
                  <a:pt x="324" y="1090"/>
                </a:lnTo>
                <a:lnTo>
                  <a:pt x="323" y="1091"/>
                </a:lnTo>
                <a:lnTo>
                  <a:pt x="320" y="1089"/>
                </a:lnTo>
                <a:lnTo>
                  <a:pt x="317" y="1088"/>
                </a:lnTo>
                <a:lnTo>
                  <a:pt x="316" y="1089"/>
                </a:lnTo>
                <a:lnTo>
                  <a:pt x="316" y="1091"/>
                </a:lnTo>
                <a:lnTo>
                  <a:pt x="315" y="1091"/>
                </a:lnTo>
                <a:lnTo>
                  <a:pt x="315" y="1089"/>
                </a:lnTo>
                <a:lnTo>
                  <a:pt x="316" y="1089"/>
                </a:lnTo>
                <a:lnTo>
                  <a:pt x="316" y="1088"/>
                </a:lnTo>
                <a:lnTo>
                  <a:pt x="316" y="1087"/>
                </a:lnTo>
                <a:lnTo>
                  <a:pt x="316" y="1087"/>
                </a:lnTo>
                <a:lnTo>
                  <a:pt x="313" y="1084"/>
                </a:lnTo>
                <a:lnTo>
                  <a:pt x="309" y="1079"/>
                </a:lnTo>
                <a:lnTo>
                  <a:pt x="308" y="1078"/>
                </a:lnTo>
                <a:lnTo>
                  <a:pt x="307" y="1077"/>
                </a:lnTo>
                <a:lnTo>
                  <a:pt x="305" y="1076"/>
                </a:lnTo>
                <a:lnTo>
                  <a:pt x="303" y="1074"/>
                </a:lnTo>
                <a:lnTo>
                  <a:pt x="303" y="1073"/>
                </a:lnTo>
                <a:lnTo>
                  <a:pt x="301" y="1072"/>
                </a:lnTo>
                <a:lnTo>
                  <a:pt x="301" y="1072"/>
                </a:lnTo>
                <a:lnTo>
                  <a:pt x="299" y="1068"/>
                </a:lnTo>
                <a:lnTo>
                  <a:pt x="297" y="1067"/>
                </a:lnTo>
                <a:lnTo>
                  <a:pt x="295" y="1064"/>
                </a:lnTo>
                <a:lnTo>
                  <a:pt x="294" y="1062"/>
                </a:lnTo>
                <a:lnTo>
                  <a:pt x="291" y="1060"/>
                </a:lnTo>
                <a:lnTo>
                  <a:pt x="289" y="1060"/>
                </a:lnTo>
                <a:lnTo>
                  <a:pt x="286" y="1057"/>
                </a:lnTo>
                <a:lnTo>
                  <a:pt x="286" y="1055"/>
                </a:lnTo>
                <a:lnTo>
                  <a:pt x="287" y="1049"/>
                </a:lnTo>
                <a:lnTo>
                  <a:pt x="286" y="1049"/>
                </a:lnTo>
                <a:lnTo>
                  <a:pt x="285" y="1047"/>
                </a:lnTo>
                <a:lnTo>
                  <a:pt x="287" y="1045"/>
                </a:lnTo>
                <a:lnTo>
                  <a:pt x="287" y="1044"/>
                </a:lnTo>
                <a:lnTo>
                  <a:pt x="289" y="1043"/>
                </a:lnTo>
                <a:lnTo>
                  <a:pt x="292" y="1041"/>
                </a:lnTo>
                <a:lnTo>
                  <a:pt x="292" y="1040"/>
                </a:lnTo>
                <a:lnTo>
                  <a:pt x="290" y="1036"/>
                </a:lnTo>
                <a:lnTo>
                  <a:pt x="289" y="1036"/>
                </a:lnTo>
                <a:lnTo>
                  <a:pt x="290" y="1037"/>
                </a:lnTo>
                <a:lnTo>
                  <a:pt x="290" y="1039"/>
                </a:lnTo>
                <a:lnTo>
                  <a:pt x="287" y="1037"/>
                </a:lnTo>
                <a:lnTo>
                  <a:pt x="287" y="1037"/>
                </a:lnTo>
                <a:lnTo>
                  <a:pt x="285" y="1037"/>
                </a:lnTo>
                <a:lnTo>
                  <a:pt x="285" y="1037"/>
                </a:lnTo>
                <a:lnTo>
                  <a:pt x="284" y="1035"/>
                </a:lnTo>
                <a:lnTo>
                  <a:pt x="286" y="1034"/>
                </a:lnTo>
                <a:lnTo>
                  <a:pt x="287" y="1033"/>
                </a:lnTo>
                <a:lnTo>
                  <a:pt x="287" y="1033"/>
                </a:lnTo>
                <a:lnTo>
                  <a:pt x="285" y="1033"/>
                </a:lnTo>
                <a:lnTo>
                  <a:pt x="283" y="1035"/>
                </a:lnTo>
                <a:lnTo>
                  <a:pt x="283" y="1036"/>
                </a:lnTo>
                <a:lnTo>
                  <a:pt x="284" y="1038"/>
                </a:lnTo>
                <a:lnTo>
                  <a:pt x="286" y="1038"/>
                </a:lnTo>
                <a:lnTo>
                  <a:pt x="287" y="1038"/>
                </a:lnTo>
                <a:lnTo>
                  <a:pt x="289" y="1039"/>
                </a:lnTo>
                <a:lnTo>
                  <a:pt x="290" y="1041"/>
                </a:lnTo>
                <a:lnTo>
                  <a:pt x="288" y="1043"/>
                </a:lnTo>
                <a:lnTo>
                  <a:pt x="286" y="1043"/>
                </a:lnTo>
                <a:lnTo>
                  <a:pt x="285" y="1044"/>
                </a:lnTo>
                <a:lnTo>
                  <a:pt x="285" y="1045"/>
                </a:lnTo>
                <a:lnTo>
                  <a:pt x="284" y="1046"/>
                </a:lnTo>
                <a:lnTo>
                  <a:pt x="284" y="1047"/>
                </a:lnTo>
                <a:lnTo>
                  <a:pt x="285" y="1048"/>
                </a:lnTo>
                <a:lnTo>
                  <a:pt x="285" y="1049"/>
                </a:lnTo>
                <a:lnTo>
                  <a:pt x="285" y="1049"/>
                </a:lnTo>
                <a:lnTo>
                  <a:pt x="285" y="1051"/>
                </a:lnTo>
                <a:lnTo>
                  <a:pt x="283" y="1058"/>
                </a:lnTo>
                <a:lnTo>
                  <a:pt x="282" y="1058"/>
                </a:lnTo>
                <a:lnTo>
                  <a:pt x="282" y="1061"/>
                </a:lnTo>
                <a:lnTo>
                  <a:pt x="283" y="1062"/>
                </a:lnTo>
                <a:lnTo>
                  <a:pt x="282" y="1063"/>
                </a:lnTo>
                <a:lnTo>
                  <a:pt x="280" y="1063"/>
                </a:lnTo>
                <a:lnTo>
                  <a:pt x="278" y="1057"/>
                </a:lnTo>
                <a:lnTo>
                  <a:pt x="277" y="1056"/>
                </a:lnTo>
                <a:lnTo>
                  <a:pt x="277" y="1055"/>
                </a:lnTo>
                <a:lnTo>
                  <a:pt x="276" y="1054"/>
                </a:lnTo>
                <a:lnTo>
                  <a:pt x="276" y="1054"/>
                </a:lnTo>
                <a:lnTo>
                  <a:pt x="276" y="1055"/>
                </a:lnTo>
                <a:lnTo>
                  <a:pt x="274" y="1054"/>
                </a:lnTo>
                <a:lnTo>
                  <a:pt x="274" y="1053"/>
                </a:lnTo>
                <a:lnTo>
                  <a:pt x="274" y="1052"/>
                </a:lnTo>
                <a:lnTo>
                  <a:pt x="272" y="1050"/>
                </a:lnTo>
                <a:lnTo>
                  <a:pt x="272" y="1050"/>
                </a:lnTo>
                <a:lnTo>
                  <a:pt x="267" y="1048"/>
                </a:lnTo>
                <a:lnTo>
                  <a:pt x="266" y="1047"/>
                </a:lnTo>
                <a:lnTo>
                  <a:pt x="262" y="1045"/>
                </a:lnTo>
                <a:lnTo>
                  <a:pt x="261" y="1044"/>
                </a:lnTo>
                <a:lnTo>
                  <a:pt x="261" y="1044"/>
                </a:lnTo>
                <a:lnTo>
                  <a:pt x="258" y="1043"/>
                </a:lnTo>
                <a:lnTo>
                  <a:pt x="256" y="1043"/>
                </a:lnTo>
                <a:lnTo>
                  <a:pt x="255" y="1046"/>
                </a:lnTo>
                <a:lnTo>
                  <a:pt x="255" y="1046"/>
                </a:lnTo>
                <a:lnTo>
                  <a:pt x="252" y="1046"/>
                </a:lnTo>
                <a:lnTo>
                  <a:pt x="251" y="1045"/>
                </a:lnTo>
                <a:lnTo>
                  <a:pt x="249" y="1045"/>
                </a:lnTo>
                <a:lnTo>
                  <a:pt x="249" y="1044"/>
                </a:lnTo>
                <a:lnTo>
                  <a:pt x="247" y="1043"/>
                </a:lnTo>
                <a:lnTo>
                  <a:pt x="246" y="1042"/>
                </a:lnTo>
                <a:lnTo>
                  <a:pt x="244" y="1041"/>
                </a:lnTo>
                <a:lnTo>
                  <a:pt x="244" y="1038"/>
                </a:lnTo>
                <a:lnTo>
                  <a:pt x="243" y="1038"/>
                </a:lnTo>
                <a:lnTo>
                  <a:pt x="243" y="1037"/>
                </a:lnTo>
                <a:lnTo>
                  <a:pt x="242" y="1036"/>
                </a:lnTo>
                <a:lnTo>
                  <a:pt x="241" y="1033"/>
                </a:lnTo>
                <a:lnTo>
                  <a:pt x="238" y="1034"/>
                </a:lnTo>
                <a:lnTo>
                  <a:pt x="239" y="1034"/>
                </a:lnTo>
                <a:lnTo>
                  <a:pt x="239" y="1036"/>
                </a:lnTo>
                <a:lnTo>
                  <a:pt x="238" y="1036"/>
                </a:lnTo>
                <a:lnTo>
                  <a:pt x="238" y="1037"/>
                </a:lnTo>
                <a:lnTo>
                  <a:pt x="240" y="1039"/>
                </a:lnTo>
                <a:lnTo>
                  <a:pt x="239" y="1040"/>
                </a:lnTo>
                <a:lnTo>
                  <a:pt x="241" y="1041"/>
                </a:lnTo>
                <a:lnTo>
                  <a:pt x="241" y="1043"/>
                </a:lnTo>
                <a:lnTo>
                  <a:pt x="244" y="1044"/>
                </a:lnTo>
                <a:lnTo>
                  <a:pt x="245" y="1046"/>
                </a:lnTo>
                <a:lnTo>
                  <a:pt x="247" y="1047"/>
                </a:lnTo>
                <a:lnTo>
                  <a:pt x="249" y="1048"/>
                </a:lnTo>
                <a:lnTo>
                  <a:pt x="257" y="1047"/>
                </a:lnTo>
                <a:lnTo>
                  <a:pt x="257" y="1050"/>
                </a:lnTo>
                <a:lnTo>
                  <a:pt x="258" y="1051"/>
                </a:lnTo>
                <a:lnTo>
                  <a:pt x="259" y="1051"/>
                </a:lnTo>
                <a:lnTo>
                  <a:pt x="260" y="1049"/>
                </a:lnTo>
                <a:lnTo>
                  <a:pt x="262" y="1050"/>
                </a:lnTo>
                <a:lnTo>
                  <a:pt x="264" y="1050"/>
                </a:lnTo>
                <a:lnTo>
                  <a:pt x="265" y="1051"/>
                </a:lnTo>
                <a:lnTo>
                  <a:pt x="265" y="1052"/>
                </a:lnTo>
                <a:lnTo>
                  <a:pt x="266" y="1053"/>
                </a:lnTo>
                <a:lnTo>
                  <a:pt x="267" y="1053"/>
                </a:lnTo>
                <a:lnTo>
                  <a:pt x="269" y="1053"/>
                </a:lnTo>
                <a:lnTo>
                  <a:pt x="268" y="1056"/>
                </a:lnTo>
                <a:lnTo>
                  <a:pt x="271" y="1061"/>
                </a:lnTo>
                <a:lnTo>
                  <a:pt x="271" y="1062"/>
                </a:lnTo>
                <a:lnTo>
                  <a:pt x="272" y="1062"/>
                </a:lnTo>
                <a:lnTo>
                  <a:pt x="274" y="1064"/>
                </a:lnTo>
                <a:lnTo>
                  <a:pt x="275" y="1066"/>
                </a:lnTo>
                <a:lnTo>
                  <a:pt x="279" y="1068"/>
                </a:lnTo>
                <a:lnTo>
                  <a:pt x="279" y="1069"/>
                </a:lnTo>
                <a:lnTo>
                  <a:pt x="279" y="1070"/>
                </a:lnTo>
                <a:lnTo>
                  <a:pt x="278" y="1071"/>
                </a:lnTo>
                <a:lnTo>
                  <a:pt x="279" y="1072"/>
                </a:lnTo>
                <a:lnTo>
                  <a:pt x="280" y="1073"/>
                </a:lnTo>
                <a:lnTo>
                  <a:pt x="282" y="1073"/>
                </a:lnTo>
                <a:lnTo>
                  <a:pt x="283" y="1074"/>
                </a:lnTo>
                <a:lnTo>
                  <a:pt x="284" y="1074"/>
                </a:lnTo>
                <a:lnTo>
                  <a:pt x="284" y="1073"/>
                </a:lnTo>
                <a:lnTo>
                  <a:pt x="285" y="1072"/>
                </a:lnTo>
                <a:lnTo>
                  <a:pt x="286" y="1073"/>
                </a:lnTo>
                <a:lnTo>
                  <a:pt x="286" y="1073"/>
                </a:lnTo>
                <a:lnTo>
                  <a:pt x="286" y="1074"/>
                </a:lnTo>
                <a:lnTo>
                  <a:pt x="284" y="1075"/>
                </a:lnTo>
                <a:lnTo>
                  <a:pt x="284" y="1076"/>
                </a:lnTo>
                <a:lnTo>
                  <a:pt x="285" y="1077"/>
                </a:lnTo>
                <a:lnTo>
                  <a:pt x="285" y="1078"/>
                </a:lnTo>
                <a:lnTo>
                  <a:pt x="286" y="1079"/>
                </a:lnTo>
                <a:lnTo>
                  <a:pt x="286" y="1080"/>
                </a:lnTo>
                <a:lnTo>
                  <a:pt x="288" y="1081"/>
                </a:lnTo>
                <a:lnTo>
                  <a:pt x="289" y="1082"/>
                </a:lnTo>
                <a:lnTo>
                  <a:pt x="291" y="1083"/>
                </a:lnTo>
                <a:lnTo>
                  <a:pt x="291" y="1085"/>
                </a:lnTo>
                <a:lnTo>
                  <a:pt x="293" y="1086"/>
                </a:lnTo>
                <a:lnTo>
                  <a:pt x="296" y="1087"/>
                </a:lnTo>
                <a:lnTo>
                  <a:pt x="297" y="1089"/>
                </a:lnTo>
                <a:lnTo>
                  <a:pt x="299" y="1089"/>
                </a:lnTo>
                <a:lnTo>
                  <a:pt x="301" y="1091"/>
                </a:lnTo>
                <a:lnTo>
                  <a:pt x="301" y="1092"/>
                </a:lnTo>
                <a:lnTo>
                  <a:pt x="306" y="1093"/>
                </a:lnTo>
                <a:lnTo>
                  <a:pt x="308" y="1094"/>
                </a:lnTo>
                <a:lnTo>
                  <a:pt x="309" y="1096"/>
                </a:lnTo>
                <a:lnTo>
                  <a:pt x="311" y="1095"/>
                </a:lnTo>
                <a:lnTo>
                  <a:pt x="310" y="1093"/>
                </a:lnTo>
                <a:lnTo>
                  <a:pt x="311" y="1093"/>
                </a:lnTo>
                <a:lnTo>
                  <a:pt x="311" y="1094"/>
                </a:lnTo>
                <a:lnTo>
                  <a:pt x="313" y="1095"/>
                </a:lnTo>
                <a:lnTo>
                  <a:pt x="312" y="1096"/>
                </a:lnTo>
                <a:lnTo>
                  <a:pt x="315" y="1098"/>
                </a:lnTo>
                <a:lnTo>
                  <a:pt x="317" y="1102"/>
                </a:lnTo>
                <a:lnTo>
                  <a:pt x="315" y="1101"/>
                </a:lnTo>
                <a:lnTo>
                  <a:pt x="313" y="1098"/>
                </a:lnTo>
                <a:lnTo>
                  <a:pt x="311" y="1099"/>
                </a:lnTo>
                <a:lnTo>
                  <a:pt x="310" y="1101"/>
                </a:lnTo>
                <a:lnTo>
                  <a:pt x="311" y="1102"/>
                </a:lnTo>
                <a:lnTo>
                  <a:pt x="312" y="1104"/>
                </a:lnTo>
                <a:lnTo>
                  <a:pt x="313" y="1105"/>
                </a:lnTo>
                <a:lnTo>
                  <a:pt x="314" y="1106"/>
                </a:lnTo>
                <a:lnTo>
                  <a:pt x="314" y="1106"/>
                </a:lnTo>
                <a:lnTo>
                  <a:pt x="315" y="1107"/>
                </a:lnTo>
                <a:lnTo>
                  <a:pt x="317" y="1108"/>
                </a:lnTo>
                <a:lnTo>
                  <a:pt x="317" y="1114"/>
                </a:lnTo>
                <a:lnTo>
                  <a:pt x="319" y="1115"/>
                </a:lnTo>
                <a:lnTo>
                  <a:pt x="320" y="1114"/>
                </a:lnTo>
                <a:lnTo>
                  <a:pt x="319" y="1113"/>
                </a:lnTo>
                <a:lnTo>
                  <a:pt x="320" y="1113"/>
                </a:lnTo>
                <a:lnTo>
                  <a:pt x="321" y="1114"/>
                </a:lnTo>
                <a:lnTo>
                  <a:pt x="321" y="1115"/>
                </a:lnTo>
                <a:lnTo>
                  <a:pt x="322" y="1115"/>
                </a:lnTo>
                <a:lnTo>
                  <a:pt x="322" y="1116"/>
                </a:lnTo>
                <a:lnTo>
                  <a:pt x="323" y="1116"/>
                </a:lnTo>
                <a:lnTo>
                  <a:pt x="324" y="1116"/>
                </a:lnTo>
                <a:lnTo>
                  <a:pt x="324" y="1114"/>
                </a:lnTo>
                <a:lnTo>
                  <a:pt x="323" y="1114"/>
                </a:lnTo>
                <a:lnTo>
                  <a:pt x="323" y="1113"/>
                </a:lnTo>
                <a:lnTo>
                  <a:pt x="324" y="1112"/>
                </a:lnTo>
                <a:lnTo>
                  <a:pt x="325" y="1112"/>
                </a:lnTo>
                <a:lnTo>
                  <a:pt x="325" y="1113"/>
                </a:lnTo>
                <a:lnTo>
                  <a:pt x="325" y="1117"/>
                </a:lnTo>
                <a:lnTo>
                  <a:pt x="323" y="1118"/>
                </a:lnTo>
                <a:lnTo>
                  <a:pt x="323" y="1119"/>
                </a:lnTo>
                <a:lnTo>
                  <a:pt x="320" y="1120"/>
                </a:lnTo>
                <a:lnTo>
                  <a:pt x="317" y="1122"/>
                </a:lnTo>
                <a:lnTo>
                  <a:pt x="316" y="1124"/>
                </a:lnTo>
                <a:lnTo>
                  <a:pt x="315" y="1124"/>
                </a:lnTo>
                <a:lnTo>
                  <a:pt x="315" y="1125"/>
                </a:lnTo>
                <a:lnTo>
                  <a:pt x="314" y="1127"/>
                </a:lnTo>
                <a:lnTo>
                  <a:pt x="313" y="1128"/>
                </a:lnTo>
                <a:lnTo>
                  <a:pt x="312" y="1129"/>
                </a:lnTo>
                <a:lnTo>
                  <a:pt x="312" y="1131"/>
                </a:lnTo>
                <a:lnTo>
                  <a:pt x="310" y="1133"/>
                </a:lnTo>
                <a:lnTo>
                  <a:pt x="307" y="1139"/>
                </a:lnTo>
                <a:lnTo>
                  <a:pt x="305" y="1140"/>
                </a:lnTo>
                <a:lnTo>
                  <a:pt x="303" y="1140"/>
                </a:lnTo>
                <a:lnTo>
                  <a:pt x="302" y="1141"/>
                </a:lnTo>
                <a:lnTo>
                  <a:pt x="299" y="1140"/>
                </a:lnTo>
                <a:lnTo>
                  <a:pt x="296" y="1141"/>
                </a:lnTo>
                <a:lnTo>
                  <a:pt x="294" y="1140"/>
                </a:lnTo>
                <a:lnTo>
                  <a:pt x="289" y="1140"/>
                </a:lnTo>
                <a:lnTo>
                  <a:pt x="288" y="1140"/>
                </a:lnTo>
                <a:lnTo>
                  <a:pt x="288" y="1142"/>
                </a:lnTo>
                <a:lnTo>
                  <a:pt x="285" y="1142"/>
                </a:lnTo>
                <a:lnTo>
                  <a:pt x="283" y="1144"/>
                </a:lnTo>
                <a:lnTo>
                  <a:pt x="278" y="1145"/>
                </a:lnTo>
                <a:lnTo>
                  <a:pt x="275" y="1142"/>
                </a:lnTo>
                <a:lnTo>
                  <a:pt x="274" y="1142"/>
                </a:lnTo>
                <a:lnTo>
                  <a:pt x="274" y="1141"/>
                </a:lnTo>
                <a:lnTo>
                  <a:pt x="272" y="1140"/>
                </a:lnTo>
                <a:lnTo>
                  <a:pt x="272" y="1138"/>
                </a:lnTo>
                <a:lnTo>
                  <a:pt x="274" y="1136"/>
                </a:lnTo>
                <a:lnTo>
                  <a:pt x="274" y="1135"/>
                </a:lnTo>
                <a:lnTo>
                  <a:pt x="273" y="1133"/>
                </a:lnTo>
                <a:lnTo>
                  <a:pt x="272" y="1132"/>
                </a:lnTo>
                <a:lnTo>
                  <a:pt x="273" y="1130"/>
                </a:lnTo>
                <a:lnTo>
                  <a:pt x="272" y="1129"/>
                </a:lnTo>
                <a:lnTo>
                  <a:pt x="273" y="1128"/>
                </a:lnTo>
                <a:lnTo>
                  <a:pt x="272" y="1127"/>
                </a:lnTo>
                <a:lnTo>
                  <a:pt x="271" y="1127"/>
                </a:lnTo>
                <a:lnTo>
                  <a:pt x="269" y="1128"/>
                </a:lnTo>
                <a:lnTo>
                  <a:pt x="267" y="1128"/>
                </a:lnTo>
                <a:lnTo>
                  <a:pt x="268" y="1125"/>
                </a:lnTo>
                <a:lnTo>
                  <a:pt x="269" y="1125"/>
                </a:lnTo>
                <a:lnTo>
                  <a:pt x="269" y="1124"/>
                </a:lnTo>
                <a:lnTo>
                  <a:pt x="268" y="1123"/>
                </a:lnTo>
                <a:lnTo>
                  <a:pt x="265" y="1123"/>
                </a:lnTo>
                <a:lnTo>
                  <a:pt x="263" y="1120"/>
                </a:lnTo>
                <a:lnTo>
                  <a:pt x="261" y="1120"/>
                </a:lnTo>
                <a:lnTo>
                  <a:pt x="260" y="1121"/>
                </a:lnTo>
                <a:lnTo>
                  <a:pt x="259" y="1119"/>
                </a:lnTo>
                <a:lnTo>
                  <a:pt x="259" y="1116"/>
                </a:lnTo>
                <a:lnTo>
                  <a:pt x="258" y="1116"/>
                </a:lnTo>
                <a:lnTo>
                  <a:pt x="255" y="1115"/>
                </a:lnTo>
                <a:lnTo>
                  <a:pt x="255" y="1113"/>
                </a:lnTo>
                <a:lnTo>
                  <a:pt x="254" y="1112"/>
                </a:lnTo>
                <a:lnTo>
                  <a:pt x="252" y="1113"/>
                </a:lnTo>
                <a:lnTo>
                  <a:pt x="251" y="1112"/>
                </a:lnTo>
                <a:lnTo>
                  <a:pt x="250" y="1112"/>
                </a:lnTo>
                <a:lnTo>
                  <a:pt x="250" y="1112"/>
                </a:lnTo>
                <a:lnTo>
                  <a:pt x="250" y="1113"/>
                </a:lnTo>
                <a:lnTo>
                  <a:pt x="254" y="1113"/>
                </a:lnTo>
                <a:lnTo>
                  <a:pt x="254" y="1116"/>
                </a:lnTo>
                <a:lnTo>
                  <a:pt x="258" y="1117"/>
                </a:lnTo>
                <a:lnTo>
                  <a:pt x="258" y="1119"/>
                </a:lnTo>
                <a:lnTo>
                  <a:pt x="260" y="1121"/>
                </a:lnTo>
                <a:lnTo>
                  <a:pt x="261" y="1121"/>
                </a:lnTo>
                <a:lnTo>
                  <a:pt x="262" y="1120"/>
                </a:lnTo>
                <a:lnTo>
                  <a:pt x="263" y="1120"/>
                </a:lnTo>
                <a:lnTo>
                  <a:pt x="263" y="1123"/>
                </a:lnTo>
                <a:lnTo>
                  <a:pt x="264" y="1124"/>
                </a:lnTo>
                <a:lnTo>
                  <a:pt x="266" y="1124"/>
                </a:lnTo>
                <a:lnTo>
                  <a:pt x="267" y="1123"/>
                </a:lnTo>
                <a:lnTo>
                  <a:pt x="268" y="1124"/>
                </a:lnTo>
                <a:lnTo>
                  <a:pt x="268" y="1125"/>
                </a:lnTo>
                <a:lnTo>
                  <a:pt x="267" y="1125"/>
                </a:lnTo>
                <a:lnTo>
                  <a:pt x="267" y="1127"/>
                </a:lnTo>
                <a:lnTo>
                  <a:pt x="267" y="1128"/>
                </a:lnTo>
                <a:lnTo>
                  <a:pt x="270" y="1128"/>
                </a:lnTo>
                <a:lnTo>
                  <a:pt x="271" y="1128"/>
                </a:lnTo>
                <a:lnTo>
                  <a:pt x="272" y="1128"/>
                </a:lnTo>
                <a:lnTo>
                  <a:pt x="272" y="1134"/>
                </a:lnTo>
                <a:lnTo>
                  <a:pt x="273" y="1134"/>
                </a:lnTo>
                <a:lnTo>
                  <a:pt x="273" y="1136"/>
                </a:lnTo>
                <a:lnTo>
                  <a:pt x="272" y="1138"/>
                </a:lnTo>
                <a:lnTo>
                  <a:pt x="272" y="1140"/>
                </a:lnTo>
                <a:lnTo>
                  <a:pt x="280" y="1146"/>
                </a:lnTo>
                <a:lnTo>
                  <a:pt x="282" y="1145"/>
                </a:lnTo>
                <a:lnTo>
                  <a:pt x="283" y="1146"/>
                </a:lnTo>
                <a:lnTo>
                  <a:pt x="283" y="1145"/>
                </a:lnTo>
                <a:lnTo>
                  <a:pt x="285" y="1144"/>
                </a:lnTo>
                <a:lnTo>
                  <a:pt x="286" y="1143"/>
                </a:lnTo>
                <a:lnTo>
                  <a:pt x="287" y="1143"/>
                </a:lnTo>
                <a:lnTo>
                  <a:pt x="288" y="1144"/>
                </a:lnTo>
                <a:lnTo>
                  <a:pt x="285" y="1146"/>
                </a:lnTo>
                <a:lnTo>
                  <a:pt x="283" y="1146"/>
                </a:lnTo>
                <a:lnTo>
                  <a:pt x="281" y="1149"/>
                </a:lnTo>
                <a:lnTo>
                  <a:pt x="278" y="1150"/>
                </a:lnTo>
                <a:lnTo>
                  <a:pt x="276" y="1151"/>
                </a:lnTo>
                <a:lnTo>
                  <a:pt x="273" y="1152"/>
                </a:lnTo>
                <a:lnTo>
                  <a:pt x="271" y="1154"/>
                </a:lnTo>
                <a:lnTo>
                  <a:pt x="259" y="1156"/>
                </a:lnTo>
                <a:lnTo>
                  <a:pt x="254" y="1158"/>
                </a:lnTo>
                <a:lnTo>
                  <a:pt x="248" y="1158"/>
                </a:lnTo>
                <a:lnTo>
                  <a:pt x="247" y="1159"/>
                </a:lnTo>
                <a:lnTo>
                  <a:pt x="246" y="1159"/>
                </a:lnTo>
                <a:lnTo>
                  <a:pt x="245" y="1160"/>
                </a:lnTo>
                <a:lnTo>
                  <a:pt x="242" y="1161"/>
                </a:lnTo>
                <a:lnTo>
                  <a:pt x="239" y="1164"/>
                </a:lnTo>
                <a:lnTo>
                  <a:pt x="238" y="1164"/>
                </a:lnTo>
                <a:lnTo>
                  <a:pt x="237" y="1163"/>
                </a:lnTo>
                <a:lnTo>
                  <a:pt x="236" y="1163"/>
                </a:lnTo>
                <a:lnTo>
                  <a:pt x="236" y="1164"/>
                </a:lnTo>
                <a:lnTo>
                  <a:pt x="234" y="1167"/>
                </a:lnTo>
                <a:lnTo>
                  <a:pt x="232" y="1168"/>
                </a:lnTo>
                <a:lnTo>
                  <a:pt x="231" y="1168"/>
                </a:lnTo>
                <a:lnTo>
                  <a:pt x="230" y="1167"/>
                </a:lnTo>
                <a:lnTo>
                  <a:pt x="233" y="1166"/>
                </a:lnTo>
                <a:lnTo>
                  <a:pt x="233" y="1165"/>
                </a:lnTo>
                <a:lnTo>
                  <a:pt x="234" y="1164"/>
                </a:lnTo>
                <a:lnTo>
                  <a:pt x="233" y="1164"/>
                </a:lnTo>
                <a:lnTo>
                  <a:pt x="233" y="1164"/>
                </a:lnTo>
                <a:lnTo>
                  <a:pt x="233" y="1165"/>
                </a:lnTo>
                <a:lnTo>
                  <a:pt x="232" y="1164"/>
                </a:lnTo>
                <a:lnTo>
                  <a:pt x="231" y="1164"/>
                </a:lnTo>
                <a:lnTo>
                  <a:pt x="232" y="1166"/>
                </a:lnTo>
                <a:lnTo>
                  <a:pt x="231" y="1166"/>
                </a:lnTo>
                <a:lnTo>
                  <a:pt x="229" y="1166"/>
                </a:lnTo>
                <a:lnTo>
                  <a:pt x="229" y="1165"/>
                </a:lnTo>
                <a:lnTo>
                  <a:pt x="230" y="1165"/>
                </a:lnTo>
                <a:lnTo>
                  <a:pt x="230" y="1164"/>
                </a:lnTo>
                <a:lnTo>
                  <a:pt x="228" y="1165"/>
                </a:lnTo>
                <a:lnTo>
                  <a:pt x="229" y="1166"/>
                </a:lnTo>
                <a:lnTo>
                  <a:pt x="226" y="1165"/>
                </a:lnTo>
                <a:lnTo>
                  <a:pt x="226" y="1166"/>
                </a:lnTo>
                <a:lnTo>
                  <a:pt x="229" y="1166"/>
                </a:lnTo>
                <a:lnTo>
                  <a:pt x="228" y="1170"/>
                </a:lnTo>
                <a:lnTo>
                  <a:pt x="226" y="1170"/>
                </a:lnTo>
                <a:lnTo>
                  <a:pt x="225" y="1170"/>
                </a:lnTo>
                <a:lnTo>
                  <a:pt x="225" y="1169"/>
                </a:lnTo>
                <a:lnTo>
                  <a:pt x="225" y="1169"/>
                </a:lnTo>
                <a:lnTo>
                  <a:pt x="224" y="1170"/>
                </a:lnTo>
                <a:lnTo>
                  <a:pt x="224" y="1172"/>
                </a:lnTo>
                <a:lnTo>
                  <a:pt x="220" y="1172"/>
                </a:lnTo>
                <a:lnTo>
                  <a:pt x="219" y="1171"/>
                </a:lnTo>
                <a:lnTo>
                  <a:pt x="219" y="1170"/>
                </a:lnTo>
                <a:lnTo>
                  <a:pt x="222" y="1168"/>
                </a:lnTo>
                <a:lnTo>
                  <a:pt x="225" y="1168"/>
                </a:lnTo>
                <a:lnTo>
                  <a:pt x="225" y="1167"/>
                </a:lnTo>
                <a:lnTo>
                  <a:pt x="223" y="1167"/>
                </a:lnTo>
                <a:lnTo>
                  <a:pt x="220" y="1169"/>
                </a:lnTo>
                <a:lnTo>
                  <a:pt x="219" y="1168"/>
                </a:lnTo>
                <a:lnTo>
                  <a:pt x="218" y="1166"/>
                </a:lnTo>
                <a:lnTo>
                  <a:pt x="216" y="1167"/>
                </a:lnTo>
                <a:lnTo>
                  <a:pt x="215" y="1165"/>
                </a:lnTo>
                <a:lnTo>
                  <a:pt x="214" y="1164"/>
                </a:lnTo>
                <a:lnTo>
                  <a:pt x="214" y="1162"/>
                </a:lnTo>
                <a:lnTo>
                  <a:pt x="213" y="1162"/>
                </a:lnTo>
                <a:lnTo>
                  <a:pt x="213" y="1164"/>
                </a:lnTo>
                <a:lnTo>
                  <a:pt x="214" y="1165"/>
                </a:lnTo>
                <a:lnTo>
                  <a:pt x="214" y="1167"/>
                </a:lnTo>
                <a:lnTo>
                  <a:pt x="217" y="1168"/>
                </a:lnTo>
                <a:lnTo>
                  <a:pt x="217" y="1170"/>
                </a:lnTo>
                <a:lnTo>
                  <a:pt x="216" y="1171"/>
                </a:lnTo>
                <a:lnTo>
                  <a:pt x="215" y="1171"/>
                </a:lnTo>
                <a:lnTo>
                  <a:pt x="215" y="1169"/>
                </a:lnTo>
                <a:lnTo>
                  <a:pt x="215" y="1169"/>
                </a:lnTo>
                <a:lnTo>
                  <a:pt x="215" y="1170"/>
                </a:lnTo>
                <a:lnTo>
                  <a:pt x="214" y="1170"/>
                </a:lnTo>
                <a:lnTo>
                  <a:pt x="214" y="1171"/>
                </a:lnTo>
                <a:lnTo>
                  <a:pt x="213" y="1172"/>
                </a:lnTo>
                <a:lnTo>
                  <a:pt x="213" y="1173"/>
                </a:lnTo>
                <a:lnTo>
                  <a:pt x="209" y="1173"/>
                </a:lnTo>
                <a:lnTo>
                  <a:pt x="208" y="1174"/>
                </a:lnTo>
                <a:lnTo>
                  <a:pt x="209" y="1175"/>
                </a:lnTo>
                <a:lnTo>
                  <a:pt x="209" y="1176"/>
                </a:lnTo>
                <a:lnTo>
                  <a:pt x="210" y="1176"/>
                </a:lnTo>
                <a:lnTo>
                  <a:pt x="210" y="1176"/>
                </a:lnTo>
                <a:lnTo>
                  <a:pt x="211" y="1176"/>
                </a:lnTo>
                <a:lnTo>
                  <a:pt x="212" y="1179"/>
                </a:lnTo>
                <a:lnTo>
                  <a:pt x="208" y="1182"/>
                </a:lnTo>
                <a:lnTo>
                  <a:pt x="208" y="1184"/>
                </a:lnTo>
                <a:lnTo>
                  <a:pt x="206" y="1185"/>
                </a:lnTo>
                <a:lnTo>
                  <a:pt x="205" y="1187"/>
                </a:lnTo>
                <a:lnTo>
                  <a:pt x="204" y="1187"/>
                </a:lnTo>
                <a:lnTo>
                  <a:pt x="204" y="1188"/>
                </a:lnTo>
                <a:lnTo>
                  <a:pt x="203" y="1189"/>
                </a:lnTo>
                <a:lnTo>
                  <a:pt x="204" y="1190"/>
                </a:lnTo>
                <a:lnTo>
                  <a:pt x="203" y="1191"/>
                </a:lnTo>
                <a:lnTo>
                  <a:pt x="200" y="1193"/>
                </a:lnTo>
                <a:lnTo>
                  <a:pt x="201" y="1194"/>
                </a:lnTo>
                <a:lnTo>
                  <a:pt x="200" y="1194"/>
                </a:lnTo>
                <a:lnTo>
                  <a:pt x="199" y="1195"/>
                </a:lnTo>
                <a:lnTo>
                  <a:pt x="199" y="1198"/>
                </a:lnTo>
                <a:lnTo>
                  <a:pt x="198" y="1198"/>
                </a:lnTo>
                <a:lnTo>
                  <a:pt x="198" y="1197"/>
                </a:lnTo>
                <a:lnTo>
                  <a:pt x="197" y="1196"/>
                </a:lnTo>
                <a:lnTo>
                  <a:pt x="197" y="1195"/>
                </a:lnTo>
                <a:lnTo>
                  <a:pt x="196" y="1195"/>
                </a:lnTo>
                <a:lnTo>
                  <a:pt x="196" y="1193"/>
                </a:lnTo>
                <a:lnTo>
                  <a:pt x="197" y="1193"/>
                </a:lnTo>
                <a:lnTo>
                  <a:pt x="198" y="1192"/>
                </a:lnTo>
                <a:lnTo>
                  <a:pt x="196" y="1192"/>
                </a:lnTo>
                <a:lnTo>
                  <a:pt x="195" y="1191"/>
                </a:lnTo>
                <a:lnTo>
                  <a:pt x="194" y="1191"/>
                </a:lnTo>
                <a:lnTo>
                  <a:pt x="195" y="1192"/>
                </a:lnTo>
                <a:lnTo>
                  <a:pt x="195" y="1193"/>
                </a:lnTo>
                <a:lnTo>
                  <a:pt x="194" y="1194"/>
                </a:lnTo>
                <a:lnTo>
                  <a:pt x="196" y="1195"/>
                </a:lnTo>
                <a:lnTo>
                  <a:pt x="197" y="1197"/>
                </a:lnTo>
                <a:lnTo>
                  <a:pt x="197" y="1198"/>
                </a:lnTo>
                <a:lnTo>
                  <a:pt x="193" y="1199"/>
                </a:lnTo>
                <a:lnTo>
                  <a:pt x="192" y="1198"/>
                </a:lnTo>
                <a:lnTo>
                  <a:pt x="192" y="1197"/>
                </a:lnTo>
                <a:lnTo>
                  <a:pt x="191" y="1197"/>
                </a:lnTo>
                <a:lnTo>
                  <a:pt x="190" y="1196"/>
                </a:lnTo>
                <a:lnTo>
                  <a:pt x="189" y="1196"/>
                </a:lnTo>
                <a:lnTo>
                  <a:pt x="193" y="1200"/>
                </a:lnTo>
                <a:lnTo>
                  <a:pt x="197" y="1199"/>
                </a:lnTo>
                <a:lnTo>
                  <a:pt x="197" y="1202"/>
                </a:lnTo>
                <a:lnTo>
                  <a:pt x="198" y="1202"/>
                </a:lnTo>
                <a:lnTo>
                  <a:pt x="198" y="1202"/>
                </a:lnTo>
                <a:lnTo>
                  <a:pt x="198" y="1202"/>
                </a:lnTo>
                <a:lnTo>
                  <a:pt x="199" y="1202"/>
                </a:lnTo>
                <a:lnTo>
                  <a:pt x="199" y="1201"/>
                </a:lnTo>
                <a:lnTo>
                  <a:pt x="199" y="1201"/>
                </a:lnTo>
                <a:lnTo>
                  <a:pt x="200" y="1203"/>
                </a:lnTo>
                <a:lnTo>
                  <a:pt x="201" y="1202"/>
                </a:lnTo>
                <a:lnTo>
                  <a:pt x="200" y="1202"/>
                </a:lnTo>
                <a:lnTo>
                  <a:pt x="200" y="1199"/>
                </a:lnTo>
                <a:lnTo>
                  <a:pt x="201" y="1198"/>
                </a:lnTo>
                <a:lnTo>
                  <a:pt x="202" y="1201"/>
                </a:lnTo>
                <a:lnTo>
                  <a:pt x="203" y="1202"/>
                </a:lnTo>
                <a:lnTo>
                  <a:pt x="202" y="1204"/>
                </a:lnTo>
                <a:lnTo>
                  <a:pt x="199" y="1204"/>
                </a:lnTo>
                <a:lnTo>
                  <a:pt x="197" y="1203"/>
                </a:lnTo>
                <a:lnTo>
                  <a:pt x="195" y="1202"/>
                </a:lnTo>
                <a:lnTo>
                  <a:pt x="184" y="1193"/>
                </a:lnTo>
                <a:lnTo>
                  <a:pt x="178" y="1191"/>
                </a:lnTo>
                <a:lnTo>
                  <a:pt x="173" y="1189"/>
                </a:lnTo>
                <a:lnTo>
                  <a:pt x="164" y="1186"/>
                </a:lnTo>
                <a:lnTo>
                  <a:pt x="160" y="1184"/>
                </a:lnTo>
                <a:lnTo>
                  <a:pt x="155" y="1183"/>
                </a:lnTo>
                <a:lnTo>
                  <a:pt x="154" y="1182"/>
                </a:lnTo>
                <a:lnTo>
                  <a:pt x="152" y="1183"/>
                </a:lnTo>
                <a:lnTo>
                  <a:pt x="149" y="1181"/>
                </a:lnTo>
                <a:lnTo>
                  <a:pt x="144" y="1181"/>
                </a:lnTo>
                <a:lnTo>
                  <a:pt x="141" y="1180"/>
                </a:lnTo>
                <a:lnTo>
                  <a:pt x="138" y="1165"/>
                </a:lnTo>
                <a:lnTo>
                  <a:pt x="109" y="1165"/>
                </a:lnTo>
                <a:lnTo>
                  <a:pt x="111" y="1148"/>
                </a:lnTo>
                <a:lnTo>
                  <a:pt x="109" y="1146"/>
                </a:lnTo>
                <a:lnTo>
                  <a:pt x="82" y="1154"/>
                </a:lnTo>
                <a:lnTo>
                  <a:pt x="76" y="1143"/>
                </a:lnTo>
                <a:lnTo>
                  <a:pt x="71" y="1127"/>
                </a:lnTo>
                <a:lnTo>
                  <a:pt x="72" y="1114"/>
                </a:lnTo>
                <a:lnTo>
                  <a:pt x="78" y="1104"/>
                </a:lnTo>
                <a:lnTo>
                  <a:pt x="73" y="1075"/>
                </a:lnTo>
                <a:lnTo>
                  <a:pt x="59" y="1076"/>
                </a:lnTo>
                <a:lnTo>
                  <a:pt x="56" y="1056"/>
                </a:lnTo>
                <a:lnTo>
                  <a:pt x="70" y="1044"/>
                </a:lnTo>
                <a:lnTo>
                  <a:pt x="73" y="1025"/>
                </a:lnTo>
                <a:lnTo>
                  <a:pt x="57" y="1022"/>
                </a:lnTo>
                <a:lnTo>
                  <a:pt x="44" y="1031"/>
                </a:lnTo>
                <a:lnTo>
                  <a:pt x="35" y="1029"/>
                </a:lnTo>
                <a:lnTo>
                  <a:pt x="21" y="1014"/>
                </a:lnTo>
                <a:lnTo>
                  <a:pt x="0" y="978"/>
                </a:lnTo>
                <a:lnTo>
                  <a:pt x="12" y="969"/>
                </a:lnTo>
                <a:lnTo>
                  <a:pt x="41" y="964"/>
                </a:lnTo>
                <a:lnTo>
                  <a:pt x="43" y="965"/>
                </a:lnTo>
                <a:lnTo>
                  <a:pt x="41" y="972"/>
                </a:lnTo>
                <a:lnTo>
                  <a:pt x="46" y="973"/>
                </a:lnTo>
                <a:lnTo>
                  <a:pt x="52" y="963"/>
                </a:lnTo>
                <a:lnTo>
                  <a:pt x="57" y="961"/>
                </a:lnTo>
                <a:lnTo>
                  <a:pt x="70" y="974"/>
                </a:lnTo>
                <a:lnTo>
                  <a:pt x="92" y="979"/>
                </a:lnTo>
                <a:lnTo>
                  <a:pt x="106" y="986"/>
                </a:lnTo>
                <a:lnTo>
                  <a:pt x="127" y="989"/>
                </a:lnTo>
                <a:lnTo>
                  <a:pt x="141" y="1005"/>
                </a:lnTo>
                <a:lnTo>
                  <a:pt x="149" y="1008"/>
                </a:lnTo>
                <a:lnTo>
                  <a:pt x="171" y="1001"/>
                </a:lnTo>
                <a:lnTo>
                  <a:pt x="177" y="987"/>
                </a:lnTo>
                <a:lnTo>
                  <a:pt x="166" y="973"/>
                </a:lnTo>
                <a:lnTo>
                  <a:pt x="169" y="964"/>
                </a:lnTo>
                <a:lnTo>
                  <a:pt x="179" y="955"/>
                </a:lnTo>
                <a:lnTo>
                  <a:pt x="176" y="947"/>
                </a:lnTo>
                <a:lnTo>
                  <a:pt x="166" y="941"/>
                </a:lnTo>
                <a:lnTo>
                  <a:pt x="167" y="925"/>
                </a:lnTo>
                <a:lnTo>
                  <a:pt x="161" y="899"/>
                </a:lnTo>
                <a:lnTo>
                  <a:pt x="166" y="882"/>
                </a:lnTo>
                <a:lnTo>
                  <a:pt x="162" y="874"/>
                </a:lnTo>
                <a:lnTo>
                  <a:pt x="150" y="867"/>
                </a:lnTo>
                <a:lnTo>
                  <a:pt x="153" y="848"/>
                </a:lnTo>
                <a:lnTo>
                  <a:pt x="149" y="831"/>
                </a:lnTo>
                <a:lnTo>
                  <a:pt x="134" y="804"/>
                </a:lnTo>
                <a:lnTo>
                  <a:pt x="128" y="778"/>
                </a:lnTo>
                <a:lnTo>
                  <a:pt x="136" y="776"/>
                </a:lnTo>
                <a:lnTo>
                  <a:pt x="163" y="780"/>
                </a:lnTo>
                <a:lnTo>
                  <a:pt x="169" y="777"/>
                </a:lnTo>
                <a:lnTo>
                  <a:pt x="177" y="766"/>
                </a:lnTo>
                <a:lnTo>
                  <a:pt x="187" y="761"/>
                </a:lnTo>
                <a:lnTo>
                  <a:pt x="208" y="772"/>
                </a:lnTo>
                <a:lnTo>
                  <a:pt x="213" y="766"/>
                </a:lnTo>
                <a:lnTo>
                  <a:pt x="208" y="747"/>
                </a:lnTo>
                <a:lnTo>
                  <a:pt x="217" y="725"/>
                </a:lnTo>
                <a:lnTo>
                  <a:pt x="214" y="703"/>
                </a:lnTo>
                <a:lnTo>
                  <a:pt x="234" y="701"/>
                </a:lnTo>
                <a:lnTo>
                  <a:pt x="235" y="692"/>
                </a:lnTo>
                <a:lnTo>
                  <a:pt x="229" y="683"/>
                </a:lnTo>
                <a:lnTo>
                  <a:pt x="229" y="674"/>
                </a:lnTo>
                <a:lnTo>
                  <a:pt x="211" y="665"/>
                </a:lnTo>
                <a:lnTo>
                  <a:pt x="195" y="637"/>
                </a:lnTo>
                <a:lnTo>
                  <a:pt x="200" y="630"/>
                </a:lnTo>
                <a:lnTo>
                  <a:pt x="216" y="626"/>
                </a:lnTo>
                <a:lnTo>
                  <a:pt x="217" y="619"/>
                </a:lnTo>
                <a:lnTo>
                  <a:pt x="213" y="605"/>
                </a:lnTo>
                <a:lnTo>
                  <a:pt x="202" y="597"/>
                </a:lnTo>
                <a:lnTo>
                  <a:pt x="189" y="575"/>
                </a:lnTo>
                <a:lnTo>
                  <a:pt x="185" y="552"/>
                </a:lnTo>
                <a:lnTo>
                  <a:pt x="176" y="549"/>
                </a:lnTo>
                <a:lnTo>
                  <a:pt x="153" y="510"/>
                </a:lnTo>
                <a:lnTo>
                  <a:pt x="142" y="510"/>
                </a:lnTo>
                <a:lnTo>
                  <a:pt x="139" y="507"/>
                </a:lnTo>
                <a:lnTo>
                  <a:pt x="137" y="485"/>
                </a:lnTo>
                <a:lnTo>
                  <a:pt x="147" y="475"/>
                </a:lnTo>
                <a:lnTo>
                  <a:pt x="149" y="459"/>
                </a:lnTo>
                <a:lnTo>
                  <a:pt x="134" y="443"/>
                </a:lnTo>
                <a:lnTo>
                  <a:pt x="133" y="428"/>
                </a:lnTo>
                <a:lnTo>
                  <a:pt x="135" y="421"/>
                </a:lnTo>
                <a:lnTo>
                  <a:pt x="152" y="425"/>
                </a:lnTo>
                <a:lnTo>
                  <a:pt x="154" y="420"/>
                </a:lnTo>
                <a:lnTo>
                  <a:pt x="153" y="414"/>
                </a:lnTo>
                <a:lnTo>
                  <a:pt x="138" y="399"/>
                </a:lnTo>
                <a:lnTo>
                  <a:pt x="136" y="378"/>
                </a:lnTo>
                <a:lnTo>
                  <a:pt x="130" y="352"/>
                </a:lnTo>
                <a:lnTo>
                  <a:pt x="122" y="342"/>
                </a:lnTo>
                <a:lnTo>
                  <a:pt x="137" y="324"/>
                </a:lnTo>
                <a:lnTo>
                  <a:pt x="138" y="277"/>
                </a:lnTo>
                <a:lnTo>
                  <a:pt x="148" y="254"/>
                </a:lnTo>
                <a:lnTo>
                  <a:pt x="158" y="245"/>
                </a:lnTo>
                <a:lnTo>
                  <a:pt x="153" y="232"/>
                </a:lnTo>
                <a:lnTo>
                  <a:pt x="170" y="214"/>
                </a:lnTo>
                <a:lnTo>
                  <a:pt x="170" y="208"/>
                </a:lnTo>
                <a:lnTo>
                  <a:pt x="167" y="203"/>
                </a:lnTo>
                <a:lnTo>
                  <a:pt x="148" y="192"/>
                </a:lnTo>
                <a:lnTo>
                  <a:pt x="150" y="171"/>
                </a:lnTo>
                <a:lnTo>
                  <a:pt x="175" y="195"/>
                </a:lnTo>
                <a:lnTo>
                  <a:pt x="180" y="194"/>
                </a:lnTo>
                <a:lnTo>
                  <a:pt x="184" y="185"/>
                </a:lnTo>
                <a:lnTo>
                  <a:pt x="202" y="183"/>
                </a:lnTo>
                <a:lnTo>
                  <a:pt x="204" y="171"/>
                </a:lnTo>
                <a:lnTo>
                  <a:pt x="218" y="168"/>
                </a:lnTo>
                <a:lnTo>
                  <a:pt x="222" y="160"/>
                </a:lnTo>
                <a:lnTo>
                  <a:pt x="229" y="125"/>
                </a:lnTo>
                <a:lnTo>
                  <a:pt x="230" y="108"/>
                </a:lnTo>
                <a:lnTo>
                  <a:pt x="240" y="95"/>
                </a:lnTo>
                <a:lnTo>
                  <a:pt x="242" y="85"/>
                </a:lnTo>
                <a:lnTo>
                  <a:pt x="257" y="84"/>
                </a:lnTo>
                <a:lnTo>
                  <a:pt x="259" y="82"/>
                </a:lnTo>
                <a:lnTo>
                  <a:pt x="259" y="70"/>
                </a:lnTo>
                <a:lnTo>
                  <a:pt x="265" y="69"/>
                </a:lnTo>
                <a:lnTo>
                  <a:pt x="274" y="70"/>
                </a:lnTo>
                <a:lnTo>
                  <a:pt x="288" y="83"/>
                </a:lnTo>
                <a:lnTo>
                  <a:pt x="299" y="80"/>
                </a:lnTo>
                <a:lnTo>
                  <a:pt x="302" y="72"/>
                </a:lnTo>
                <a:lnTo>
                  <a:pt x="291" y="61"/>
                </a:lnTo>
                <a:lnTo>
                  <a:pt x="307" y="48"/>
                </a:lnTo>
                <a:lnTo>
                  <a:pt x="311" y="33"/>
                </a:lnTo>
                <a:lnTo>
                  <a:pt x="318" y="25"/>
                </a:lnTo>
                <a:lnTo>
                  <a:pt x="360" y="79"/>
                </a:lnTo>
                <a:lnTo>
                  <a:pt x="357" y="84"/>
                </a:lnTo>
                <a:lnTo>
                  <a:pt x="342" y="86"/>
                </a:lnTo>
                <a:lnTo>
                  <a:pt x="325" y="95"/>
                </a:lnTo>
                <a:lnTo>
                  <a:pt x="332" y="100"/>
                </a:lnTo>
                <a:lnTo>
                  <a:pt x="330" y="126"/>
                </a:lnTo>
                <a:lnTo>
                  <a:pt x="334" y="133"/>
                </a:lnTo>
                <a:lnTo>
                  <a:pt x="346" y="175"/>
                </a:lnTo>
                <a:lnTo>
                  <a:pt x="351" y="178"/>
                </a:lnTo>
                <a:lnTo>
                  <a:pt x="362" y="174"/>
                </a:lnTo>
                <a:lnTo>
                  <a:pt x="387" y="176"/>
                </a:lnTo>
                <a:lnTo>
                  <a:pt x="398" y="168"/>
                </a:lnTo>
                <a:lnTo>
                  <a:pt x="410" y="167"/>
                </a:lnTo>
                <a:lnTo>
                  <a:pt x="420" y="153"/>
                </a:lnTo>
                <a:lnTo>
                  <a:pt x="426" y="151"/>
                </a:lnTo>
                <a:lnTo>
                  <a:pt x="409" y="144"/>
                </a:lnTo>
                <a:lnTo>
                  <a:pt x="420" y="130"/>
                </a:lnTo>
                <a:lnTo>
                  <a:pt x="431" y="122"/>
                </a:lnTo>
                <a:lnTo>
                  <a:pt x="462" y="114"/>
                </a:lnTo>
                <a:lnTo>
                  <a:pt x="468" y="105"/>
                </a:lnTo>
                <a:lnTo>
                  <a:pt x="485" y="107"/>
                </a:lnTo>
                <a:lnTo>
                  <a:pt x="506" y="98"/>
                </a:lnTo>
                <a:lnTo>
                  <a:pt x="510" y="99"/>
                </a:lnTo>
                <a:lnTo>
                  <a:pt x="530" y="143"/>
                </a:lnTo>
                <a:lnTo>
                  <a:pt x="536" y="142"/>
                </a:lnTo>
                <a:lnTo>
                  <a:pt x="553" y="125"/>
                </a:lnTo>
                <a:lnTo>
                  <a:pt x="553" y="110"/>
                </a:lnTo>
                <a:lnTo>
                  <a:pt x="564" y="108"/>
                </a:lnTo>
                <a:lnTo>
                  <a:pt x="568" y="105"/>
                </a:lnTo>
                <a:lnTo>
                  <a:pt x="568" y="99"/>
                </a:lnTo>
                <a:lnTo>
                  <a:pt x="555" y="88"/>
                </a:lnTo>
                <a:lnTo>
                  <a:pt x="548" y="74"/>
                </a:lnTo>
                <a:lnTo>
                  <a:pt x="542" y="71"/>
                </a:lnTo>
                <a:lnTo>
                  <a:pt x="542" y="63"/>
                </a:lnTo>
                <a:lnTo>
                  <a:pt x="569" y="54"/>
                </a:lnTo>
                <a:lnTo>
                  <a:pt x="575" y="45"/>
                </a:lnTo>
                <a:lnTo>
                  <a:pt x="575" y="38"/>
                </a:lnTo>
                <a:lnTo>
                  <a:pt x="578" y="33"/>
                </a:lnTo>
                <a:lnTo>
                  <a:pt x="594" y="38"/>
                </a:lnTo>
                <a:lnTo>
                  <a:pt x="601" y="25"/>
                </a:lnTo>
                <a:lnTo>
                  <a:pt x="618" y="25"/>
                </a:lnTo>
                <a:lnTo>
                  <a:pt x="657" y="0"/>
                </a:lnTo>
                <a:lnTo>
                  <a:pt x="657" y="0"/>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5" name="Google Shape;665;p88"/>
          <p:cNvSpPr/>
          <p:nvPr/>
        </p:nvSpPr>
        <p:spPr>
          <a:xfrm>
            <a:off x="3144440" y="4010025"/>
            <a:ext cx="1277541" cy="1031082"/>
          </a:xfrm>
          <a:custGeom>
            <a:rect b="b" l="l" r="r" t="t"/>
            <a:pathLst>
              <a:path extrusionOk="0" h="1726" w="2138">
                <a:moveTo>
                  <a:pt x="1669" y="1229"/>
                </a:moveTo>
                <a:lnTo>
                  <a:pt x="1669" y="1229"/>
                </a:lnTo>
                <a:lnTo>
                  <a:pt x="1669" y="1232"/>
                </a:lnTo>
                <a:lnTo>
                  <a:pt x="1668" y="1240"/>
                </a:lnTo>
                <a:lnTo>
                  <a:pt x="1666" y="1242"/>
                </a:lnTo>
                <a:lnTo>
                  <a:pt x="1665" y="1242"/>
                </a:lnTo>
                <a:lnTo>
                  <a:pt x="1667" y="1240"/>
                </a:lnTo>
                <a:lnTo>
                  <a:pt x="1668" y="1229"/>
                </a:lnTo>
                <a:lnTo>
                  <a:pt x="1669" y="1229"/>
                </a:lnTo>
                <a:close/>
                <a:moveTo>
                  <a:pt x="1660" y="1222"/>
                </a:moveTo>
                <a:lnTo>
                  <a:pt x="1660" y="1222"/>
                </a:lnTo>
                <a:lnTo>
                  <a:pt x="1663" y="1224"/>
                </a:lnTo>
                <a:lnTo>
                  <a:pt x="1664" y="1225"/>
                </a:lnTo>
                <a:lnTo>
                  <a:pt x="1667" y="1229"/>
                </a:lnTo>
                <a:lnTo>
                  <a:pt x="1667" y="1229"/>
                </a:lnTo>
                <a:lnTo>
                  <a:pt x="1662" y="1225"/>
                </a:lnTo>
                <a:lnTo>
                  <a:pt x="1661" y="1224"/>
                </a:lnTo>
                <a:lnTo>
                  <a:pt x="1659" y="1222"/>
                </a:lnTo>
                <a:lnTo>
                  <a:pt x="1660" y="1222"/>
                </a:lnTo>
                <a:close/>
                <a:moveTo>
                  <a:pt x="1550" y="232"/>
                </a:moveTo>
                <a:lnTo>
                  <a:pt x="1550" y="232"/>
                </a:lnTo>
                <a:lnTo>
                  <a:pt x="1553" y="212"/>
                </a:lnTo>
                <a:lnTo>
                  <a:pt x="1556" y="207"/>
                </a:lnTo>
                <a:lnTo>
                  <a:pt x="1560" y="207"/>
                </a:lnTo>
                <a:lnTo>
                  <a:pt x="1564" y="220"/>
                </a:lnTo>
                <a:lnTo>
                  <a:pt x="1576" y="213"/>
                </a:lnTo>
                <a:lnTo>
                  <a:pt x="1582" y="214"/>
                </a:lnTo>
                <a:lnTo>
                  <a:pt x="1585" y="206"/>
                </a:lnTo>
                <a:lnTo>
                  <a:pt x="1600" y="200"/>
                </a:lnTo>
                <a:lnTo>
                  <a:pt x="1615" y="202"/>
                </a:lnTo>
                <a:lnTo>
                  <a:pt x="1622" y="185"/>
                </a:lnTo>
                <a:lnTo>
                  <a:pt x="1640" y="183"/>
                </a:lnTo>
                <a:lnTo>
                  <a:pt x="1658" y="172"/>
                </a:lnTo>
                <a:lnTo>
                  <a:pt x="1660" y="166"/>
                </a:lnTo>
                <a:lnTo>
                  <a:pt x="1659" y="156"/>
                </a:lnTo>
                <a:lnTo>
                  <a:pt x="1648" y="144"/>
                </a:lnTo>
                <a:lnTo>
                  <a:pt x="1645" y="130"/>
                </a:lnTo>
                <a:lnTo>
                  <a:pt x="1635" y="121"/>
                </a:lnTo>
                <a:lnTo>
                  <a:pt x="1636" y="107"/>
                </a:lnTo>
                <a:lnTo>
                  <a:pt x="1642" y="98"/>
                </a:lnTo>
                <a:lnTo>
                  <a:pt x="1639" y="89"/>
                </a:lnTo>
                <a:lnTo>
                  <a:pt x="1645" y="71"/>
                </a:lnTo>
                <a:lnTo>
                  <a:pt x="1655" y="76"/>
                </a:lnTo>
                <a:lnTo>
                  <a:pt x="1661" y="91"/>
                </a:lnTo>
                <a:lnTo>
                  <a:pt x="1669" y="96"/>
                </a:lnTo>
                <a:lnTo>
                  <a:pt x="1679" y="91"/>
                </a:lnTo>
                <a:lnTo>
                  <a:pt x="1691" y="77"/>
                </a:lnTo>
                <a:lnTo>
                  <a:pt x="1705" y="75"/>
                </a:lnTo>
                <a:lnTo>
                  <a:pt x="1716" y="93"/>
                </a:lnTo>
                <a:lnTo>
                  <a:pt x="1722" y="109"/>
                </a:lnTo>
                <a:lnTo>
                  <a:pt x="1751" y="117"/>
                </a:lnTo>
                <a:lnTo>
                  <a:pt x="1760" y="116"/>
                </a:lnTo>
                <a:lnTo>
                  <a:pt x="1773" y="95"/>
                </a:lnTo>
                <a:lnTo>
                  <a:pt x="1790" y="97"/>
                </a:lnTo>
                <a:lnTo>
                  <a:pt x="1797" y="91"/>
                </a:lnTo>
                <a:lnTo>
                  <a:pt x="1789" y="81"/>
                </a:lnTo>
                <a:lnTo>
                  <a:pt x="1792" y="59"/>
                </a:lnTo>
                <a:lnTo>
                  <a:pt x="1795" y="54"/>
                </a:lnTo>
                <a:lnTo>
                  <a:pt x="1820" y="52"/>
                </a:lnTo>
                <a:lnTo>
                  <a:pt x="1806" y="82"/>
                </a:lnTo>
                <a:lnTo>
                  <a:pt x="1812" y="91"/>
                </a:lnTo>
                <a:lnTo>
                  <a:pt x="1825" y="81"/>
                </a:lnTo>
                <a:lnTo>
                  <a:pt x="1842" y="81"/>
                </a:lnTo>
                <a:lnTo>
                  <a:pt x="1863" y="87"/>
                </a:lnTo>
                <a:lnTo>
                  <a:pt x="1893" y="66"/>
                </a:lnTo>
                <a:lnTo>
                  <a:pt x="1907" y="62"/>
                </a:lnTo>
                <a:lnTo>
                  <a:pt x="1919" y="65"/>
                </a:lnTo>
                <a:lnTo>
                  <a:pt x="1927" y="61"/>
                </a:lnTo>
                <a:lnTo>
                  <a:pt x="1939" y="64"/>
                </a:lnTo>
                <a:lnTo>
                  <a:pt x="1957" y="81"/>
                </a:lnTo>
                <a:lnTo>
                  <a:pt x="1963" y="80"/>
                </a:lnTo>
                <a:lnTo>
                  <a:pt x="1967" y="71"/>
                </a:lnTo>
                <a:lnTo>
                  <a:pt x="1965" y="59"/>
                </a:lnTo>
                <a:lnTo>
                  <a:pt x="1955" y="43"/>
                </a:lnTo>
                <a:lnTo>
                  <a:pt x="1947" y="39"/>
                </a:lnTo>
                <a:lnTo>
                  <a:pt x="1947" y="35"/>
                </a:lnTo>
                <a:lnTo>
                  <a:pt x="1958" y="27"/>
                </a:lnTo>
                <a:lnTo>
                  <a:pt x="1972" y="30"/>
                </a:lnTo>
                <a:lnTo>
                  <a:pt x="1990" y="6"/>
                </a:lnTo>
                <a:lnTo>
                  <a:pt x="2001" y="0"/>
                </a:lnTo>
                <a:lnTo>
                  <a:pt x="2011" y="13"/>
                </a:lnTo>
                <a:lnTo>
                  <a:pt x="2022" y="17"/>
                </a:lnTo>
                <a:lnTo>
                  <a:pt x="2027" y="33"/>
                </a:lnTo>
                <a:lnTo>
                  <a:pt x="2043" y="61"/>
                </a:lnTo>
                <a:lnTo>
                  <a:pt x="2052" y="65"/>
                </a:lnTo>
                <a:lnTo>
                  <a:pt x="2070" y="62"/>
                </a:lnTo>
                <a:lnTo>
                  <a:pt x="2074" y="65"/>
                </a:lnTo>
                <a:lnTo>
                  <a:pt x="2063" y="86"/>
                </a:lnTo>
                <a:lnTo>
                  <a:pt x="2054" y="96"/>
                </a:lnTo>
                <a:lnTo>
                  <a:pt x="2054" y="100"/>
                </a:lnTo>
                <a:lnTo>
                  <a:pt x="2052" y="120"/>
                </a:lnTo>
                <a:lnTo>
                  <a:pt x="2071" y="132"/>
                </a:lnTo>
                <a:lnTo>
                  <a:pt x="2074" y="136"/>
                </a:lnTo>
                <a:lnTo>
                  <a:pt x="2074" y="143"/>
                </a:lnTo>
                <a:lnTo>
                  <a:pt x="2057" y="160"/>
                </a:lnTo>
                <a:lnTo>
                  <a:pt x="2061" y="174"/>
                </a:lnTo>
                <a:lnTo>
                  <a:pt x="2051" y="183"/>
                </a:lnTo>
                <a:lnTo>
                  <a:pt x="2042" y="205"/>
                </a:lnTo>
                <a:lnTo>
                  <a:pt x="2040" y="253"/>
                </a:lnTo>
                <a:lnTo>
                  <a:pt x="2025" y="271"/>
                </a:lnTo>
                <a:lnTo>
                  <a:pt x="2034" y="281"/>
                </a:lnTo>
                <a:lnTo>
                  <a:pt x="2040" y="306"/>
                </a:lnTo>
                <a:lnTo>
                  <a:pt x="2042" y="328"/>
                </a:lnTo>
                <a:lnTo>
                  <a:pt x="2057" y="343"/>
                </a:lnTo>
                <a:lnTo>
                  <a:pt x="2058" y="348"/>
                </a:lnTo>
                <a:lnTo>
                  <a:pt x="2056" y="353"/>
                </a:lnTo>
                <a:lnTo>
                  <a:pt x="2038" y="349"/>
                </a:lnTo>
                <a:lnTo>
                  <a:pt x="2037" y="357"/>
                </a:lnTo>
                <a:lnTo>
                  <a:pt x="2038" y="372"/>
                </a:lnTo>
                <a:lnTo>
                  <a:pt x="2053" y="387"/>
                </a:lnTo>
                <a:lnTo>
                  <a:pt x="2050" y="404"/>
                </a:lnTo>
                <a:lnTo>
                  <a:pt x="2041" y="413"/>
                </a:lnTo>
                <a:lnTo>
                  <a:pt x="2042" y="435"/>
                </a:lnTo>
                <a:lnTo>
                  <a:pt x="2046" y="439"/>
                </a:lnTo>
                <a:lnTo>
                  <a:pt x="2057" y="439"/>
                </a:lnTo>
                <a:lnTo>
                  <a:pt x="2079" y="478"/>
                </a:lnTo>
                <a:lnTo>
                  <a:pt x="2088" y="480"/>
                </a:lnTo>
                <a:lnTo>
                  <a:pt x="2092" y="503"/>
                </a:lnTo>
                <a:lnTo>
                  <a:pt x="2106" y="526"/>
                </a:lnTo>
                <a:lnTo>
                  <a:pt x="2117" y="534"/>
                </a:lnTo>
                <a:lnTo>
                  <a:pt x="2120" y="548"/>
                </a:lnTo>
                <a:lnTo>
                  <a:pt x="2120" y="554"/>
                </a:lnTo>
                <a:lnTo>
                  <a:pt x="2104" y="559"/>
                </a:lnTo>
                <a:lnTo>
                  <a:pt x="2099" y="565"/>
                </a:lnTo>
                <a:lnTo>
                  <a:pt x="2114" y="593"/>
                </a:lnTo>
                <a:lnTo>
                  <a:pt x="2132" y="603"/>
                </a:lnTo>
                <a:lnTo>
                  <a:pt x="2133" y="612"/>
                </a:lnTo>
                <a:lnTo>
                  <a:pt x="2138" y="621"/>
                </a:lnTo>
                <a:lnTo>
                  <a:pt x="2138" y="630"/>
                </a:lnTo>
                <a:lnTo>
                  <a:pt x="2118" y="632"/>
                </a:lnTo>
                <a:lnTo>
                  <a:pt x="2121" y="654"/>
                </a:lnTo>
                <a:lnTo>
                  <a:pt x="2111" y="676"/>
                </a:lnTo>
                <a:lnTo>
                  <a:pt x="2117" y="694"/>
                </a:lnTo>
                <a:lnTo>
                  <a:pt x="2112" y="700"/>
                </a:lnTo>
                <a:lnTo>
                  <a:pt x="2091" y="690"/>
                </a:lnTo>
                <a:lnTo>
                  <a:pt x="2081" y="694"/>
                </a:lnTo>
                <a:lnTo>
                  <a:pt x="2073" y="706"/>
                </a:lnTo>
                <a:lnTo>
                  <a:pt x="2066" y="709"/>
                </a:lnTo>
                <a:lnTo>
                  <a:pt x="2040" y="704"/>
                </a:lnTo>
                <a:lnTo>
                  <a:pt x="2032" y="707"/>
                </a:lnTo>
                <a:lnTo>
                  <a:pt x="2037" y="732"/>
                </a:lnTo>
                <a:lnTo>
                  <a:pt x="2053" y="760"/>
                </a:lnTo>
                <a:lnTo>
                  <a:pt x="2056" y="777"/>
                </a:lnTo>
                <a:lnTo>
                  <a:pt x="2054" y="796"/>
                </a:lnTo>
                <a:lnTo>
                  <a:pt x="2066" y="803"/>
                </a:lnTo>
                <a:lnTo>
                  <a:pt x="2069" y="810"/>
                </a:lnTo>
                <a:lnTo>
                  <a:pt x="2065" y="828"/>
                </a:lnTo>
                <a:lnTo>
                  <a:pt x="2070" y="854"/>
                </a:lnTo>
                <a:lnTo>
                  <a:pt x="2069" y="870"/>
                </a:lnTo>
                <a:lnTo>
                  <a:pt x="2079" y="876"/>
                </a:lnTo>
                <a:lnTo>
                  <a:pt x="2082" y="883"/>
                </a:lnTo>
                <a:lnTo>
                  <a:pt x="2073" y="893"/>
                </a:lnTo>
                <a:lnTo>
                  <a:pt x="2070" y="901"/>
                </a:lnTo>
                <a:lnTo>
                  <a:pt x="2081" y="916"/>
                </a:lnTo>
                <a:lnTo>
                  <a:pt x="2075" y="930"/>
                </a:lnTo>
                <a:lnTo>
                  <a:pt x="2053" y="937"/>
                </a:lnTo>
                <a:lnTo>
                  <a:pt x="2045" y="934"/>
                </a:lnTo>
                <a:lnTo>
                  <a:pt x="2031" y="917"/>
                </a:lnTo>
                <a:lnTo>
                  <a:pt x="2009" y="915"/>
                </a:lnTo>
                <a:lnTo>
                  <a:pt x="1996" y="908"/>
                </a:lnTo>
                <a:lnTo>
                  <a:pt x="1974" y="903"/>
                </a:lnTo>
                <a:lnTo>
                  <a:pt x="1960" y="890"/>
                </a:lnTo>
                <a:lnTo>
                  <a:pt x="1955" y="891"/>
                </a:lnTo>
                <a:lnTo>
                  <a:pt x="1950" y="901"/>
                </a:lnTo>
                <a:lnTo>
                  <a:pt x="1944" y="900"/>
                </a:lnTo>
                <a:lnTo>
                  <a:pt x="1946" y="894"/>
                </a:lnTo>
                <a:lnTo>
                  <a:pt x="1944" y="893"/>
                </a:lnTo>
                <a:lnTo>
                  <a:pt x="1915" y="898"/>
                </a:lnTo>
                <a:lnTo>
                  <a:pt x="1903" y="907"/>
                </a:lnTo>
                <a:lnTo>
                  <a:pt x="1925" y="942"/>
                </a:lnTo>
                <a:lnTo>
                  <a:pt x="1939" y="958"/>
                </a:lnTo>
                <a:lnTo>
                  <a:pt x="1948" y="959"/>
                </a:lnTo>
                <a:lnTo>
                  <a:pt x="1960" y="951"/>
                </a:lnTo>
                <a:lnTo>
                  <a:pt x="1977" y="954"/>
                </a:lnTo>
                <a:lnTo>
                  <a:pt x="1973" y="973"/>
                </a:lnTo>
                <a:lnTo>
                  <a:pt x="1959" y="984"/>
                </a:lnTo>
                <a:lnTo>
                  <a:pt x="1963" y="1005"/>
                </a:lnTo>
                <a:lnTo>
                  <a:pt x="1976" y="1003"/>
                </a:lnTo>
                <a:lnTo>
                  <a:pt x="1981" y="1032"/>
                </a:lnTo>
                <a:lnTo>
                  <a:pt x="1976" y="1042"/>
                </a:lnTo>
                <a:lnTo>
                  <a:pt x="1974" y="1056"/>
                </a:lnTo>
                <a:lnTo>
                  <a:pt x="1979" y="1071"/>
                </a:lnTo>
                <a:lnTo>
                  <a:pt x="1986" y="1082"/>
                </a:lnTo>
                <a:lnTo>
                  <a:pt x="2012" y="1075"/>
                </a:lnTo>
                <a:lnTo>
                  <a:pt x="2014" y="1077"/>
                </a:lnTo>
                <a:lnTo>
                  <a:pt x="2013" y="1094"/>
                </a:lnTo>
                <a:lnTo>
                  <a:pt x="2042" y="1094"/>
                </a:lnTo>
                <a:lnTo>
                  <a:pt x="2044" y="1109"/>
                </a:lnTo>
                <a:lnTo>
                  <a:pt x="2035" y="1107"/>
                </a:lnTo>
                <a:lnTo>
                  <a:pt x="2034" y="1108"/>
                </a:lnTo>
                <a:lnTo>
                  <a:pt x="2025" y="1108"/>
                </a:lnTo>
                <a:lnTo>
                  <a:pt x="2019" y="1109"/>
                </a:lnTo>
                <a:lnTo>
                  <a:pt x="2014" y="1113"/>
                </a:lnTo>
                <a:lnTo>
                  <a:pt x="2014" y="1113"/>
                </a:lnTo>
                <a:lnTo>
                  <a:pt x="2013" y="1113"/>
                </a:lnTo>
                <a:lnTo>
                  <a:pt x="2013" y="1114"/>
                </a:lnTo>
                <a:lnTo>
                  <a:pt x="2011" y="1117"/>
                </a:lnTo>
                <a:lnTo>
                  <a:pt x="2010" y="1118"/>
                </a:lnTo>
                <a:lnTo>
                  <a:pt x="2010" y="1120"/>
                </a:lnTo>
                <a:lnTo>
                  <a:pt x="2009" y="1120"/>
                </a:lnTo>
                <a:lnTo>
                  <a:pt x="2009" y="1122"/>
                </a:lnTo>
                <a:lnTo>
                  <a:pt x="2007" y="1125"/>
                </a:lnTo>
                <a:lnTo>
                  <a:pt x="2007" y="1126"/>
                </a:lnTo>
                <a:lnTo>
                  <a:pt x="2005" y="1127"/>
                </a:lnTo>
                <a:lnTo>
                  <a:pt x="2004" y="1127"/>
                </a:lnTo>
                <a:lnTo>
                  <a:pt x="2003" y="1126"/>
                </a:lnTo>
                <a:lnTo>
                  <a:pt x="1997" y="1124"/>
                </a:lnTo>
                <a:lnTo>
                  <a:pt x="1995" y="1124"/>
                </a:lnTo>
                <a:lnTo>
                  <a:pt x="1995" y="1124"/>
                </a:lnTo>
                <a:lnTo>
                  <a:pt x="1994" y="1124"/>
                </a:lnTo>
                <a:lnTo>
                  <a:pt x="1984" y="1122"/>
                </a:lnTo>
                <a:lnTo>
                  <a:pt x="1982" y="1122"/>
                </a:lnTo>
                <a:lnTo>
                  <a:pt x="1980" y="1121"/>
                </a:lnTo>
                <a:lnTo>
                  <a:pt x="1975" y="1121"/>
                </a:lnTo>
                <a:lnTo>
                  <a:pt x="1973" y="1121"/>
                </a:lnTo>
                <a:lnTo>
                  <a:pt x="1967" y="1121"/>
                </a:lnTo>
                <a:lnTo>
                  <a:pt x="1964" y="1120"/>
                </a:lnTo>
                <a:lnTo>
                  <a:pt x="1958" y="1121"/>
                </a:lnTo>
                <a:lnTo>
                  <a:pt x="1955" y="1121"/>
                </a:lnTo>
                <a:lnTo>
                  <a:pt x="1954" y="1122"/>
                </a:lnTo>
                <a:lnTo>
                  <a:pt x="1952" y="1122"/>
                </a:lnTo>
                <a:lnTo>
                  <a:pt x="1947" y="1123"/>
                </a:lnTo>
                <a:lnTo>
                  <a:pt x="1945" y="1123"/>
                </a:lnTo>
                <a:lnTo>
                  <a:pt x="1942" y="1125"/>
                </a:lnTo>
                <a:lnTo>
                  <a:pt x="1936" y="1126"/>
                </a:lnTo>
                <a:lnTo>
                  <a:pt x="1931" y="1128"/>
                </a:lnTo>
                <a:lnTo>
                  <a:pt x="1931" y="1129"/>
                </a:lnTo>
                <a:lnTo>
                  <a:pt x="1926" y="1131"/>
                </a:lnTo>
                <a:lnTo>
                  <a:pt x="1924" y="1133"/>
                </a:lnTo>
                <a:lnTo>
                  <a:pt x="1921" y="1134"/>
                </a:lnTo>
                <a:lnTo>
                  <a:pt x="1921" y="1135"/>
                </a:lnTo>
                <a:lnTo>
                  <a:pt x="1916" y="1138"/>
                </a:lnTo>
                <a:lnTo>
                  <a:pt x="1916" y="1139"/>
                </a:lnTo>
                <a:lnTo>
                  <a:pt x="1914" y="1141"/>
                </a:lnTo>
                <a:lnTo>
                  <a:pt x="1913" y="1143"/>
                </a:lnTo>
                <a:lnTo>
                  <a:pt x="1910" y="1145"/>
                </a:lnTo>
                <a:lnTo>
                  <a:pt x="1909" y="1147"/>
                </a:lnTo>
                <a:lnTo>
                  <a:pt x="1908" y="1148"/>
                </a:lnTo>
                <a:lnTo>
                  <a:pt x="1908" y="1149"/>
                </a:lnTo>
                <a:lnTo>
                  <a:pt x="1906" y="1150"/>
                </a:lnTo>
                <a:lnTo>
                  <a:pt x="1905" y="1151"/>
                </a:lnTo>
                <a:lnTo>
                  <a:pt x="1903" y="1151"/>
                </a:lnTo>
                <a:lnTo>
                  <a:pt x="1902" y="1149"/>
                </a:lnTo>
                <a:lnTo>
                  <a:pt x="1902" y="1148"/>
                </a:lnTo>
                <a:lnTo>
                  <a:pt x="1904" y="1147"/>
                </a:lnTo>
                <a:lnTo>
                  <a:pt x="1904" y="1146"/>
                </a:lnTo>
                <a:lnTo>
                  <a:pt x="1905" y="1146"/>
                </a:lnTo>
                <a:lnTo>
                  <a:pt x="1907" y="1146"/>
                </a:lnTo>
                <a:lnTo>
                  <a:pt x="1907" y="1145"/>
                </a:lnTo>
                <a:lnTo>
                  <a:pt x="1909" y="1146"/>
                </a:lnTo>
                <a:lnTo>
                  <a:pt x="1910" y="1144"/>
                </a:lnTo>
                <a:lnTo>
                  <a:pt x="1910" y="1144"/>
                </a:lnTo>
                <a:lnTo>
                  <a:pt x="1912" y="1143"/>
                </a:lnTo>
                <a:lnTo>
                  <a:pt x="1912" y="1140"/>
                </a:lnTo>
                <a:lnTo>
                  <a:pt x="1912" y="1140"/>
                </a:lnTo>
                <a:lnTo>
                  <a:pt x="1912" y="1138"/>
                </a:lnTo>
                <a:lnTo>
                  <a:pt x="1910" y="1137"/>
                </a:lnTo>
                <a:lnTo>
                  <a:pt x="1910" y="1136"/>
                </a:lnTo>
                <a:lnTo>
                  <a:pt x="1909" y="1136"/>
                </a:lnTo>
                <a:lnTo>
                  <a:pt x="1909" y="1136"/>
                </a:lnTo>
                <a:lnTo>
                  <a:pt x="1908" y="1135"/>
                </a:lnTo>
                <a:lnTo>
                  <a:pt x="1907" y="1136"/>
                </a:lnTo>
                <a:lnTo>
                  <a:pt x="1905" y="1132"/>
                </a:lnTo>
                <a:lnTo>
                  <a:pt x="1904" y="1132"/>
                </a:lnTo>
                <a:lnTo>
                  <a:pt x="1904" y="1133"/>
                </a:lnTo>
                <a:lnTo>
                  <a:pt x="1903" y="1134"/>
                </a:lnTo>
                <a:lnTo>
                  <a:pt x="1901" y="1134"/>
                </a:lnTo>
                <a:lnTo>
                  <a:pt x="1902" y="1133"/>
                </a:lnTo>
                <a:lnTo>
                  <a:pt x="1902" y="1131"/>
                </a:lnTo>
                <a:lnTo>
                  <a:pt x="1903" y="1132"/>
                </a:lnTo>
                <a:lnTo>
                  <a:pt x="1904" y="1130"/>
                </a:lnTo>
                <a:lnTo>
                  <a:pt x="1902" y="1128"/>
                </a:lnTo>
                <a:lnTo>
                  <a:pt x="1901" y="1129"/>
                </a:lnTo>
                <a:lnTo>
                  <a:pt x="1901" y="1130"/>
                </a:lnTo>
                <a:lnTo>
                  <a:pt x="1902" y="1130"/>
                </a:lnTo>
                <a:lnTo>
                  <a:pt x="1901" y="1131"/>
                </a:lnTo>
                <a:lnTo>
                  <a:pt x="1900" y="1130"/>
                </a:lnTo>
                <a:lnTo>
                  <a:pt x="1899" y="1129"/>
                </a:lnTo>
                <a:lnTo>
                  <a:pt x="1898" y="1129"/>
                </a:lnTo>
                <a:lnTo>
                  <a:pt x="1898" y="1130"/>
                </a:lnTo>
                <a:lnTo>
                  <a:pt x="1897" y="1130"/>
                </a:lnTo>
                <a:lnTo>
                  <a:pt x="1897" y="1129"/>
                </a:lnTo>
                <a:lnTo>
                  <a:pt x="1896" y="1128"/>
                </a:lnTo>
                <a:lnTo>
                  <a:pt x="1897" y="1128"/>
                </a:lnTo>
                <a:lnTo>
                  <a:pt x="1898" y="1127"/>
                </a:lnTo>
                <a:lnTo>
                  <a:pt x="1899" y="1126"/>
                </a:lnTo>
                <a:lnTo>
                  <a:pt x="1899" y="1125"/>
                </a:lnTo>
                <a:lnTo>
                  <a:pt x="1897" y="1125"/>
                </a:lnTo>
                <a:lnTo>
                  <a:pt x="1894" y="1126"/>
                </a:lnTo>
                <a:lnTo>
                  <a:pt x="1893" y="1128"/>
                </a:lnTo>
                <a:lnTo>
                  <a:pt x="1894" y="1128"/>
                </a:lnTo>
                <a:lnTo>
                  <a:pt x="1892" y="1129"/>
                </a:lnTo>
                <a:lnTo>
                  <a:pt x="1891" y="1129"/>
                </a:lnTo>
                <a:lnTo>
                  <a:pt x="1891" y="1128"/>
                </a:lnTo>
                <a:lnTo>
                  <a:pt x="1888" y="1128"/>
                </a:lnTo>
                <a:lnTo>
                  <a:pt x="1888" y="1129"/>
                </a:lnTo>
                <a:lnTo>
                  <a:pt x="1885" y="1128"/>
                </a:lnTo>
                <a:lnTo>
                  <a:pt x="1885" y="1129"/>
                </a:lnTo>
                <a:lnTo>
                  <a:pt x="1885" y="1130"/>
                </a:lnTo>
                <a:lnTo>
                  <a:pt x="1884" y="1130"/>
                </a:lnTo>
                <a:lnTo>
                  <a:pt x="1884" y="1132"/>
                </a:lnTo>
                <a:lnTo>
                  <a:pt x="1881" y="1132"/>
                </a:lnTo>
                <a:lnTo>
                  <a:pt x="1879" y="1131"/>
                </a:lnTo>
                <a:lnTo>
                  <a:pt x="1878" y="1131"/>
                </a:lnTo>
                <a:lnTo>
                  <a:pt x="1878" y="1129"/>
                </a:lnTo>
                <a:lnTo>
                  <a:pt x="1870" y="1129"/>
                </a:lnTo>
                <a:lnTo>
                  <a:pt x="1869" y="1128"/>
                </a:lnTo>
                <a:lnTo>
                  <a:pt x="1867" y="1128"/>
                </a:lnTo>
                <a:lnTo>
                  <a:pt x="1865" y="1127"/>
                </a:lnTo>
                <a:lnTo>
                  <a:pt x="1865" y="1126"/>
                </a:lnTo>
                <a:lnTo>
                  <a:pt x="1860" y="1124"/>
                </a:lnTo>
                <a:lnTo>
                  <a:pt x="1859" y="1123"/>
                </a:lnTo>
                <a:lnTo>
                  <a:pt x="1858" y="1123"/>
                </a:lnTo>
                <a:lnTo>
                  <a:pt x="1857" y="1122"/>
                </a:lnTo>
                <a:lnTo>
                  <a:pt x="1856" y="1122"/>
                </a:lnTo>
                <a:lnTo>
                  <a:pt x="1855" y="1122"/>
                </a:lnTo>
                <a:lnTo>
                  <a:pt x="1856" y="1123"/>
                </a:lnTo>
                <a:lnTo>
                  <a:pt x="1855" y="1123"/>
                </a:lnTo>
                <a:lnTo>
                  <a:pt x="1855" y="1125"/>
                </a:lnTo>
                <a:lnTo>
                  <a:pt x="1855" y="1125"/>
                </a:lnTo>
                <a:lnTo>
                  <a:pt x="1854" y="1125"/>
                </a:lnTo>
                <a:lnTo>
                  <a:pt x="1853" y="1124"/>
                </a:lnTo>
                <a:lnTo>
                  <a:pt x="1852" y="1124"/>
                </a:lnTo>
                <a:lnTo>
                  <a:pt x="1852" y="1123"/>
                </a:lnTo>
                <a:lnTo>
                  <a:pt x="1851" y="1123"/>
                </a:lnTo>
                <a:lnTo>
                  <a:pt x="1849" y="1123"/>
                </a:lnTo>
                <a:lnTo>
                  <a:pt x="1846" y="1124"/>
                </a:lnTo>
                <a:lnTo>
                  <a:pt x="1844" y="1127"/>
                </a:lnTo>
                <a:lnTo>
                  <a:pt x="1844" y="1128"/>
                </a:lnTo>
                <a:lnTo>
                  <a:pt x="1843" y="1129"/>
                </a:lnTo>
                <a:lnTo>
                  <a:pt x="1843" y="1130"/>
                </a:lnTo>
                <a:lnTo>
                  <a:pt x="1844" y="1131"/>
                </a:lnTo>
                <a:lnTo>
                  <a:pt x="1846" y="1131"/>
                </a:lnTo>
                <a:lnTo>
                  <a:pt x="1847" y="1132"/>
                </a:lnTo>
                <a:lnTo>
                  <a:pt x="1844" y="1133"/>
                </a:lnTo>
                <a:lnTo>
                  <a:pt x="1841" y="1133"/>
                </a:lnTo>
                <a:lnTo>
                  <a:pt x="1841" y="1134"/>
                </a:lnTo>
                <a:lnTo>
                  <a:pt x="1841" y="1137"/>
                </a:lnTo>
                <a:lnTo>
                  <a:pt x="1841" y="1139"/>
                </a:lnTo>
                <a:lnTo>
                  <a:pt x="1840" y="1139"/>
                </a:lnTo>
                <a:lnTo>
                  <a:pt x="1839" y="1141"/>
                </a:lnTo>
                <a:lnTo>
                  <a:pt x="1839" y="1141"/>
                </a:lnTo>
                <a:lnTo>
                  <a:pt x="1838" y="1141"/>
                </a:lnTo>
                <a:lnTo>
                  <a:pt x="1838" y="1140"/>
                </a:lnTo>
                <a:lnTo>
                  <a:pt x="1837" y="1141"/>
                </a:lnTo>
                <a:lnTo>
                  <a:pt x="1837" y="1142"/>
                </a:lnTo>
                <a:lnTo>
                  <a:pt x="1838" y="1141"/>
                </a:lnTo>
                <a:lnTo>
                  <a:pt x="1838" y="1142"/>
                </a:lnTo>
                <a:lnTo>
                  <a:pt x="1838" y="1146"/>
                </a:lnTo>
                <a:lnTo>
                  <a:pt x="1837" y="1147"/>
                </a:lnTo>
                <a:lnTo>
                  <a:pt x="1840" y="1147"/>
                </a:lnTo>
                <a:lnTo>
                  <a:pt x="1841" y="1146"/>
                </a:lnTo>
                <a:lnTo>
                  <a:pt x="1842" y="1147"/>
                </a:lnTo>
                <a:lnTo>
                  <a:pt x="1846" y="1146"/>
                </a:lnTo>
                <a:lnTo>
                  <a:pt x="1848" y="1144"/>
                </a:lnTo>
                <a:lnTo>
                  <a:pt x="1848" y="1142"/>
                </a:lnTo>
                <a:lnTo>
                  <a:pt x="1849" y="1140"/>
                </a:lnTo>
                <a:lnTo>
                  <a:pt x="1850" y="1138"/>
                </a:lnTo>
                <a:lnTo>
                  <a:pt x="1856" y="1135"/>
                </a:lnTo>
                <a:lnTo>
                  <a:pt x="1856" y="1133"/>
                </a:lnTo>
                <a:lnTo>
                  <a:pt x="1858" y="1131"/>
                </a:lnTo>
                <a:lnTo>
                  <a:pt x="1860" y="1131"/>
                </a:lnTo>
                <a:lnTo>
                  <a:pt x="1865" y="1131"/>
                </a:lnTo>
                <a:lnTo>
                  <a:pt x="1866" y="1134"/>
                </a:lnTo>
                <a:lnTo>
                  <a:pt x="1869" y="1135"/>
                </a:lnTo>
                <a:lnTo>
                  <a:pt x="1869" y="1136"/>
                </a:lnTo>
                <a:lnTo>
                  <a:pt x="1868" y="1137"/>
                </a:lnTo>
                <a:lnTo>
                  <a:pt x="1866" y="1137"/>
                </a:lnTo>
                <a:lnTo>
                  <a:pt x="1865" y="1134"/>
                </a:lnTo>
                <a:lnTo>
                  <a:pt x="1863" y="1134"/>
                </a:lnTo>
                <a:lnTo>
                  <a:pt x="1862" y="1136"/>
                </a:lnTo>
                <a:lnTo>
                  <a:pt x="1862" y="1136"/>
                </a:lnTo>
                <a:lnTo>
                  <a:pt x="1863" y="1136"/>
                </a:lnTo>
                <a:lnTo>
                  <a:pt x="1863" y="1137"/>
                </a:lnTo>
                <a:lnTo>
                  <a:pt x="1865" y="1138"/>
                </a:lnTo>
                <a:lnTo>
                  <a:pt x="1866" y="1140"/>
                </a:lnTo>
                <a:lnTo>
                  <a:pt x="1866" y="1142"/>
                </a:lnTo>
                <a:lnTo>
                  <a:pt x="1865" y="1142"/>
                </a:lnTo>
                <a:lnTo>
                  <a:pt x="1866" y="1143"/>
                </a:lnTo>
                <a:lnTo>
                  <a:pt x="1866" y="1147"/>
                </a:lnTo>
                <a:lnTo>
                  <a:pt x="1863" y="1148"/>
                </a:lnTo>
                <a:lnTo>
                  <a:pt x="1861" y="1151"/>
                </a:lnTo>
                <a:lnTo>
                  <a:pt x="1860" y="1151"/>
                </a:lnTo>
                <a:lnTo>
                  <a:pt x="1860" y="1153"/>
                </a:lnTo>
                <a:lnTo>
                  <a:pt x="1856" y="1153"/>
                </a:lnTo>
                <a:lnTo>
                  <a:pt x="1855" y="1154"/>
                </a:lnTo>
                <a:lnTo>
                  <a:pt x="1857" y="1153"/>
                </a:lnTo>
                <a:lnTo>
                  <a:pt x="1861" y="1153"/>
                </a:lnTo>
                <a:lnTo>
                  <a:pt x="1862" y="1151"/>
                </a:lnTo>
                <a:lnTo>
                  <a:pt x="1865" y="1150"/>
                </a:lnTo>
                <a:lnTo>
                  <a:pt x="1865" y="1151"/>
                </a:lnTo>
                <a:lnTo>
                  <a:pt x="1864" y="1152"/>
                </a:lnTo>
                <a:lnTo>
                  <a:pt x="1865" y="1152"/>
                </a:lnTo>
                <a:lnTo>
                  <a:pt x="1865" y="1153"/>
                </a:lnTo>
                <a:lnTo>
                  <a:pt x="1864" y="1155"/>
                </a:lnTo>
                <a:lnTo>
                  <a:pt x="1864" y="1157"/>
                </a:lnTo>
                <a:lnTo>
                  <a:pt x="1864" y="1158"/>
                </a:lnTo>
                <a:lnTo>
                  <a:pt x="1866" y="1156"/>
                </a:lnTo>
                <a:lnTo>
                  <a:pt x="1866" y="1155"/>
                </a:lnTo>
                <a:lnTo>
                  <a:pt x="1866" y="1155"/>
                </a:lnTo>
                <a:lnTo>
                  <a:pt x="1867" y="1152"/>
                </a:lnTo>
                <a:lnTo>
                  <a:pt x="1870" y="1150"/>
                </a:lnTo>
                <a:lnTo>
                  <a:pt x="1872" y="1150"/>
                </a:lnTo>
                <a:lnTo>
                  <a:pt x="1875" y="1152"/>
                </a:lnTo>
                <a:lnTo>
                  <a:pt x="1875" y="1154"/>
                </a:lnTo>
                <a:lnTo>
                  <a:pt x="1876" y="1154"/>
                </a:lnTo>
                <a:lnTo>
                  <a:pt x="1876" y="1155"/>
                </a:lnTo>
                <a:lnTo>
                  <a:pt x="1874" y="1155"/>
                </a:lnTo>
                <a:lnTo>
                  <a:pt x="1874" y="1156"/>
                </a:lnTo>
                <a:lnTo>
                  <a:pt x="1878" y="1156"/>
                </a:lnTo>
                <a:lnTo>
                  <a:pt x="1878" y="1156"/>
                </a:lnTo>
                <a:lnTo>
                  <a:pt x="1880" y="1158"/>
                </a:lnTo>
                <a:lnTo>
                  <a:pt x="1880" y="1158"/>
                </a:lnTo>
                <a:lnTo>
                  <a:pt x="1878" y="1159"/>
                </a:lnTo>
                <a:lnTo>
                  <a:pt x="1878" y="1161"/>
                </a:lnTo>
                <a:lnTo>
                  <a:pt x="1880" y="1161"/>
                </a:lnTo>
                <a:lnTo>
                  <a:pt x="1880" y="1163"/>
                </a:lnTo>
                <a:lnTo>
                  <a:pt x="1880" y="1163"/>
                </a:lnTo>
                <a:lnTo>
                  <a:pt x="1882" y="1163"/>
                </a:lnTo>
                <a:lnTo>
                  <a:pt x="1881" y="1161"/>
                </a:lnTo>
                <a:lnTo>
                  <a:pt x="1883" y="1159"/>
                </a:lnTo>
                <a:lnTo>
                  <a:pt x="1885" y="1157"/>
                </a:lnTo>
                <a:lnTo>
                  <a:pt x="1887" y="1155"/>
                </a:lnTo>
                <a:lnTo>
                  <a:pt x="1888" y="1155"/>
                </a:lnTo>
                <a:lnTo>
                  <a:pt x="1889" y="1156"/>
                </a:lnTo>
                <a:lnTo>
                  <a:pt x="1888" y="1156"/>
                </a:lnTo>
                <a:lnTo>
                  <a:pt x="1887" y="1158"/>
                </a:lnTo>
                <a:lnTo>
                  <a:pt x="1886" y="1161"/>
                </a:lnTo>
                <a:lnTo>
                  <a:pt x="1887" y="1161"/>
                </a:lnTo>
                <a:lnTo>
                  <a:pt x="1887" y="1162"/>
                </a:lnTo>
                <a:lnTo>
                  <a:pt x="1892" y="1164"/>
                </a:lnTo>
                <a:lnTo>
                  <a:pt x="1890" y="1165"/>
                </a:lnTo>
                <a:lnTo>
                  <a:pt x="1888" y="1166"/>
                </a:lnTo>
                <a:lnTo>
                  <a:pt x="1888" y="1167"/>
                </a:lnTo>
                <a:lnTo>
                  <a:pt x="1889" y="1167"/>
                </a:lnTo>
                <a:lnTo>
                  <a:pt x="1889" y="1166"/>
                </a:lnTo>
                <a:lnTo>
                  <a:pt x="1891" y="1166"/>
                </a:lnTo>
                <a:lnTo>
                  <a:pt x="1891" y="1165"/>
                </a:lnTo>
                <a:lnTo>
                  <a:pt x="1892" y="1165"/>
                </a:lnTo>
                <a:lnTo>
                  <a:pt x="1893" y="1167"/>
                </a:lnTo>
                <a:lnTo>
                  <a:pt x="1894" y="1166"/>
                </a:lnTo>
                <a:lnTo>
                  <a:pt x="1893" y="1165"/>
                </a:lnTo>
                <a:lnTo>
                  <a:pt x="1894" y="1164"/>
                </a:lnTo>
                <a:lnTo>
                  <a:pt x="1894" y="1162"/>
                </a:lnTo>
                <a:lnTo>
                  <a:pt x="1893" y="1161"/>
                </a:lnTo>
                <a:lnTo>
                  <a:pt x="1897" y="1160"/>
                </a:lnTo>
                <a:lnTo>
                  <a:pt x="1898" y="1157"/>
                </a:lnTo>
                <a:lnTo>
                  <a:pt x="1899" y="1158"/>
                </a:lnTo>
                <a:lnTo>
                  <a:pt x="1899" y="1158"/>
                </a:lnTo>
                <a:lnTo>
                  <a:pt x="1900" y="1158"/>
                </a:lnTo>
                <a:lnTo>
                  <a:pt x="1901" y="1157"/>
                </a:lnTo>
                <a:lnTo>
                  <a:pt x="1902" y="1154"/>
                </a:lnTo>
                <a:lnTo>
                  <a:pt x="1903" y="1153"/>
                </a:lnTo>
                <a:lnTo>
                  <a:pt x="1904" y="1156"/>
                </a:lnTo>
                <a:lnTo>
                  <a:pt x="1904" y="1157"/>
                </a:lnTo>
                <a:lnTo>
                  <a:pt x="1907" y="1158"/>
                </a:lnTo>
                <a:lnTo>
                  <a:pt x="1907" y="1159"/>
                </a:lnTo>
                <a:lnTo>
                  <a:pt x="1902" y="1170"/>
                </a:lnTo>
                <a:lnTo>
                  <a:pt x="1902" y="1176"/>
                </a:lnTo>
                <a:lnTo>
                  <a:pt x="1903" y="1177"/>
                </a:lnTo>
                <a:lnTo>
                  <a:pt x="1904" y="1180"/>
                </a:lnTo>
                <a:lnTo>
                  <a:pt x="1905" y="1180"/>
                </a:lnTo>
                <a:lnTo>
                  <a:pt x="1907" y="1183"/>
                </a:lnTo>
                <a:lnTo>
                  <a:pt x="1915" y="1183"/>
                </a:lnTo>
                <a:lnTo>
                  <a:pt x="1917" y="1183"/>
                </a:lnTo>
                <a:lnTo>
                  <a:pt x="1916" y="1186"/>
                </a:lnTo>
                <a:lnTo>
                  <a:pt x="1914" y="1188"/>
                </a:lnTo>
                <a:lnTo>
                  <a:pt x="1912" y="1192"/>
                </a:lnTo>
                <a:lnTo>
                  <a:pt x="1906" y="1193"/>
                </a:lnTo>
                <a:lnTo>
                  <a:pt x="1904" y="1195"/>
                </a:lnTo>
                <a:lnTo>
                  <a:pt x="1902" y="1198"/>
                </a:lnTo>
                <a:lnTo>
                  <a:pt x="1902" y="1199"/>
                </a:lnTo>
                <a:lnTo>
                  <a:pt x="1900" y="1202"/>
                </a:lnTo>
                <a:lnTo>
                  <a:pt x="1899" y="1206"/>
                </a:lnTo>
                <a:lnTo>
                  <a:pt x="1900" y="1209"/>
                </a:lnTo>
                <a:lnTo>
                  <a:pt x="1902" y="1210"/>
                </a:lnTo>
                <a:lnTo>
                  <a:pt x="1903" y="1209"/>
                </a:lnTo>
                <a:lnTo>
                  <a:pt x="1904" y="1209"/>
                </a:lnTo>
                <a:lnTo>
                  <a:pt x="1903" y="1210"/>
                </a:lnTo>
                <a:lnTo>
                  <a:pt x="1903" y="1210"/>
                </a:lnTo>
                <a:lnTo>
                  <a:pt x="1907" y="1210"/>
                </a:lnTo>
                <a:lnTo>
                  <a:pt x="1906" y="1211"/>
                </a:lnTo>
                <a:lnTo>
                  <a:pt x="1903" y="1213"/>
                </a:lnTo>
                <a:lnTo>
                  <a:pt x="1903" y="1215"/>
                </a:lnTo>
                <a:lnTo>
                  <a:pt x="1902" y="1216"/>
                </a:lnTo>
                <a:lnTo>
                  <a:pt x="1902" y="1219"/>
                </a:lnTo>
                <a:lnTo>
                  <a:pt x="1903" y="1220"/>
                </a:lnTo>
                <a:lnTo>
                  <a:pt x="1902" y="1221"/>
                </a:lnTo>
                <a:lnTo>
                  <a:pt x="1901" y="1221"/>
                </a:lnTo>
                <a:lnTo>
                  <a:pt x="1898" y="1224"/>
                </a:lnTo>
                <a:lnTo>
                  <a:pt x="1894" y="1223"/>
                </a:lnTo>
                <a:lnTo>
                  <a:pt x="1882" y="1224"/>
                </a:lnTo>
                <a:lnTo>
                  <a:pt x="1875" y="1223"/>
                </a:lnTo>
                <a:lnTo>
                  <a:pt x="1874" y="1224"/>
                </a:lnTo>
                <a:lnTo>
                  <a:pt x="1871" y="1224"/>
                </a:lnTo>
                <a:lnTo>
                  <a:pt x="1867" y="1225"/>
                </a:lnTo>
                <a:lnTo>
                  <a:pt x="1864" y="1225"/>
                </a:lnTo>
                <a:lnTo>
                  <a:pt x="1862" y="1228"/>
                </a:lnTo>
                <a:lnTo>
                  <a:pt x="1859" y="1231"/>
                </a:lnTo>
                <a:lnTo>
                  <a:pt x="1858" y="1232"/>
                </a:lnTo>
                <a:lnTo>
                  <a:pt x="1855" y="1233"/>
                </a:lnTo>
                <a:lnTo>
                  <a:pt x="1851" y="1234"/>
                </a:lnTo>
                <a:lnTo>
                  <a:pt x="1850" y="1235"/>
                </a:lnTo>
                <a:lnTo>
                  <a:pt x="1848" y="1235"/>
                </a:lnTo>
                <a:lnTo>
                  <a:pt x="1847" y="1234"/>
                </a:lnTo>
                <a:lnTo>
                  <a:pt x="1847" y="1233"/>
                </a:lnTo>
                <a:lnTo>
                  <a:pt x="1846" y="1231"/>
                </a:lnTo>
                <a:lnTo>
                  <a:pt x="1846" y="1229"/>
                </a:lnTo>
                <a:lnTo>
                  <a:pt x="1845" y="1228"/>
                </a:lnTo>
                <a:lnTo>
                  <a:pt x="1845" y="1224"/>
                </a:lnTo>
                <a:lnTo>
                  <a:pt x="1846" y="1222"/>
                </a:lnTo>
                <a:lnTo>
                  <a:pt x="1845" y="1222"/>
                </a:lnTo>
                <a:lnTo>
                  <a:pt x="1844" y="1222"/>
                </a:lnTo>
                <a:lnTo>
                  <a:pt x="1844" y="1222"/>
                </a:lnTo>
                <a:lnTo>
                  <a:pt x="1840" y="1223"/>
                </a:lnTo>
                <a:lnTo>
                  <a:pt x="1839" y="1221"/>
                </a:lnTo>
                <a:lnTo>
                  <a:pt x="1839" y="1220"/>
                </a:lnTo>
                <a:lnTo>
                  <a:pt x="1836" y="1221"/>
                </a:lnTo>
                <a:lnTo>
                  <a:pt x="1829" y="1218"/>
                </a:lnTo>
                <a:lnTo>
                  <a:pt x="1826" y="1218"/>
                </a:lnTo>
                <a:lnTo>
                  <a:pt x="1824" y="1219"/>
                </a:lnTo>
                <a:lnTo>
                  <a:pt x="1821" y="1217"/>
                </a:lnTo>
                <a:lnTo>
                  <a:pt x="1819" y="1217"/>
                </a:lnTo>
                <a:lnTo>
                  <a:pt x="1816" y="1214"/>
                </a:lnTo>
                <a:lnTo>
                  <a:pt x="1812" y="1212"/>
                </a:lnTo>
                <a:lnTo>
                  <a:pt x="1811" y="1211"/>
                </a:lnTo>
                <a:lnTo>
                  <a:pt x="1812" y="1208"/>
                </a:lnTo>
                <a:lnTo>
                  <a:pt x="1810" y="1206"/>
                </a:lnTo>
                <a:lnTo>
                  <a:pt x="1808" y="1207"/>
                </a:lnTo>
                <a:lnTo>
                  <a:pt x="1807" y="1208"/>
                </a:lnTo>
                <a:lnTo>
                  <a:pt x="1804" y="1208"/>
                </a:lnTo>
                <a:lnTo>
                  <a:pt x="1804" y="1209"/>
                </a:lnTo>
                <a:lnTo>
                  <a:pt x="1803" y="1210"/>
                </a:lnTo>
                <a:lnTo>
                  <a:pt x="1803" y="1208"/>
                </a:lnTo>
                <a:lnTo>
                  <a:pt x="1801" y="1207"/>
                </a:lnTo>
                <a:lnTo>
                  <a:pt x="1801" y="1206"/>
                </a:lnTo>
                <a:lnTo>
                  <a:pt x="1798" y="1204"/>
                </a:lnTo>
                <a:lnTo>
                  <a:pt x="1792" y="1205"/>
                </a:lnTo>
                <a:lnTo>
                  <a:pt x="1787" y="1205"/>
                </a:lnTo>
                <a:lnTo>
                  <a:pt x="1785" y="1204"/>
                </a:lnTo>
                <a:lnTo>
                  <a:pt x="1783" y="1204"/>
                </a:lnTo>
                <a:lnTo>
                  <a:pt x="1783" y="1204"/>
                </a:lnTo>
                <a:lnTo>
                  <a:pt x="1784" y="1203"/>
                </a:lnTo>
                <a:lnTo>
                  <a:pt x="1784" y="1202"/>
                </a:lnTo>
                <a:lnTo>
                  <a:pt x="1782" y="1200"/>
                </a:lnTo>
                <a:lnTo>
                  <a:pt x="1779" y="1198"/>
                </a:lnTo>
                <a:lnTo>
                  <a:pt x="1776" y="1198"/>
                </a:lnTo>
                <a:lnTo>
                  <a:pt x="1775" y="1199"/>
                </a:lnTo>
                <a:lnTo>
                  <a:pt x="1772" y="1198"/>
                </a:lnTo>
                <a:lnTo>
                  <a:pt x="1771" y="1200"/>
                </a:lnTo>
                <a:lnTo>
                  <a:pt x="1770" y="1200"/>
                </a:lnTo>
                <a:lnTo>
                  <a:pt x="1765" y="1200"/>
                </a:lnTo>
                <a:lnTo>
                  <a:pt x="1765" y="1201"/>
                </a:lnTo>
                <a:lnTo>
                  <a:pt x="1765" y="1203"/>
                </a:lnTo>
                <a:lnTo>
                  <a:pt x="1762" y="1203"/>
                </a:lnTo>
                <a:lnTo>
                  <a:pt x="1762" y="1204"/>
                </a:lnTo>
                <a:lnTo>
                  <a:pt x="1754" y="1203"/>
                </a:lnTo>
                <a:lnTo>
                  <a:pt x="1753" y="1203"/>
                </a:lnTo>
                <a:lnTo>
                  <a:pt x="1754" y="1201"/>
                </a:lnTo>
                <a:lnTo>
                  <a:pt x="1753" y="1200"/>
                </a:lnTo>
                <a:lnTo>
                  <a:pt x="1751" y="1201"/>
                </a:lnTo>
                <a:lnTo>
                  <a:pt x="1751" y="1202"/>
                </a:lnTo>
                <a:lnTo>
                  <a:pt x="1751" y="1202"/>
                </a:lnTo>
                <a:lnTo>
                  <a:pt x="1745" y="1201"/>
                </a:lnTo>
                <a:lnTo>
                  <a:pt x="1744" y="1200"/>
                </a:lnTo>
                <a:lnTo>
                  <a:pt x="1743" y="1199"/>
                </a:lnTo>
                <a:lnTo>
                  <a:pt x="1739" y="1199"/>
                </a:lnTo>
                <a:lnTo>
                  <a:pt x="1738" y="1199"/>
                </a:lnTo>
                <a:lnTo>
                  <a:pt x="1737" y="1198"/>
                </a:lnTo>
                <a:lnTo>
                  <a:pt x="1731" y="1198"/>
                </a:lnTo>
                <a:lnTo>
                  <a:pt x="1726" y="1197"/>
                </a:lnTo>
                <a:lnTo>
                  <a:pt x="1723" y="1197"/>
                </a:lnTo>
                <a:lnTo>
                  <a:pt x="1723" y="1196"/>
                </a:lnTo>
                <a:lnTo>
                  <a:pt x="1714" y="1196"/>
                </a:lnTo>
                <a:lnTo>
                  <a:pt x="1713" y="1195"/>
                </a:lnTo>
                <a:lnTo>
                  <a:pt x="1710" y="1194"/>
                </a:lnTo>
                <a:lnTo>
                  <a:pt x="1707" y="1191"/>
                </a:lnTo>
                <a:lnTo>
                  <a:pt x="1703" y="1190"/>
                </a:lnTo>
                <a:lnTo>
                  <a:pt x="1699" y="1192"/>
                </a:lnTo>
                <a:lnTo>
                  <a:pt x="1697" y="1191"/>
                </a:lnTo>
                <a:lnTo>
                  <a:pt x="1693" y="1191"/>
                </a:lnTo>
                <a:lnTo>
                  <a:pt x="1687" y="1189"/>
                </a:lnTo>
                <a:lnTo>
                  <a:pt x="1685" y="1188"/>
                </a:lnTo>
                <a:lnTo>
                  <a:pt x="1682" y="1188"/>
                </a:lnTo>
                <a:lnTo>
                  <a:pt x="1682" y="1187"/>
                </a:lnTo>
                <a:lnTo>
                  <a:pt x="1680" y="1187"/>
                </a:lnTo>
                <a:lnTo>
                  <a:pt x="1678" y="1187"/>
                </a:lnTo>
                <a:lnTo>
                  <a:pt x="1673" y="1188"/>
                </a:lnTo>
                <a:lnTo>
                  <a:pt x="1671" y="1189"/>
                </a:lnTo>
                <a:lnTo>
                  <a:pt x="1671" y="1190"/>
                </a:lnTo>
                <a:lnTo>
                  <a:pt x="1670" y="1190"/>
                </a:lnTo>
                <a:lnTo>
                  <a:pt x="1669" y="1189"/>
                </a:lnTo>
                <a:lnTo>
                  <a:pt x="1666" y="1188"/>
                </a:lnTo>
                <a:lnTo>
                  <a:pt x="1665" y="1187"/>
                </a:lnTo>
                <a:lnTo>
                  <a:pt x="1663" y="1187"/>
                </a:lnTo>
                <a:lnTo>
                  <a:pt x="1659" y="1190"/>
                </a:lnTo>
                <a:lnTo>
                  <a:pt x="1654" y="1195"/>
                </a:lnTo>
                <a:lnTo>
                  <a:pt x="1653" y="1197"/>
                </a:lnTo>
                <a:lnTo>
                  <a:pt x="1652" y="1198"/>
                </a:lnTo>
                <a:lnTo>
                  <a:pt x="1651" y="1200"/>
                </a:lnTo>
                <a:lnTo>
                  <a:pt x="1649" y="1205"/>
                </a:lnTo>
                <a:lnTo>
                  <a:pt x="1649" y="1207"/>
                </a:lnTo>
                <a:lnTo>
                  <a:pt x="1650" y="1208"/>
                </a:lnTo>
                <a:lnTo>
                  <a:pt x="1651" y="1207"/>
                </a:lnTo>
                <a:lnTo>
                  <a:pt x="1653" y="1207"/>
                </a:lnTo>
                <a:lnTo>
                  <a:pt x="1653" y="1208"/>
                </a:lnTo>
                <a:lnTo>
                  <a:pt x="1653" y="1210"/>
                </a:lnTo>
                <a:lnTo>
                  <a:pt x="1650" y="1212"/>
                </a:lnTo>
                <a:lnTo>
                  <a:pt x="1650" y="1213"/>
                </a:lnTo>
                <a:lnTo>
                  <a:pt x="1651" y="1214"/>
                </a:lnTo>
                <a:lnTo>
                  <a:pt x="1651" y="1215"/>
                </a:lnTo>
                <a:lnTo>
                  <a:pt x="1659" y="1218"/>
                </a:lnTo>
                <a:lnTo>
                  <a:pt x="1659" y="1218"/>
                </a:lnTo>
                <a:lnTo>
                  <a:pt x="1659" y="1219"/>
                </a:lnTo>
                <a:lnTo>
                  <a:pt x="1650" y="1215"/>
                </a:lnTo>
                <a:lnTo>
                  <a:pt x="1645" y="1218"/>
                </a:lnTo>
                <a:lnTo>
                  <a:pt x="1644" y="1220"/>
                </a:lnTo>
                <a:lnTo>
                  <a:pt x="1642" y="1222"/>
                </a:lnTo>
                <a:lnTo>
                  <a:pt x="1641" y="1225"/>
                </a:lnTo>
                <a:lnTo>
                  <a:pt x="1640" y="1227"/>
                </a:lnTo>
                <a:lnTo>
                  <a:pt x="1640" y="1231"/>
                </a:lnTo>
                <a:lnTo>
                  <a:pt x="1642" y="1235"/>
                </a:lnTo>
                <a:lnTo>
                  <a:pt x="1643" y="1235"/>
                </a:lnTo>
                <a:lnTo>
                  <a:pt x="1643" y="1237"/>
                </a:lnTo>
                <a:lnTo>
                  <a:pt x="1644" y="1238"/>
                </a:lnTo>
                <a:lnTo>
                  <a:pt x="1648" y="1239"/>
                </a:lnTo>
                <a:lnTo>
                  <a:pt x="1650" y="1241"/>
                </a:lnTo>
                <a:lnTo>
                  <a:pt x="1651" y="1240"/>
                </a:lnTo>
                <a:lnTo>
                  <a:pt x="1656" y="1240"/>
                </a:lnTo>
                <a:lnTo>
                  <a:pt x="1656" y="1239"/>
                </a:lnTo>
                <a:lnTo>
                  <a:pt x="1657" y="1239"/>
                </a:lnTo>
                <a:lnTo>
                  <a:pt x="1658" y="1238"/>
                </a:lnTo>
                <a:lnTo>
                  <a:pt x="1659" y="1238"/>
                </a:lnTo>
                <a:lnTo>
                  <a:pt x="1659" y="1240"/>
                </a:lnTo>
                <a:lnTo>
                  <a:pt x="1661" y="1241"/>
                </a:lnTo>
                <a:lnTo>
                  <a:pt x="1663" y="1240"/>
                </a:lnTo>
                <a:lnTo>
                  <a:pt x="1664" y="1240"/>
                </a:lnTo>
                <a:lnTo>
                  <a:pt x="1664" y="1240"/>
                </a:lnTo>
                <a:lnTo>
                  <a:pt x="1661" y="1241"/>
                </a:lnTo>
                <a:lnTo>
                  <a:pt x="1661" y="1242"/>
                </a:lnTo>
                <a:lnTo>
                  <a:pt x="1662" y="1243"/>
                </a:lnTo>
                <a:lnTo>
                  <a:pt x="1663" y="1246"/>
                </a:lnTo>
                <a:lnTo>
                  <a:pt x="1664" y="1247"/>
                </a:lnTo>
                <a:lnTo>
                  <a:pt x="1664" y="1248"/>
                </a:lnTo>
                <a:lnTo>
                  <a:pt x="1665" y="1249"/>
                </a:lnTo>
                <a:lnTo>
                  <a:pt x="1665" y="1251"/>
                </a:lnTo>
                <a:lnTo>
                  <a:pt x="1667" y="1253"/>
                </a:lnTo>
                <a:lnTo>
                  <a:pt x="1668" y="1255"/>
                </a:lnTo>
                <a:lnTo>
                  <a:pt x="1666" y="1257"/>
                </a:lnTo>
                <a:lnTo>
                  <a:pt x="1666" y="1261"/>
                </a:lnTo>
                <a:lnTo>
                  <a:pt x="1663" y="1264"/>
                </a:lnTo>
                <a:lnTo>
                  <a:pt x="1662" y="1265"/>
                </a:lnTo>
                <a:lnTo>
                  <a:pt x="1661" y="1265"/>
                </a:lnTo>
                <a:lnTo>
                  <a:pt x="1661" y="1266"/>
                </a:lnTo>
                <a:lnTo>
                  <a:pt x="1660" y="1266"/>
                </a:lnTo>
                <a:lnTo>
                  <a:pt x="1660" y="1268"/>
                </a:lnTo>
                <a:lnTo>
                  <a:pt x="1659" y="1268"/>
                </a:lnTo>
                <a:lnTo>
                  <a:pt x="1658" y="1269"/>
                </a:lnTo>
                <a:lnTo>
                  <a:pt x="1656" y="1271"/>
                </a:lnTo>
                <a:lnTo>
                  <a:pt x="1656" y="1274"/>
                </a:lnTo>
                <a:lnTo>
                  <a:pt x="1653" y="1277"/>
                </a:lnTo>
                <a:lnTo>
                  <a:pt x="1653" y="1279"/>
                </a:lnTo>
                <a:lnTo>
                  <a:pt x="1647" y="1283"/>
                </a:lnTo>
                <a:lnTo>
                  <a:pt x="1647" y="1284"/>
                </a:lnTo>
                <a:lnTo>
                  <a:pt x="1645" y="1284"/>
                </a:lnTo>
                <a:lnTo>
                  <a:pt x="1644" y="1282"/>
                </a:lnTo>
                <a:lnTo>
                  <a:pt x="1645" y="1277"/>
                </a:lnTo>
                <a:lnTo>
                  <a:pt x="1646" y="1275"/>
                </a:lnTo>
                <a:lnTo>
                  <a:pt x="1646" y="1270"/>
                </a:lnTo>
                <a:lnTo>
                  <a:pt x="1647" y="1269"/>
                </a:lnTo>
                <a:lnTo>
                  <a:pt x="1647" y="1265"/>
                </a:lnTo>
                <a:lnTo>
                  <a:pt x="1647" y="1264"/>
                </a:lnTo>
                <a:lnTo>
                  <a:pt x="1647" y="1264"/>
                </a:lnTo>
                <a:lnTo>
                  <a:pt x="1646" y="1261"/>
                </a:lnTo>
                <a:lnTo>
                  <a:pt x="1647" y="1259"/>
                </a:lnTo>
                <a:lnTo>
                  <a:pt x="1648" y="1257"/>
                </a:lnTo>
                <a:lnTo>
                  <a:pt x="1649" y="1255"/>
                </a:lnTo>
                <a:lnTo>
                  <a:pt x="1648" y="1255"/>
                </a:lnTo>
                <a:lnTo>
                  <a:pt x="1648" y="1253"/>
                </a:lnTo>
                <a:lnTo>
                  <a:pt x="1650" y="1250"/>
                </a:lnTo>
                <a:lnTo>
                  <a:pt x="1650" y="1248"/>
                </a:lnTo>
                <a:lnTo>
                  <a:pt x="1649" y="1246"/>
                </a:lnTo>
                <a:lnTo>
                  <a:pt x="1644" y="1241"/>
                </a:lnTo>
                <a:lnTo>
                  <a:pt x="1643" y="1239"/>
                </a:lnTo>
                <a:lnTo>
                  <a:pt x="1640" y="1236"/>
                </a:lnTo>
                <a:lnTo>
                  <a:pt x="1640" y="1236"/>
                </a:lnTo>
                <a:lnTo>
                  <a:pt x="1638" y="1234"/>
                </a:lnTo>
                <a:lnTo>
                  <a:pt x="1637" y="1232"/>
                </a:lnTo>
                <a:lnTo>
                  <a:pt x="1634" y="1230"/>
                </a:lnTo>
                <a:lnTo>
                  <a:pt x="1633" y="1228"/>
                </a:lnTo>
                <a:lnTo>
                  <a:pt x="1631" y="1227"/>
                </a:lnTo>
                <a:lnTo>
                  <a:pt x="1628" y="1223"/>
                </a:lnTo>
                <a:lnTo>
                  <a:pt x="1621" y="1218"/>
                </a:lnTo>
                <a:lnTo>
                  <a:pt x="1621" y="1217"/>
                </a:lnTo>
                <a:lnTo>
                  <a:pt x="1614" y="1211"/>
                </a:lnTo>
                <a:lnTo>
                  <a:pt x="1614" y="1210"/>
                </a:lnTo>
                <a:lnTo>
                  <a:pt x="1611" y="1208"/>
                </a:lnTo>
                <a:lnTo>
                  <a:pt x="1610" y="1207"/>
                </a:lnTo>
                <a:lnTo>
                  <a:pt x="1588" y="1189"/>
                </a:lnTo>
                <a:lnTo>
                  <a:pt x="1588" y="1188"/>
                </a:lnTo>
                <a:lnTo>
                  <a:pt x="1571" y="1175"/>
                </a:lnTo>
                <a:lnTo>
                  <a:pt x="1562" y="1169"/>
                </a:lnTo>
                <a:lnTo>
                  <a:pt x="1551" y="1162"/>
                </a:lnTo>
                <a:lnTo>
                  <a:pt x="1550" y="1161"/>
                </a:lnTo>
                <a:lnTo>
                  <a:pt x="1549" y="1161"/>
                </a:lnTo>
                <a:lnTo>
                  <a:pt x="1541" y="1156"/>
                </a:lnTo>
                <a:lnTo>
                  <a:pt x="1540" y="1155"/>
                </a:lnTo>
                <a:lnTo>
                  <a:pt x="1519" y="1143"/>
                </a:lnTo>
                <a:lnTo>
                  <a:pt x="1518" y="1143"/>
                </a:lnTo>
                <a:lnTo>
                  <a:pt x="1512" y="1139"/>
                </a:lnTo>
                <a:lnTo>
                  <a:pt x="1506" y="1136"/>
                </a:lnTo>
                <a:lnTo>
                  <a:pt x="1505" y="1135"/>
                </a:lnTo>
                <a:lnTo>
                  <a:pt x="1503" y="1135"/>
                </a:lnTo>
                <a:lnTo>
                  <a:pt x="1503" y="1134"/>
                </a:lnTo>
                <a:lnTo>
                  <a:pt x="1497" y="1131"/>
                </a:lnTo>
                <a:lnTo>
                  <a:pt x="1493" y="1129"/>
                </a:lnTo>
                <a:lnTo>
                  <a:pt x="1491" y="1129"/>
                </a:lnTo>
                <a:lnTo>
                  <a:pt x="1490" y="1127"/>
                </a:lnTo>
                <a:lnTo>
                  <a:pt x="1489" y="1127"/>
                </a:lnTo>
                <a:lnTo>
                  <a:pt x="1487" y="1127"/>
                </a:lnTo>
                <a:lnTo>
                  <a:pt x="1487" y="1126"/>
                </a:lnTo>
                <a:lnTo>
                  <a:pt x="1485" y="1125"/>
                </a:lnTo>
                <a:lnTo>
                  <a:pt x="1484" y="1125"/>
                </a:lnTo>
                <a:lnTo>
                  <a:pt x="1483" y="1124"/>
                </a:lnTo>
                <a:lnTo>
                  <a:pt x="1481" y="1123"/>
                </a:lnTo>
                <a:lnTo>
                  <a:pt x="1476" y="1121"/>
                </a:lnTo>
                <a:lnTo>
                  <a:pt x="1472" y="1122"/>
                </a:lnTo>
                <a:lnTo>
                  <a:pt x="1470" y="1121"/>
                </a:lnTo>
                <a:lnTo>
                  <a:pt x="1469" y="1121"/>
                </a:lnTo>
                <a:lnTo>
                  <a:pt x="1466" y="1122"/>
                </a:lnTo>
                <a:lnTo>
                  <a:pt x="1464" y="1120"/>
                </a:lnTo>
                <a:lnTo>
                  <a:pt x="1461" y="1119"/>
                </a:lnTo>
                <a:lnTo>
                  <a:pt x="1459" y="1118"/>
                </a:lnTo>
                <a:lnTo>
                  <a:pt x="1455" y="1117"/>
                </a:lnTo>
                <a:lnTo>
                  <a:pt x="1453" y="1117"/>
                </a:lnTo>
                <a:lnTo>
                  <a:pt x="1452" y="1118"/>
                </a:lnTo>
                <a:lnTo>
                  <a:pt x="1451" y="1118"/>
                </a:lnTo>
                <a:lnTo>
                  <a:pt x="1447" y="1116"/>
                </a:lnTo>
                <a:lnTo>
                  <a:pt x="1445" y="1115"/>
                </a:lnTo>
                <a:lnTo>
                  <a:pt x="1441" y="1113"/>
                </a:lnTo>
                <a:lnTo>
                  <a:pt x="1437" y="1113"/>
                </a:lnTo>
                <a:lnTo>
                  <a:pt x="1424" y="1110"/>
                </a:lnTo>
                <a:lnTo>
                  <a:pt x="1421" y="1110"/>
                </a:lnTo>
                <a:lnTo>
                  <a:pt x="1421" y="1109"/>
                </a:lnTo>
                <a:lnTo>
                  <a:pt x="1417" y="1109"/>
                </a:lnTo>
                <a:lnTo>
                  <a:pt x="1415" y="1110"/>
                </a:lnTo>
                <a:lnTo>
                  <a:pt x="1412" y="1110"/>
                </a:lnTo>
                <a:lnTo>
                  <a:pt x="1411" y="1111"/>
                </a:lnTo>
                <a:lnTo>
                  <a:pt x="1411" y="1111"/>
                </a:lnTo>
                <a:lnTo>
                  <a:pt x="1409" y="1112"/>
                </a:lnTo>
                <a:lnTo>
                  <a:pt x="1407" y="1114"/>
                </a:lnTo>
                <a:lnTo>
                  <a:pt x="1407" y="1116"/>
                </a:lnTo>
                <a:lnTo>
                  <a:pt x="1404" y="1117"/>
                </a:lnTo>
                <a:lnTo>
                  <a:pt x="1403" y="1118"/>
                </a:lnTo>
                <a:lnTo>
                  <a:pt x="1403" y="1119"/>
                </a:lnTo>
                <a:lnTo>
                  <a:pt x="1404" y="1120"/>
                </a:lnTo>
                <a:lnTo>
                  <a:pt x="1400" y="1120"/>
                </a:lnTo>
                <a:lnTo>
                  <a:pt x="1397" y="1121"/>
                </a:lnTo>
                <a:lnTo>
                  <a:pt x="1396" y="1123"/>
                </a:lnTo>
                <a:lnTo>
                  <a:pt x="1392" y="1126"/>
                </a:lnTo>
                <a:lnTo>
                  <a:pt x="1388" y="1125"/>
                </a:lnTo>
                <a:lnTo>
                  <a:pt x="1386" y="1129"/>
                </a:lnTo>
                <a:lnTo>
                  <a:pt x="1384" y="1129"/>
                </a:lnTo>
                <a:lnTo>
                  <a:pt x="1380" y="1132"/>
                </a:lnTo>
                <a:lnTo>
                  <a:pt x="1376" y="1131"/>
                </a:lnTo>
                <a:lnTo>
                  <a:pt x="1373" y="1131"/>
                </a:lnTo>
                <a:lnTo>
                  <a:pt x="1372" y="1134"/>
                </a:lnTo>
                <a:lnTo>
                  <a:pt x="1367" y="1136"/>
                </a:lnTo>
                <a:lnTo>
                  <a:pt x="1362" y="1137"/>
                </a:lnTo>
                <a:lnTo>
                  <a:pt x="1358" y="1137"/>
                </a:lnTo>
                <a:lnTo>
                  <a:pt x="1341" y="1134"/>
                </a:lnTo>
                <a:lnTo>
                  <a:pt x="1332" y="1133"/>
                </a:lnTo>
                <a:lnTo>
                  <a:pt x="1329" y="1134"/>
                </a:lnTo>
                <a:lnTo>
                  <a:pt x="1329" y="1137"/>
                </a:lnTo>
                <a:lnTo>
                  <a:pt x="1328" y="1137"/>
                </a:lnTo>
                <a:lnTo>
                  <a:pt x="1327" y="1139"/>
                </a:lnTo>
                <a:lnTo>
                  <a:pt x="1326" y="1139"/>
                </a:lnTo>
                <a:lnTo>
                  <a:pt x="1325" y="1139"/>
                </a:lnTo>
                <a:lnTo>
                  <a:pt x="1324" y="1143"/>
                </a:lnTo>
                <a:lnTo>
                  <a:pt x="1323" y="1148"/>
                </a:lnTo>
                <a:lnTo>
                  <a:pt x="1318" y="1148"/>
                </a:lnTo>
                <a:lnTo>
                  <a:pt x="1311" y="1146"/>
                </a:lnTo>
                <a:lnTo>
                  <a:pt x="1306" y="1146"/>
                </a:lnTo>
                <a:lnTo>
                  <a:pt x="1301" y="1147"/>
                </a:lnTo>
                <a:lnTo>
                  <a:pt x="1300" y="1147"/>
                </a:lnTo>
                <a:lnTo>
                  <a:pt x="1298" y="1147"/>
                </a:lnTo>
                <a:lnTo>
                  <a:pt x="1297" y="1148"/>
                </a:lnTo>
                <a:lnTo>
                  <a:pt x="1295" y="1148"/>
                </a:lnTo>
                <a:lnTo>
                  <a:pt x="1295" y="1148"/>
                </a:lnTo>
                <a:lnTo>
                  <a:pt x="1292" y="1147"/>
                </a:lnTo>
                <a:lnTo>
                  <a:pt x="1289" y="1147"/>
                </a:lnTo>
                <a:lnTo>
                  <a:pt x="1288" y="1148"/>
                </a:lnTo>
                <a:lnTo>
                  <a:pt x="1277" y="1148"/>
                </a:lnTo>
                <a:lnTo>
                  <a:pt x="1273" y="1148"/>
                </a:lnTo>
                <a:lnTo>
                  <a:pt x="1272" y="1150"/>
                </a:lnTo>
                <a:lnTo>
                  <a:pt x="1271" y="1150"/>
                </a:lnTo>
                <a:lnTo>
                  <a:pt x="1267" y="1150"/>
                </a:lnTo>
                <a:lnTo>
                  <a:pt x="1253" y="1153"/>
                </a:lnTo>
                <a:lnTo>
                  <a:pt x="1249" y="1154"/>
                </a:lnTo>
                <a:lnTo>
                  <a:pt x="1247" y="1156"/>
                </a:lnTo>
                <a:lnTo>
                  <a:pt x="1242" y="1157"/>
                </a:lnTo>
                <a:lnTo>
                  <a:pt x="1241" y="1158"/>
                </a:lnTo>
                <a:lnTo>
                  <a:pt x="1237" y="1159"/>
                </a:lnTo>
                <a:lnTo>
                  <a:pt x="1236" y="1160"/>
                </a:lnTo>
                <a:lnTo>
                  <a:pt x="1237" y="1161"/>
                </a:lnTo>
                <a:lnTo>
                  <a:pt x="1236" y="1164"/>
                </a:lnTo>
                <a:lnTo>
                  <a:pt x="1232" y="1166"/>
                </a:lnTo>
                <a:lnTo>
                  <a:pt x="1232" y="1168"/>
                </a:lnTo>
                <a:lnTo>
                  <a:pt x="1231" y="1169"/>
                </a:lnTo>
                <a:lnTo>
                  <a:pt x="1230" y="1169"/>
                </a:lnTo>
                <a:lnTo>
                  <a:pt x="1230" y="1171"/>
                </a:lnTo>
                <a:lnTo>
                  <a:pt x="1227" y="1172"/>
                </a:lnTo>
                <a:lnTo>
                  <a:pt x="1228" y="1177"/>
                </a:lnTo>
                <a:lnTo>
                  <a:pt x="1225" y="1181"/>
                </a:lnTo>
                <a:lnTo>
                  <a:pt x="1225" y="1183"/>
                </a:lnTo>
                <a:lnTo>
                  <a:pt x="1224" y="1184"/>
                </a:lnTo>
                <a:lnTo>
                  <a:pt x="1223" y="1185"/>
                </a:lnTo>
                <a:lnTo>
                  <a:pt x="1220" y="1190"/>
                </a:lnTo>
                <a:lnTo>
                  <a:pt x="1219" y="1191"/>
                </a:lnTo>
                <a:lnTo>
                  <a:pt x="1219" y="1191"/>
                </a:lnTo>
                <a:lnTo>
                  <a:pt x="1217" y="1192"/>
                </a:lnTo>
                <a:lnTo>
                  <a:pt x="1211" y="1192"/>
                </a:lnTo>
                <a:lnTo>
                  <a:pt x="1208" y="1193"/>
                </a:lnTo>
                <a:lnTo>
                  <a:pt x="1206" y="1194"/>
                </a:lnTo>
                <a:lnTo>
                  <a:pt x="1199" y="1197"/>
                </a:lnTo>
                <a:lnTo>
                  <a:pt x="1198" y="1198"/>
                </a:lnTo>
                <a:lnTo>
                  <a:pt x="1195" y="1198"/>
                </a:lnTo>
                <a:lnTo>
                  <a:pt x="1193" y="1200"/>
                </a:lnTo>
                <a:lnTo>
                  <a:pt x="1193" y="1200"/>
                </a:lnTo>
                <a:lnTo>
                  <a:pt x="1189" y="1203"/>
                </a:lnTo>
                <a:lnTo>
                  <a:pt x="1189" y="1204"/>
                </a:lnTo>
                <a:lnTo>
                  <a:pt x="1190" y="1205"/>
                </a:lnTo>
                <a:lnTo>
                  <a:pt x="1190" y="1210"/>
                </a:lnTo>
                <a:lnTo>
                  <a:pt x="1189" y="1209"/>
                </a:lnTo>
                <a:lnTo>
                  <a:pt x="1187" y="1210"/>
                </a:lnTo>
                <a:lnTo>
                  <a:pt x="1187" y="1207"/>
                </a:lnTo>
                <a:lnTo>
                  <a:pt x="1183" y="1208"/>
                </a:lnTo>
                <a:lnTo>
                  <a:pt x="1181" y="1209"/>
                </a:lnTo>
                <a:lnTo>
                  <a:pt x="1175" y="1209"/>
                </a:lnTo>
                <a:lnTo>
                  <a:pt x="1174" y="1207"/>
                </a:lnTo>
                <a:lnTo>
                  <a:pt x="1164" y="1206"/>
                </a:lnTo>
                <a:lnTo>
                  <a:pt x="1162" y="1203"/>
                </a:lnTo>
                <a:lnTo>
                  <a:pt x="1156" y="1202"/>
                </a:lnTo>
                <a:lnTo>
                  <a:pt x="1155" y="1201"/>
                </a:lnTo>
                <a:lnTo>
                  <a:pt x="1155" y="1200"/>
                </a:lnTo>
                <a:lnTo>
                  <a:pt x="1156" y="1199"/>
                </a:lnTo>
                <a:lnTo>
                  <a:pt x="1160" y="1198"/>
                </a:lnTo>
                <a:lnTo>
                  <a:pt x="1160" y="1190"/>
                </a:lnTo>
                <a:lnTo>
                  <a:pt x="1159" y="1189"/>
                </a:lnTo>
                <a:lnTo>
                  <a:pt x="1158" y="1188"/>
                </a:lnTo>
                <a:lnTo>
                  <a:pt x="1158" y="1186"/>
                </a:lnTo>
                <a:lnTo>
                  <a:pt x="1157" y="1186"/>
                </a:lnTo>
                <a:lnTo>
                  <a:pt x="1157" y="1184"/>
                </a:lnTo>
                <a:lnTo>
                  <a:pt x="1152" y="1179"/>
                </a:lnTo>
                <a:lnTo>
                  <a:pt x="1152" y="1177"/>
                </a:lnTo>
                <a:lnTo>
                  <a:pt x="1151" y="1176"/>
                </a:lnTo>
                <a:lnTo>
                  <a:pt x="1152" y="1175"/>
                </a:lnTo>
                <a:lnTo>
                  <a:pt x="1151" y="1174"/>
                </a:lnTo>
                <a:lnTo>
                  <a:pt x="1150" y="1171"/>
                </a:lnTo>
                <a:lnTo>
                  <a:pt x="1149" y="1168"/>
                </a:lnTo>
                <a:lnTo>
                  <a:pt x="1148" y="1166"/>
                </a:lnTo>
                <a:lnTo>
                  <a:pt x="1147" y="1165"/>
                </a:lnTo>
                <a:lnTo>
                  <a:pt x="1146" y="1161"/>
                </a:lnTo>
                <a:lnTo>
                  <a:pt x="1145" y="1160"/>
                </a:lnTo>
                <a:lnTo>
                  <a:pt x="1144" y="1158"/>
                </a:lnTo>
                <a:lnTo>
                  <a:pt x="1143" y="1157"/>
                </a:lnTo>
                <a:lnTo>
                  <a:pt x="1143" y="1155"/>
                </a:lnTo>
                <a:lnTo>
                  <a:pt x="1142" y="1154"/>
                </a:lnTo>
                <a:lnTo>
                  <a:pt x="1141" y="1156"/>
                </a:lnTo>
                <a:lnTo>
                  <a:pt x="1138" y="1155"/>
                </a:lnTo>
                <a:lnTo>
                  <a:pt x="1139" y="1155"/>
                </a:lnTo>
                <a:lnTo>
                  <a:pt x="1137" y="1154"/>
                </a:lnTo>
                <a:lnTo>
                  <a:pt x="1136" y="1153"/>
                </a:lnTo>
                <a:lnTo>
                  <a:pt x="1137" y="1152"/>
                </a:lnTo>
                <a:lnTo>
                  <a:pt x="1135" y="1150"/>
                </a:lnTo>
                <a:lnTo>
                  <a:pt x="1135" y="1154"/>
                </a:lnTo>
                <a:lnTo>
                  <a:pt x="1135" y="1155"/>
                </a:lnTo>
                <a:lnTo>
                  <a:pt x="1135" y="1158"/>
                </a:lnTo>
                <a:lnTo>
                  <a:pt x="1135" y="1159"/>
                </a:lnTo>
                <a:lnTo>
                  <a:pt x="1135" y="1166"/>
                </a:lnTo>
                <a:lnTo>
                  <a:pt x="1136" y="1168"/>
                </a:lnTo>
                <a:lnTo>
                  <a:pt x="1138" y="1168"/>
                </a:lnTo>
                <a:lnTo>
                  <a:pt x="1140" y="1169"/>
                </a:lnTo>
                <a:lnTo>
                  <a:pt x="1142" y="1175"/>
                </a:lnTo>
                <a:lnTo>
                  <a:pt x="1143" y="1176"/>
                </a:lnTo>
                <a:lnTo>
                  <a:pt x="1143" y="1179"/>
                </a:lnTo>
                <a:lnTo>
                  <a:pt x="1142" y="1180"/>
                </a:lnTo>
                <a:lnTo>
                  <a:pt x="1142" y="1183"/>
                </a:lnTo>
                <a:lnTo>
                  <a:pt x="1144" y="1185"/>
                </a:lnTo>
                <a:lnTo>
                  <a:pt x="1144" y="1190"/>
                </a:lnTo>
                <a:lnTo>
                  <a:pt x="1144" y="1191"/>
                </a:lnTo>
                <a:lnTo>
                  <a:pt x="1144" y="1192"/>
                </a:lnTo>
                <a:lnTo>
                  <a:pt x="1145" y="1193"/>
                </a:lnTo>
                <a:lnTo>
                  <a:pt x="1146" y="1193"/>
                </a:lnTo>
                <a:lnTo>
                  <a:pt x="1145" y="1194"/>
                </a:lnTo>
                <a:lnTo>
                  <a:pt x="1145" y="1200"/>
                </a:lnTo>
                <a:lnTo>
                  <a:pt x="1146" y="1203"/>
                </a:lnTo>
                <a:lnTo>
                  <a:pt x="1146" y="1204"/>
                </a:lnTo>
                <a:lnTo>
                  <a:pt x="1146" y="1211"/>
                </a:lnTo>
                <a:lnTo>
                  <a:pt x="1148" y="1212"/>
                </a:lnTo>
                <a:lnTo>
                  <a:pt x="1148" y="1211"/>
                </a:lnTo>
                <a:lnTo>
                  <a:pt x="1150" y="1210"/>
                </a:lnTo>
                <a:lnTo>
                  <a:pt x="1151" y="1209"/>
                </a:lnTo>
                <a:lnTo>
                  <a:pt x="1154" y="1207"/>
                </a:lnTo>
                <a:lnTo>
                  <a:pt x="1153" y="1206"/>
                </a:lnTo>
                <a:lnTo>
                  <a:pt x="1154" y="1205"/>
                </a:lnTo>
                <a:lnTo>
                  <a:pt x="1156" y="1205"/>
                </a:lnTo>
                <a:lnTo>
                  <a:pt x="1156" y="1205"/>
                </a:lnTo>
                <a:lnTo>
                  <a:pt x="1156" y="1207"/>
                </a:lnTo>
                <a:lnTo>
                  <a:pt x="1155" y="1209"/>
                </a:lnTo>
                <a:lnTo>
                  <a:pt x="1155" y="1210"/>
                </a:lnTo>
                <a:lnTo>
                  <a:pt x="1153" y="1212"/>
                </a:lnTo>
                <a:lnTo>
                  <a:pt x="1151" y="1213"/>
                </a:lnTo>
                <a:lnTo>
                  <a:pt x="1151" y="1214"/>
                </a:lnTo>
                <a:lnTo>
                  <a:pt x="1149" y="1216"/>
                </a:lnTo>
                <a:lnTo>
                  <a:pt x="1148" y="1218"/>
                </a:lnTo>
                <a:lnTo>
                  <a:pt x="1147" y="1219"/>
                </a:lnTo>
                <a:lnTo>
                  <a:pt x="1147" y="1221"/>
                </a:lnTo>
                <a:lnTo>
                  <a:pt x="1146" y="1222"/>
                </a:lnTo>
                <a:lnTo>
                  <a:pt x="1143" y="1224"/>
                </a:lnTo>
                <a:lnTo>
                  <a:pt x="1142" y="1226"/>
                </a:lnTo>
                <a:lnTo>
                  <a:pt x="1140" y="1227"/>
                </a:lnTo>
                <a:lnTo>
                  <a:pt x="1138" y="1229"/>
                </a:lnTo>
                <a:lnTo>
                  <a:pt x="1137" y="1230"/>
                </a:lnTo>
                <a:lnTo>
                  <a:pt x="1137" y="1231"/>
                </a:lnTo>
                <a:lnTo>
                  <a:pt x="1136" y="1232"/>
                </a:lnTo>
                <a:lnTo>
                  <a:pt x="1135" y="1233"/>
                </a:lnTo>
                <a:lnTo>
                  <a:pt x="1134" y="1245"/>
                </a:lnTo>
                <a:lnTo>
                  <a:pt x="1133" y="1246"/>
                </a:lnTo>
                <a:lnTo>
                  <a:pt x="1131" y="1246"/>
                </a:lnTo>
                <a:lnTo>
                  <a:pt x="1129" y="1248"/>
                </a:lnTo>
                <a:lnTo>
                  <a:pt x="1127" y="1252"/>
                </a:lnTo>
                <a:lnTo>
                  <a:pt x="1125" y="1253"/>
                </a:lnTo>
                <a:lnTo>
                  <a:pt x="1124" y="1256"/>
                </a:lnTo>
                <a:lnTo>
                  <a:pt x="1122" y="1259"/>
                </a:lnTo>
                <a:lnTo>
                  <a:pt x="1122" y="1260"/>
                </a:lnTo>
                <a:lnTo>
                  <a:pt x="1121" y="1260"/>
                </a:lnTo>
                <a:lnTo>
                  <a:pt x="1121" y="1261"/>
                </a:lnTo>
                <a:lnTo>
                  <a:pt x="1120" y="1261"/>
                </a:lnTo>
                <a:lnTo>
                  <a:pt x="1119" y="1262"/>
                </a:lnTo>
                <a:lnTo>
                  <a:pt x="1118" y="1262"/>
                </a:lnTo>
                <a:lnTo>
                  <a:pt x="1119" y="1262"/>
                </a:lnTo>
                <a:lnTo>
                  <a:pt x="1119" y="1259"/>
                </a:lnTo>
                <a:lnTo>
                  <a:pt x="1118" y="1258"/>
                </a:lnTo>
                <a:lnTo>
                  <a:pt x="1113" y="1258"/>
                </a:lnTo>
                <a:lnTo>
                  <a:pt x="1109" y="1259"/>
                </a:lnTo>
                <a:lnTo>
                  <a:pt x="1106" y="1257"/>
                </a:lnTo>
                <a:lnTo>
                  <a:pt x="1102" y="1257"/>
                </a:lnTo>
                <a:lnTo>
                  <a:pt x="1100" y="1258"/>
                </a:lnTo>
                <a:lnTo>
                  <a:pt x="1100" y="1259"/>
                </a:lnTo>
                <a:lnTo>
                  <a:pt x="1095" y="1259"/>
                </a:lnTo>
                <a:lnTo>
                  <a:pt x="1094" y="1259"/>
                </a:lnTo>
                <a:lnTo>
                  <a:pt x="1093" y="1259"/>
                </a:lnTo>
                <a:lnTo>
                  <a:pt x="1091" y="1259"/>
                </a:lnTo>
                <a:lnTo>
                  <a:pt x="1089" y="1258"/>
                </a:lnTo>
                <a:lnTo>
                  <a:pt x="1087" y="1258"/>
                </a:lnTo>
                <a:lnTo>
                  <a:pt x="1085" y="1261"/>
                </a:lnTo>
                <a:lnTo>
                  <a:pt x="1080" y="1261"/>
                </a:lnTo>
                <a:lnTo>
                  <a:pt x="1078" y="1262"/>
                </a:lnTo>
                <a:lnTo>
                  <a:pt x="1078" y="1262"/>
                </a:lnTo>
                <a:lnTo>
                  <a:pt x="1076" y="1263"/>
                </a:lnTo>
                <a:lnTo>
                  <a:pt x="1076" y="1264"/>
                </a:lnTo>
                <a:lnTo>
                  <a:pt x="1078" y="1264"/>
                </a:lnTo>
                <a:lnTo>
                  <a:pt x="1079" y="1264"/>
                </a:lnTo>
                <a:lnTo>
                  <a:pt x="1083" y="1264"/>
                </a:lnTo>
                <a:lnTo>
                  <a:pt x="1089" y="1262"/>
                </a:lnTo>
                <a:lnTo>
                  <a:pt x="1092" y="1261"/>
                </a:lnTo>
                <a:lnTo>
                  <a:pt x="1093" y="1261"/>
                </a:lnTo>
                <a:lnTo>
                  <a:pt x="1094" y="1262"/>
                </a:lnTo>
                <a:lnTo>
                  <a:pt x="1096" y="1262"/>
                </a:lnTo>
                <a:lnTo>
                  <a:pt x="1098" y="1263"/>
                </a:lnTo>
                <a:lnTo>
                  <a:pt x="1098" y="1262"/>
                </a:lnTo>
                <a:lnTo>
                  <a:pt x="1102" y="1262"/>
                </a:lnTo>
                <a:lnTo>
                  <a:pt x="1102" y="1262"/>
                </a:lnTo>
                <a:lnTo>
                  <a:pt x="1106" y="1262"/>
                </a:lnTo>
                <a:lnTo>
                  <a:pt x="1107" y="1261"/>
                </a:lnTo>
                <a:lnTo>
                  <a:pt x="1108" y="1261"/>
                </a:lnTo>
                <a:lnTo>
                  <a:pt x="1115" y="1261"/>
                </a:lnTo>
                <a:lnTo>
                  <a:pt x="1117" y="1262"/>
                </a:lnTo>
                <a:lnTo>
                  <a:pt x="1118" y="1263"/>
                </a:lnTo>
                <a:lnTo>
                  <a:pt x="1121" y="1264"/>
                </a:lnTo>
                <a:lnTo>
                  <a:pt x="1121" y="1265"/>
                </a:lnTo>
                <a:lnTo>
                  <a:pt x="1120" y="1265"/>
                </a:lnTo>
                <a:lnTo>
                  <a:pt x="1118" y="1268"/>
                </a:lnTo>
                <a:lnTo>
                  <a:pt x="1118" y="1270"/>
                </a:lnTo>
                <a:lnTo>
                  <a:pt x="1118" y="1271"/>
                </a:lnTo>
                <a:lnTo>
                  <a:pt x="1117" y="1273"/>
                </a:lnTo>
                <a:lnTo>
                  <a:pt x="1117" y="1274"/>
                </a:lnTo>
                <a:lnTo>
                  <a:pt x="1116" y="1275"/>
                </a:lnTo>
                <a:lnTo>
                  <a:pt x="1117" y="1276"/>
                </a:lnTo>
                <a:lnTo>
                  <a:pt x="1116" y="1276"/>
                </a:lnTo>
                <a:lnTo>
                  <a:pt x="1115" y="1280"/>
                </a:lnTo>
                <a:lnTo>
                  <a:pt x="1114" y="1281"/>
                </a:lnTo>
                <a:lnTo>
                  <a:pt x="1115" y="1282"/>
                </a:lnTo>
                <a:lnTo>
                  <a:pt x="1114" y="1282"/>
                </a:lnTo>
                <a:lnTo>
                  <a:pt x="1114" y="1284"/>
                </a:lnTo>
                <a:lnTo>
                  <a:pt x="1113" y="1285"/>
                </a:lnTo>
                <a:lnTo>
                  <a:pt x="1114" y="1288"/>
                </a:lnTo>
                <a:lnTo>
                  <a:pt x="1112" y="1289"/>
                </a:lnTo>
                <a:lnTo>
                  <a:pt x="1112" y="1292"/>
                </a:lnTo>
                <a:lnTo>
                  <a:pt x="1113" y="1292"/>
                </a:lnTo>
                <a:lnTo>
                  <a:pt x="1113" y="1293"/>
                </a:lnTo>
                <a:lnTo>
                  <a:pt x="1112" y="1295"/>
                </a:lnTo>
                <a:lnTo>
                  <a:pt x="1113" y="1298"/>
                </a:lnTo>
                <a:lnTo>
                  <a:pt x="1112" y="1302"/>
                </a:lnTo>
                <a:lnTo>
                  <a:pt x="1112" y="1304"/>
                </a:lnTo>
                <a:lnTo>
                  <a:pt x="1113" y="1304"/>
                </a:lnTo>
                <a:lnTo>
                  <a:pt x="1111" y="1306"/>
                </a:lnTo>
                <a:lnTo>
                  <a:pt x="1111" y="1308"/>
                </a:lnTo>
                <a:lnTo>
                  <a:pt x="1113" y="1310"/>
                </a:lnTo>
                <a:lnTo>
                  <a:pt x="1116" y="1310"/>
                </a:lnTo>
                <a:lnTo>
                  <a:pt x="1117" y="1311"/>
                </a:lnTo>
                <a:lnTo>
                  <a:pt x="1118" y="1311"/>
                </a:lnTo>
                <a:lnTo>
                  <a:pt x="1119" y="1313"/>
                </a:lnTo>
                <a:lnTo>
                  <a:pt x="1120" y="1313"/>
                </a:lnTo>
                <a:lnTo>
                  <a:pt x="1119" y="1314"/>
                </a:lnTo>
                <a:lnTo>
                  <a:pt x="1118" y="1314"/>
                </a:lnTo>
                <a:lnTo>
                  <a:pt x="1118" y="1316"/>
                </a:lnTo>
                <a:lnTo>
                  <a:pt x="1119" y="1317"/>
                </a:lnTo>
                <a:lnTo>
                  <a:pt x="1123" y="1317"/>
                </a:lnTo>
                <a:lnTo>
                  <a:pt x="1124" y="1322"/>
                </a:lnTo>
                <a:lnTo>
                  <a:pt x="1125" y="1323"/>
                </a:lnTo>
                <a:lnTo>
                  <a:pt x="1127" y="1323"/>
                </a:lnTo>
                <a:lnTo>
                  <a:pt x="1127" y="1322"/>
                </a:lnTo>
                <a:lnTo>
                  <a:pt x="1128" y="1322"/>
                </a:lnTo>
                <a:lnTo>
                  <a:pt x="1128" y="1324"/>
                </a:lnTo>
                <a:lnTo>
                  <a:pt x="1127" y="1325"/>
                </a:lnTo>
                <a:lnTo>
                  <a:pt x="1125" y="1325"/>
                </a:lnTo>
                <a:lnTo>
                  <a:pt x="1124" y="1327"/>
                </a:lnTo>
                <a:lnTo>
                  <a:pt x="1116" y="1326"/>
                </a:lnTo>
                <a:lnTo>
                  <a:pt x="1114" y="1328"/>
                </a:lnTo>
                <a:lnTo>
                  <a:pt x="1113" y="1330"/>
                </a:lnTo>
                <a:lnTo>
                  <a:pt x="1113" y="1330"/>
                </a:lnTo>
                <a:lnTo>
                  <a:pt x="1111" y="1330"/>
                </a:lnTo>
                <a:lnTo>
                  <a:pt x="1110" y="1330"/>
                </a:lnTo>
                <a:lnTo>
                  <a:pt x="1108" y="1329"/>
                </a:lnTo>
                <a:lnTo>
                  <a:pt x="1107" y="1328"/>
                </a:lnTo>
                <a:lnTo>
                  <a:pt x="1104" y="1328"/>
                </a:lnTo>
                <a:lnTo>
                  <a:pt x="1103" y="1327"/>
                </a:lnTo>
                <a:lnTo>
                  <a:pt x="1103" y="1325"/>
                </a:lnTo>
                <a:lnTo>
                  <a:pt x="1102" y="1323"/>
                </a:lnTo>
                <a:lnTo>
                  <a:pt x="1100" y="1324"/>
                </a:lnTo>
                <a:lnTo>
                  <a:pt x="1099" y="1325"/>
                </a:lnTo>
                <a:lnTo>
                  <a:pt x="1098" y="1327"/>
                </a:lnTo>
                <a:lnTo>
                  <a:pt x="1096" y="1328"/>
                </a:lnTo>
                <a:lnTo>
                  <a:pt x="1096" y="1330"/>
                </a:lnTo>
                <a:lnTo>
                  <a:pt x="1097" y="1330"/>
                </a:lnTo>
                <a:lnTo>
                  <a:pt x="1096" y="1332"/>
                </a:lnTo>
                <a:lnTo>
                  <a:pt x="1094" y="1332"/>
                </a:lnTo>
                <a:lnTo>
                  <a:pt x="1092" y="1333"/>
                </a:lnTo>
                <a:lnTo>
                  <a:pt x="1092" y="1334"/>
                </a:lnTo>
                <a:lnTo>
                  <a:pt x="1091" y="1336"/>
                </a:lnTo>
                <a:lnTo>
                  <a:pt x="1089" y="1338"/>
                </a:lnTo>
                <a:lnTo>
                  <a:pt x="1089" y="1341"/>
                </a:lnTo>
                <a:lnTo>
                  <a:pt x="1089" y="1342"/>
                </a:lnTo>
                <a:lnTo>
                  <a:pt x="1088" y="1344"/>
                </a:lnTo>
                <a:lnTo>
                  <a:pt x="1089" y="1345"/>
                </a:lnTo>
                <a:lnTo>
                  <a:pt x="1089" y="1347"/>
                </a:lnTo>
                <a:lnTo>
                  <a:pt x="1090" y="1347"/>
                </a:lnTo>
                <a:lnTo>
                  <a:pt x="1092" y="1348"/>
                </a:lnTo>
                <a:lnTo>
                  <a:pt x="1092" y="1351"/>
                </a:lnTo>
                <a:lnTo>
                  <a:pt x="1089" y="1351"/>
                </a:lnTo>
                <a:lnTo>
                  <a:pt x="1088" y="1353"/>
                </a:lnTo>
                <a:lnTo>
                  <a:pt x="1089" y="1354"/>
                </a:lnTo>
                <a:lnTo>
                  <a:pt x="1089" y="1357"/>
                </a:lnTo>
                <a:lnTo>
                  <a:pt x="1089" y="1358"/>
                </a:lnTo>
                <a:lnTo>
                  <a:pt x="1090" y="1358"/>
                </a:lnTo>
                <a:lnTo>
                  <a:pt x="1091" y="1359"/>
                </a:lnTo>
                <a:lnTo>
                  <a:pt x="1091" y="1360"/>
                </a:lnTo>
                <a:lnTo>
                  <a:pt x="1090" y="1360"/>
                </a:lnTo>
                <a:lnTo>
                  <a:pt x="1090" y="1361"/>
                </a:lnTo>
                <a:lnTo>
                  <a:pt x="1092" y="1362"/>
                </a:lnTo>
                <a:lnTo>
                  <a:pt x="1091" y="1363"/>
                </a:lnTo>
                <a:lnTo>
                  <a:pt x="1092" y="1364"/>
                </a:lnTo>
                <a:lnTo>
                  <a:pt x="1091" y="1364"/>
                </a:lnTo>
                <a:lnTo>
                  <a:pt x="1090" y="1367"/>
                </a:lnTo>
                <a:lnTo>
                  <a:pt x="1091" y="1368"/>
                </a:lnTo>
                <a:lnTo>
                  <a:pt x="1094" y="1368"/>
                </a:lnTo>
                <a:lnTo>
                  <a:pt x="1095" y="1368"/>
                </a:lnTo>
                <a:lnTo>
                  <a:pt x="1096" y="1371"/>
                </a:lnTo>
                <a:lnTo>
                  <a:pt x="1097" y="1371"/>
                </a:lnTo>
                <a:lnTo>
                  <a:pt x="1100" y="1369"/>
                </a:lnTo>
                <a:lnTo>
                  <a:pt x="1104" y="1369"/>
                </a:lnTo>
                <a:lnTo>
                  <a:pt x="1107" y="1371"/>
                </a:lnTo>
                <a:lnTo>
                  <a:pt x="1109" y="1371"/>
                </a:lnTo>
                <a:lnTo>
                  <a:pt x="1112" y="1374"/>
                </a:lnTo>
                <a:lnTo>
                  <a:pt x="1113" y="1374"/>
                </a:lnTo>
                <a:lnTo>
                  <a:pt x="1114" y="1372"/>
                </a:lnTo>
                <a:lnTo>
                  <a:pt x="1115" y="1372"/>
                </a:lnTo>
                <a:lnTo>
                  <a:pt x="1116" y="1373"/>
                </a:lnTo>
                <a:lnTo>
                  <a:pt x="1120" y="1372"/>
                </a:lnTo>
                <a:lnTo>
                  <a:pt x="1125" y="1372"/>
                </a:lnTo>
                <a:lnTo>
                  <a:pt x="1127" y="1373"/>
                </a:lnTo>
                <a:lnTo>
                  <a:pt x="1128" y="1373"/>
                </a:lnTo>
                <a:lnTo>
                  <a:pt x="1127" y="1375"/>
                </a:lnTo>
                <a:lnTo>
                  <a:pt x="1124" y="1375"/>
                </a:lnTo>
                <a:lnTo>
                  <a:pt x="1125" y="1378"/>
                </a:lnTo>
                <a:lnTo>
                  <a:pt x="1123" y="1378"/>
                </a:lnTo>
                <a:lnTo>
                  <a:pt x="1123" y="1379"/>
                </a:lnTo>
                <a:lnTo>
                  <a:pt x="1123" y="1380"/>
                </a:lnTo>
                <a:lnTo>
                  <a:pt x="1120" y="1380"/>
                </a:lnTo>
                <a:lnTo>
                  <a:pt x="1119" y="1382"/>
                </a:lnTo>
                <a:lnTo>
                  <a:pt x="1117" y="1382"/>
                </a:lnTo>
                <a:lnTo>
                  <a:pt x="1117" y="1385"/>
                </a:lnTo>
                <a:lnTo>
                  <a:pt x="1120" y="1385"/>
                </a:lnTo>
                <a:lnTo>
                  <a:pt x="1121" y="1387"/>
                </a:lnTo>
                <a:lnTo>
                  <a:pt x="1121" y="1388"/>
                </a:lnTo>
                <a:lnTo>
                  <a:pt x="1115" y="1389"/>
                </a:lnTo>
                <a:lnTo>
                  <a:pt x="1115" y="1391"/>
                </a:lnTo>
                <a:lnTo>
                  <a:pt x="1113" y="1392"/>
                </a:lnTo>
                <a:lnTo>
                  <a:pt x="1111" y="1395"/>
                </a:lnTo>
                <a:lnTo>
                  <a:pt x="1111" y="1397"/>
                </a:lnTo>
                <a:lnTo>
                  <a:pt x="1112" y="1397"/>
                </a:lnTo>
                <a:lnTo>
                  <a:pt x="1112" y="1398"/>
                </a:lnTo>
                <a:lnTo>
                  <a:pt x="1111" y="1399"/>
                </a:lnTo>
                <a:lnTo>
                  <a:pt x="1111" y="1401"/>
                </a:lnTo>
                <a:lnTo>
                  <a:pt x="1109" y="1402"/>
                </a:lnTo>
                <a:lnTo>
                  <a:pt x="1109" y="1405"/>
                </a:lnTo>
                <a:lnTo>
                  <a:pt x="1108" y="1406"/>
                </a:lnTo>
                <a:lnTo>
                  <a:pt x="1108" y="1407"/>
                </a:lnTo>
                <a:lnTo>
                  <a:pt x="1110" y="1408"/>
                </a:lnTo>
                <a:lnTo>
                  <a:pt x="1111" y="1409"/>
                </a:lnTo>
                <a:lnTo>
                  <a:pt x="1111" y="1412"/>
                </a:lnTo>
                <a:lnTo>
                  <a:pt x="1110" y="1413"/>
                </a:lnTo>
                <a:lnTo>
                  <a:pt x="1110" y="1415"/>
                </a:lnTo>
                <a:lnTo>
                  <a:pt x="1109" y="1416"/>
                </a:lnTo>
                <a:lnTo>
                  <a:pt x="1109" y="1416"/>
                </a:lnTo>
                <a:lnTo>
                  <a:pt x="1109" y="1417"/>
                </a:lnTo>
                <a:lnTo>
                  <a:pt x="1106" y="1417"/>
                </a:lnTo>
                <a:lnTo>
                  <a:pt x="1105" y="1418"/>
                </a:lnTo>
                <a:lnTo>
                  <a:pt x="1103" y="1418"/>
                </a:lnTo>
                <a:lnTo>
                  <a:pt x="1103" y="1419"/>
                </a:lnTo>
                <a:lnTo>
                  <a:pt x="1102" y="1419"/>
                </a:lnTo>
                <a:lnTo>
                  <a:pt x="1102" y="1422"/>
                </a:lnTo>
                <a:lnTo>
                  <a:pt x="1101" y="1422"/>
                </a:lnTo>
                <a:lnTo>
                  <a:pt x="1102" y="1423"/>
                </a:lnTo>
                <a:lnTo>
                  <a:pt x="1096" y="1425"/>
                </a:lnTo>
                <a:lnTo>
                  <a:pt x="1095" y="1422"/>
                </a:lnTo>
                <a:lnTo>
                  <a:pt x="1093" y="1422"/>
                </a:lnTo>
                <a:lnTo>
                  <a:pt x="1091" y="1422"/>
                </a:lnTo>
                <a:lnTo>
                  <a:pt x="1091" y="1420"/>
                </a:lnTo>
                <a:lnTo>
                  <a:pt x="1089" y="1419"/>
                </a:lnTo>
                <a:lnTo>
                  <a:pt x="1087" y="1419"/>
                </a:lnTo>
                <a:lnTo>
                  <a:pt x="1087" y="1417"/>
                </a:lnTo>
                <a:lnTo>
                  <a:pt x="1086" y="1416"/>
                </a:lnTo>
                <a:lnTo>
                  <a:pt x="1083" y="1415"/>
                </a:lnTo>
                <a:lnTo>
                  <a:pt x="1082" y="1415"/>
                </a:lnTo>
                <a:lnTo>
                  <a:pt x="1081" y="1412"/>
                </a:lnTo>
                <a:lnTo>
                  <a:pt x="1082" y="1412"/>
                </a:lnTo>
                <a:lnTo>
                  <a:pt x="1081" y="1411"/>
                </a:lnTo>
                <a:lnTo>
                  <a:pt x="1082" y="1411"/>
                </a:lnTo>
                <a:lnTo>
                  <a:pt x="1082" y="1409"/>
                </a:lnTo>
                <a:lnTo>
                  <a:pt x="1083" y="1408"/>
                </a:lnTo>
                <a:lnTo>
                  <a:pt x="1083" y="1407"/>
                </a:lnTo>
                <a:lnTo>
                  <a:pt x="1082" y="1406"/>
                </a:lnTo>
                <a:lnTo>
                  <a:pt x="1081" y="1404"/>
                </a:lnTo>
                <a:lnTo>
                  <a:pt x="1080" y="1403"/>
                </a:lnTo>
                <a:lnTo>
                  <a:pt x="1080" y="1401"/>
                </a:lnTo>
                <a:lnTo>
                  <a:pt x="1079" y="1401"/>
                </a:lnTo>
                <a:lnTo>
                  <a:pt x="1079" y="1400"/>
                </a:lnTo>
                <a:lnTo>
                  <a:pt x="1080" y="1398"/>
                </a:lnTo>
                <a:lnTo>
                  <a:pt x="1079" y="1393"/>
                </a:lnTo>
                <a:lnTo>
                  <a:pt x="1078" y="1391"/>
                </a:lnTo>
                <a:lnTo>
                  <a:pt x="1077" y="1391"/>
                </a:lnTo>
                <a:lnTo>
                  <a:pt x="1077" y="1390"/>
                </a:lnTo>
                <a:lnTo>
                  <a:pt x="1076" y="1390"/>
                </a:lnTo>
                <a:lnTo>
                  <a:pt x="1075" y="1389"/>
                </a:lnTo>
                <a:lnTo>
                  <a:pt x="1074" y="1388"/>
                </a:lnTo>
                <a:lnTo>
                  <a:pt x="1073" y="1388"/>
                </a:lnTo>
                <a:lnTo>
                  <a:pt x="1072" y="1387"/>
                </a:lnTo>
                <a:lnTo>
                  <a:pt x="1074" y="1386"/>
                </a:lnTo>
                <a:lnTo>
                  <a:pt x="1073" y="1386"/>
                </a:lnTo>
                <a:lnTo>
                  <a:pt x="1074" y="1385"/>
                </a:lnTo>
                <a:lnTo>
                  <a:pt x="1077" y="1384"/>
                </a:lnTo>
                <a:lnTo>
                  <a:pt x="1078" y="1382"/>
                </a:lnTo>
                <a:lnTo>
                  <a:pt x="1079" y="1382"/>
                </a:lnTo>
                <a:lnTo>
                  <a:pt x="1080" y="1380"/>
                </a:lnTo>
                <a:lnTo>
                  <a:pt x="1076" y="1379"/>
                </a:lnTo>
                <a:lnTo>
                  <a:pt x="1075" y="1379"/>
                </a:lnTo>
                <a:lnTo>
                  <a:pt x="1074" y="1378"/>
                </a:lnTo>
                <a:lnTo>
                  <a:pt x="1067" y="1378"/>
                </a:lnTo>
                <a:lnTo>
                  <a:pt x="1065" y="1380"/>
                </a:lnTo>
                <a:lnTo>
                  <a:pt x="1063" y="1380"/>
                </a:lnTo>
                <a:lnTo>
                  <a:pt x="1061" y="1379"/>
                </a:lnTo>
                <a:lnTo>
                  <a:pt x="1061" y="1377"/>
                </a:lnTo>
                <a:lnTo>
                  <a:pt x="1060" y="1376"/>
                </a:lnTo>
                <a:lnTo>
                  <a:pt x="1058" y="1375"/>
                </a:lnTo>
                <a:lnTo>
                  <a:pt x="1056" y="1375"/>
                </a:lnTo>
                <a:lnTo>
                  <a:pt x="1051" y="1373"/>
                </a:lnTo>
                <a:lnTo>
                  <a:pt x="1051" y="1372"/>
                </a:lnTo>
                <a:lnTo>
                  <a:pt x="1053" y="1371"/>
                </a:lnTo>
                <a:lnTo>
                  <a:pt x="1053" y="1370"/>
                </a:lnTo>
                <a:lnTo>
                  <a:pt x="1051" y="1368"/>
                </a:lnTo>
                <a:lnTo>
                  <a:pt x="1049" y="1368"/>
                </a:lnTo>
                <a:lnTo>
                  <a:pt x="1046" y="1369"/>
                </a:lnTo>
                <a:lnTo>
                  <a:pt x="1044" y="1369"/>
                </a:lnTo>
                <a:lnTo>
                  <a:pt x="1044" y="1368"/>
                </a:lnTo>
                <a:lnTo>
                  <a:pt x="1046" y="1367"/>
                </a:lnTo>
                <a:lnTo>
                  <a:pt x="1046" y="1365"/>
                </a:lnTo>
                <a:lnTo>
                  <a:pt x="1046" y="1364"/>
                </a:lnTo>
                <a:lnTo>
                  <a:pt x="1043" y="1364"/>
                </a:lnTo>
                <a:lnTo>
                  <a:pt x="1039" y="1365"/>
                </a:lnTo>
                <a:lnTo>
                  <a:pt x="1039" y="1365"/>
                </a:lnTo>
                <a:lnTo>
                  <a:pt x="1045" y="1365"/>
                </a:lnTo>
                <a:lnTo>
                  <a:pt x="1046" y="1366"/>
                </a:lnTo>
                <a:lnTo>
                  <a:pt x="1044" y="1368"/>
                </a:lnTo>
                <a:lnTo>
                  <a:pt x="1043" y="1369"/>
                </a:lnTo>
                <a:lnTo>
                  <a:pt x="1047" y="1370"/>
                </a:lnTo>
                <a:lnTo>
                  <a:pt x="1049" y="1369"/>
                </a:lnTo>
                <a:lnTo>
                  <a:pt x="1051" y="1369"/>
                </a:lnTo>
                <a:lnTo>
                  <a:pt x="1051" y="1369"/>
                </a:lnTo>
                <a:lnTo>
                  <a:pt x="1051" y="1370"/>
                </a:lnTo>
                <a:lnTo>
                  <a:pt x="1050" y="1371"/>
                </a:lnTo>
                <a:lnTo>
                  <a:pt x="1050" y="1373"/>
                </a:lnTo>
                <a:lnTo>
                  <a:pt x="1048" y="1373"/>
                </a:lnTo>
                <a:lnTo>
                  <a:pt x="1046" y="1374"/>
                </a:lnTo>
                <a:lnTo>
                  <a:pt x="1046" y="1376"/>
                </a:lnTo>
                <a:lnTo>
                  <a:pt x="1040" y="1377"/>
                </a:lnTo>
                <a:lnTo>
                  <a:pt x="1038" y="1378"/>
                </a:lnTo>
                <a:lnTo>
                  <a:pt x="1038" y="1378"/>
                </a:lnTo>
                <a:lnTo>
                  <a:pt x="1046" y="1377"/>
                </a:lnTo>
                <a:lnTo>
                  <a:pt x="1047" y="1376"/>
                </a:lnTo>
                <a:lnTo>
                  <a:pt x="1048" y="1375"/>
                </a:lnTo>
                <a:lnTo>
                  <a:pt x="1052" y="1375"/>
                </a:lnTo>
                <a:lnTo>
                  <a:pt x="1054" y="1377"/>
                </a:lnTo>
                <a:lnTo>
                  <a:pt x="1055" y="1378"/>
                </a:lnTo>
                <a:lnTo>
                  <a:pt x="1056" y="1380"/>
                </a:lnTo>
                <a:lnTo>
                  <a:pt x="1057" y="1380"/>
                </a:lnTo>
                <a:lnTo>
                  <a:pt x="1063" y="1382"/>
                </a:lnTo>
                <a:lnTo>
                  <a:pt x="1065" y="1382"/>
                </a:lnTo>
                <a:lnTo>
                  <a:pt x="1064" y="1383"/>
                </a:lnTo>
                <a:lnTo>
                  <a:pt x="1064" y="1385"/>
                </a:lnTo>
                <a:lnTo>
                  <a:pt x="1065" y="1385"/>
                </a:lnTo>
                <a:lnTo>
                  <a:pt x="1065" y="1383"/>
                </a:lnTo>
                <a:lnTo>
                  <a:pt x="1069" y="1380"/>
                </a:lnTo>
                <a:lnTo>
                  <a:pt x="1070" y="1381"/>
                </a:lnTo>
                <a:lnTo>
                  <a:pt x="1071" y="1381"/>
                </a:lnTo>
                <a:lnTo>
                  <a:pt x="1071" y="1384"/>
                </a:lnTo>
                <a:lnTo>
                  <a:pt x="1070" y="1386"/>
                </a:lnTo>
                <a:lnTo>
                  <a:pt x="1071" y="1387"/>
                </a:lnTo>
                <a:lnTo>
                  <a:pt x="1071" y="1388"/>
                </a:lnTo>
                <a:lnTo>
                  <a:pt x="1072" y="1389"/>
                </a:lnTo>
                <a:lnTo>
                  <a:pt x="1074" y="1389"/>
                </a:lnTo>
                <a:lnTo>
                  <a:pt x="1074" y="1391"/>
                </a:lnTo>
                <a:lnTo>
                  <a:pt x="1077" y="1392"/>
                </a:lnTo>
                <a:lnTo>
                  <a:pt x="1078" y="1393"/>
                </a:lnTo>
                <a:lnTo>
                  <a:pt x="1079" y="1396"/>
                </a:lnTo>
                <a:lnTo>
                  <a:pt x="1078" y="1396"/>
                </a:lnTo>
                <a:lnTo>
                  <a:pt x="1078" y="1400"/>
                </a:lnTo>
                <a:lnTo>
                  <a:pt x="1077" y="1401"/>
                </a:lnTo>
                <a:lnTo>
                  <a:pt x="1076" y="1403"/>
                </a:lnTo>
                <a:lnTo>
                  <a:pt x="1076" y="1403"/>
                </a:lnTo>
                <a:lnTo>
                  <a:pt x="1074" y="1403"/>
                </a:lnTo>
                <a:lnTo>
                  <a:pt x="1070" y="1406"/>
                </a:lnTo>
                <a:lnTo>
                  <a:pt x="1072" y="1406"/>
                </a:lnTo>
                <a:lnTo>
                  <a:pt x="1073" y="1405"/>
                </a:lnTo>
                <a:lnTo>
                  <a:pt x="1076" y="1405"/>
                </a:lnTo>
                <a:lnTo>
                  <a:pt x="1077" y="1404"/>
                </a:lnTo>
                <a:lnTo>
                  <a:pt x="1079" y="1404"/>
                </a:lnTo>
                <a:lnTo>
                  <a:pt x="1080" y="1405"/>
                </a:lnTo>
                <a:lnTo>
                  <a:pt x="1081" y="1408"/>
                </a:lnTo>
                <a:lnTo>
                  <a:pt x="1081" y="1411"/>
                </a:lnTo>
                <a:lnTo>
                  <a:pt x="1081" y="1411"/>
                </a:lnTo>
                <a:lnTo>
                  <a:pt x="1081" y="1413"/>
                </a:lnTo>
                <a:lnTo>
                  <a:pt x="1080" y="1413"/>
                </a:lnTo>
                <a:lnTo>
                  <a:pt x="1080" y="1415"/>
                </a:lnTo>
                <a:lnTo>
                  <a:pt x="1082" y="1417"/>
                </a:lnTo>
                <a:lnTo>
                  <a:pt x="1086" y="1419"/>
                </a:lnTo>
                <a:lnTo>
                  <a:pt x="1086" y="1421"/>
                </a:lnTo>
                <a:lnTo>
                  <a:pt x="1086" y="1424"/>
                </a:lnTo>
                <a:lnTo>
                  <a:pt x="1087" y="1424"/>
                </a:lnTo>
                <a:lnTo>
                  <a:pt x="1087" y="1426"/>
                </a:lnTo>
                <a:lnTo>
                  <a:pt x="1086" y="1426"/>
                </a:lnTo>
                <a:lnTo>
                  <a:pt x="1085" y="1427"/>
                </a:lnTo>
                <a:lnTo>
                  <a:pt x="1084" y="1428"/>
                </a:lnTo>
                <a:lnTo>
                  <a:pt x="1083" y="1429"/>
                </a:lnTo>
                <a:lnTo>
                  <a:pt x="1083" y="1430"/>
                </a:lnTo>
                <a:lnTo>
                  <a:pt x="1084" y="1430"/>
                </a:lnTo>
                <a:lnTo>
                  <a:pt x="1084" y="1431"/>
                </a:lnTo>
                <a:lnTo>
                  <a:pt x="1083" y="1432"/>
                </a:lnTo>
                <a:lnTo>
                  <a:pt x="1082" y="1432"/>
                </a:lnTo>
                <a:lnTo>
                  <a:pt x="1081" y="1433"/>
                </a:lnTo>
                <a:lnTo>
                  <a:pt x="1080" y="1432"/>
                </a:lnTo>
                <a:lnTo>
                  <a:pt x="1077" y="1433"/>
                </a:lnTo>
                <a:lnTo>
                  <a:pt x="1076" y="1432"/>
                </a:lnTo>
                <a:lnTo>
                  <a:pt x="1071" y="1435"/>
                </a:lnTo>
                <a:lnTo>
                  <a:pt x="1071" y="1437"/>
                </a:lnTo>
                <a:lnTo>
                  <a:pt x="1067" y="1437"/>
                </a:lnTo>
                <a:lnTo>
                  <a:pt x="1064" y="1437"/>
                </a:lnTo>
                <a:lnTo>
                  <a:pt x="1062" y="1438"/>
                </a:lnTo>
                <a:lnTo>
                  <a:pt x="1062" y="1440"/>
                </a:lnTo>
                <a:lnTo>
                  <a:pt x="1061" y="1441"/>
                </a:lnTo>
                <a:lnTo>
                  <a:pt x="1061" y="1442"/>
                </a:lnTo>
                <a:lnTo>
                  <a:pt x="1058" y="1444"/>
                </a:lnTo>
                <a:lnTo>
                  <a:pt x="1058" y="1446"/>
                </a:lnTo>
                <a:lnTo>
                  <a:pt x="1053" y="1449"/>
                </a:lnTo>
                <a:lnTo>
                  <a:pt x="1048" y="1457"/>
                </a:lnTo>
                <a:lnTo>
                  <a:pt x="1045" y="1467"/>
                </a:lnTo>
                <a:lnTo>
                  <a:pt x="1043" y="1474"/>
                </a:lnTo>
                <a:lnTo>
                  <a:pt x="1043" y="1474"/>
                </a:lnTo>
                <a:lnTo>
                  <a:pt x="1042" y="1482"/>
                </a:lnTo>
                <a:lnTo>
                  <a:pt x="1041" y="1482"/>
                </a:lnTo>
                <a:lnTo>
                  <a:pt x="1041" y="1484"/>
                </a:lnTo>
                <a:lnTo>
                  <a:pt x="1041" y="1484"/>
                </a:lnTo>
                <a:lnTo>
                  <a:pt x="1041" y="1487"/>
                </a:lnTo>
                <a:lnTo>
                  <a:pt x="1040" y="1487"/>
                </a:lnTo>
                <a:lnTo>
                  <a:pt x="1040" y="1491"/>
                </a:lnTo>
                <a:lnTo>
                  <a:pt x="1040" y="1496"/>
                </a:lnTo>
                <a:lnTo>
                  <a:pt x="1039" y="1498"/>
                </a:lnTo>
                <a:lnTo>
                  <a:pt x="1039" y="1505"/>
                </a:lnTo>
                <a:lnTo>
                  <a:pt x="1040" y="1507"/>
                </a:lnTo>
                <a:lnTo>
                  <a:pt x="1043" y="1511"/>
                </a:lnTo>
                <a:lnTo>
                  <a:pt x="1048" y="1513"/>
                </a:lnTo>
                <a:lnTo>
                  <a:pt x="1048" y="1515"/>
                </a:lnTo>
                <a:lnTo>
                  <a:pt x="1046" y="1514"/>
                </a:lnTo>
                <a:lnTo>
                  <a:pt x="1044" y="1514"/>
                </a:lnTo>
                <a:lnTo>
                  <a:pt x="1041" y="1516"/>
                </a:lnTo>
                <a:lnTo>
                  <a:pt x="1041" y="1517"/>
                </a:lnTo>
                <a:lnTo>
                  <a:pt x="1039" y="1517"/>
                </a:lnTo>
                <a:lnTo>
                  <a:pt x="1038" y="1515"/>
                </a:lnTo>
                <a:lnTo>
                  <a:pt x="1035" y="1516"/>
                </a:lnTo>
                <a:lnTo>
                  <a:pt x="1029" y="1514"/>
                </a:lnTo>
                <a:lnTo>
                  <a:pt x="1027" y="1514"/>
                </a:lnTo>
                <a:lnTo>
                  <a:pt x="1026" y="1516"/>
                </a:lnTo>
                <a:lnTo>
                  <a:pt x="1024" y="1516"/>
                </a:lnTo>
                <a:lnTo>
                  <a:pt x="1024" y="1518"/>
                </a:lnTo>
                <a:lnTo>
                  <a:pt x="1021" y="1519"/>
                </a:lnTo>
                <a:lnTo>
                  <a:pt x="1020" y="1521"/>
                </a:lnTo>
                <a:lnTo>
                  <a:pt x="1016" y="1522"/>
                </a:lnTo>
                <a:lnTo>
                  <a:pt x="1017" y="1525"/>
                </a:lnTo>
                <a:lnTo>
                  <a:pt x="1014" y="1527"/>
                </a:lnTo>
                <a:lnTo>
                  <a:pt x="1011" y="1527"/>
                </a:lnTo>
                <a:lnTo>
                  <a:pt x="1010" y="1527"/>
                </a:lnTo>
                <a:lnTo>
                  <a:pt x="1009" y="1528"/>
                </a:lnTo>
                <a:lnTo>
                  <a:pt x="1008" y="1530"/>
                </a:lnTo>
                <a:lnTo>
                  <a:pt x="1006" y="1530"/>
                </a:lnTo>
                <a:lnTo>
                  <a:pt x="1006" y="1528"/>
                </a:lnTo>
                <a:lnTo>
                  <a:pt x="1005" y="1528"/>
                </a:lnTo>
                <a:lnTo>
                  <a:pt x="1004" y="1526"/>
                </a:lnTo>
                <a:lnTo>
                  <a:pt x="1004" y="1525"/>
                </a:lnTo>
                <a:lnTo>
                  <a:pt x="1004" y="1525"/>
                </a:lnTo>
                <a:lnTo>
                  <a:pt x="1003" y="1526"/>
                </a:lnTo>
                <a:lnTo>
                  <a:pt x="1001" y="1525"/>
                </a:lnTo>
                <a:lnTo>
                  <a:pt x="1001" y="1525"/>
                </a:lnTo>
                <a:lnTo>
                  <a:pt x="1001" y="1523"/>
                </a:lnTo>
                <a:lnTo>
                  <a:pt x="1000" y="1523"/>
                </a:lnTo>
                <a:lnTo>
                  <a:pt x="999" y="1520"/>
                </a:lnTo>
                <a:lnTo>
                  <a:pt x="999" y="1520"/>
                </a:lnTo>
                <a:lnTo>
                  <a:pt x="995" y="1519"/>
                </a:lnTo>
                <a:lnTo>
                  <a:pt x="994" y="1518"/>
                </a:lnTo>
                <a:lnTo>
                  <a:pt x="994" y="1518"/>
                </a:lnTo>
                <a:lnTo>
                  <a:pt x="994" y="1517"/>
                </a:lnTo>
                <a:lnTo>
                  <a:pt x="989" y="1516"/>
                </a:lnTo>
                <a:lnTo>
                  <a:pt x="987" y="1515"/>
                </a:lnTo>
                <a:lnTo>
                  <a:pt x="984" y="1515"/>
                </a:lnTo>
                <a:lnTo>
                  <a:pt x="983" y="1514"/>
                </a:lnTo>
                <a:lnTo>
                  <a:pt x="982" y="1514"/>
                </a:lnTo>
                <a:lnTo>
                  <a:pt x="981" y="1512"/>
                </a:lnTo>
                <a:lnTo>
                  <a:pt x="981" y="1511"/>
                </a:lnTo>
                <a:lnTo>
                  <a:pt x="982" y="1509"/>
                </a:lnTo>
                <a:lnTo>
                  <a:pt x="982" y="1508"/>
                </a:lnTo>
                <a:lnTo>
                  <a:pt x="984" y="1508"/>
                </a:lnTo>
                <a:lnTo>
                  <a:pt x="984" y="1506"/>
                </a:lnTo>
                <a:lnTo>
                  <a:pt x="985" y="1505"/>
                </a:lnTo>
                <a:lnTo>
                  <a:pt x="985" y="1504"/>
                </a:lnTo>
                <a:lnTo>
                  <a:pt x="986" y="1503"/>
                </a:lnTo>
                <a:lnTo>
                  <a:pt x="986" y="1502"/>
                </a:lnTo>
                <a:lnTo>
                  <a:pt x="989" y="1502"/>
                </a:lnTo>
                <a:lnTo>
                  <a:pt x="990" y="1501"/>
                </a:lnTo>
                <a:lnTo>
                  <a:pt x="995" y="1501"/>
                </a:lnTo>
                <a:lnTo>
                  <a:pt x="996" y="1500"/>
                </a:lnTo>
                <a:lnTo>
                  <a:pt x="997" y="1500"/>
                </a:lnTo>
                <a:lnTo>
                  <a:pt x="999" y="1500"/>
                </a:lnTo>
                <a:lnTo>
                  <a:pt x="1000" y="1501"/>
                </a:lnTo>
                <a:lnTo>
                  <a:pt x="1001" y="1501"/>
                </a:lnTo>
                <a:lnTo>
                  <a:pt x="998" y="1499"/>
                </a:lnTo>
                <a:lnTo>
                  <a:pt x="1000" y="1498"/>
                </a:lnTo>
                <a:lnTo>
                  <a:pt x="1000" y="1498"/>
                </a:lnTo>
                <a:lnTo>
                  <a:pt x="998" y="1498"/>
                </a:lnTo>
                <a:lnTo>
                  <a:pt x="995" y="1499"/>
                </a:lnTo>
                <a:lnTo>
                  <a:pt x="990" y="1500"/>
                </a:lnTo>
                <a:lnTo>
                  <a:pt x="989" y="1500"/>
                </a:lnTo>
                <a:lnTo>
                  <a:pt x="989" y="1495"/>
                </a:lnTo>
                <a:lnTo>
                  <a:pt x="991" y="1495"/>
                </a:lnTo>
                <a:lnTo>
                  <a:pt x="991" y="1494"/>
                </a:lnTo>
                <a:lnTo>
                  <a:pt x="989" y="1491"/>
                </a:lnTo>
                <a:lnTo>
                  <a:pt x="990" y="1490"/>
                </a:lnTo>
                <a:lnTo>
                  <a:pt x="993" y="1489"/>
                </a:lnTo>
                <a:lnTo>
                  <a:pt x="994" y="1490"/>
                </a:lnTo>
                <a:lnTo>
                  <a:pt x="993" y="1488"/>
                </a:lnTo>
                <a:lnTo>
                  <a:pt x="994" y="1486"/>
                </a:lnTo>
                <a:lnTo>
                  <a:pt x="996" y="1486"/>
                </a:lnTo>
                <a:lnTo>
                  <a:pt x="997" y="1486"/>
                </a:lnTo>
                <a:lnTo>
                  <a:pt x="999" y="1486"/>
                </a:lnTo>
                <a:lnTo>
                  <a:pt x="999" y="1485"/>
                </a:lnTo>
                <a:lnTo>
                  <a:pt x="995" y="1485"/>
                </a:lnTo>
                <a:lnTo>
                  <a:pt x="995" y="1484"/>
                </a:lnTo>
                <a:lnTo>
                  <a:pt x="997" y="1483"/>
                </a:lnTo>
                <a:lnTo>
                  <a:pt x="1001" y="1483"/>
                </a:lnTo>
                <a:lnTo>
                  <a:pt x="1003" y="1482"/>
                </a:lnTo>
                <a:lnTo>
                  <a:pt x="1003" y="1480"/>
                </a:lnTo>
                <a:lnTo>
                  <a:pt x="1001" y="1482"/>
                </a:lnTo>
                <a:lnTo>
                  <a:pt x="998" y="1482"/>
                </a:lnTo>
                <a:lnTo>
                  <a:pt x="995" y="1483"/>
                </a:lnTo>
                <a:lnTo>
                  <a:pt x="992" y="1486"/>
                </a:lnTo>
                <a:lnTo>
                  <a:pt x="992" y="1488"/>
                </a:lnTo>
                <a:lnTo>
                  <a:pt x="990" y="1489"/>
                </a:lnTo>
                <a:lnTo>
                  <a:pt x="988" y="1488"/>
                </a:lnTo>
                <a:lnTo>
                  <a:pt x="991" y="1486"/>
                </a:lnTo>
                <a:lnTo>
                  <a:pt x="990" y="1484"/>
                </a:lnTo>
                <a:lnTo>
                  <a:pt x="989" y="1483"/>
                </a:lnTo>
                <a:lnTo>
                  <a:pt x="989" y="1484"/>
                </a:lnTo>
                <a:lnTo>
                  <a:pt x="988" y="1484"/>
                </a:lnTo>
                <a:lnTo>
                  <a:pt x="986" y="1483"/>
                </a:lnTo>
                <a:lnTo>
                  <a:pt x="987" y="1479"/>
                </a:lnTo>
                <a:lnTo>
                  <a:pt x="988" y="1478"/>
                </a:lnTo>
                <a:lnTo>
                  <a:pt x="988" y="1476"/>
                </a:lnTo>
                <a:lnTo>
                  <a:pt x="987" y="1475"/>
                </a:lnTo>
                <a:lnTo>
                  <a:pt x="987" y="1474"/>
                </a:lnTo>
                <a:lnTo>
                  <a:pt x="986" y="1474"/>
                </a:lnTo>
                <a:lnTo>
                  <a:pt x="986" y="1475"/>
                </a:lnTo>
                <a:lnTo>
                  <a:pt x="984" y="1475"/>
                </a:lnTo>
                <a:lnTo>
                  <a:pt x="982" y="1473"/>
                </a:lnTo>
                <a:lnTo>
                  <a:pt x="982" y="1472"/>
                </a:lnTo>
                <a:lnTo>
                  <a:pt x="981" y="1471"/>
                </a:lnTo>
                <a:lnTo>
                  <a:pt x="981" y="1473"/>
                </a:lnTo>
                <a:lnTo>
                  <a:pt x="981" y="1475"/>
                </a:lnTo>
                <a:lnTo>
                  <a:pt x="981" y="1476"/>
                </a:lnTo>
                <a:lnTo>
                  <a:pt x="983" y="1477"/>
                </a:lnTo>
                <a:lnTo>
                  <a:pt x="983" y="1478"/>
                </a:lnTo>
                <a:lnTo>
                  <a:pt x="984" y="1479"/>
                </a:lnTo>
                <a:lnTo>
                  <a:pt x="984" y="1481"/>
                </a:lnTo>
                <a:lnTo>
                  <a:pt x="984" y="1483"/>
                </a:lnTo>
                <a:lnTo>
                  <a:pt x="983" y="1484"/>
                </a:lnTo>
                <a:lnTo>
                  <a:pt x="981" y="1484"/>
                </a:lnTo>
                <a:lnTo>
                  <a:pt x="980" y="1483"/>
                </a:lnTo>
                <a:lnTo>
                  <a:pt x="979" y="1483"/>
                </a:lnTo>
                <a:lnTo>
                  <a:pt x="979" y="1485"/>
                </a:lnTo>
                <a:lnTo>
                  <a:pt x="981" y="1486"/>
                </a:lnTo>
                <a:lnTo>
                  <a:pt x="981" y="1487"/>
                </a:lnTo>
                <a:lnTo>
                  <a:pt x="975" y="1487"/>
                </a:lnTo>
                <a:lnTo>
                  <a:pt x="975" y="1488"/>
                </a:lnTo>
                <a:lnTo>
                  <a:pt x="981" y="1488"/>
                </a:lnTo>
                <a:lnTo>
                  <a:pt x="986" y="1489"/>
                </a:lnTo>
                <a:lnTo>
                  <a:pt x="986" y="1491"/>
                </a:lnTo>
                <a:lnTo>
                  <a:pt x="988" y="1493"/>
                </a:lnTo>
                <a:lnTo>
                  <a:pt x="988" y="1495"/>
                </a:lnTo>
                <a:lnTo>
                  <a:pt x="988" y="1495"/>
                </a:lnTo>
                <a:lnTo>
                  <a:pt x="988" y="1499"/>
                </a:lnTo>
                <a:lnTo>
                  <a:pt x="988" y="1499"/>
                </a:lnTo>
                <a:lnTo>
                  <a:pt x="988" y="1500"/>
                </a:lnTo>
                <a:lnTo>
                  <a:pt x="986" y="1500"/>
                </a:lnTo>
                <a:lnTo>
                  <a:pt x="984" y="1498"/>
                </a:lnTo>
                <a:lnTo>
                  <a:pt x="983" y="1497"/>
                </a:lnTo>
                <a:lnTo>
                  <a:pt x="983" y="1498"/>
                </a:lnTo>
                <a:lnTo>
                  <a:pt x="985" y="1500"/>
                </a:lnTo>
                <a:lnTo>
                  <a:pt x="984" y="1501"/>
                </a:lnTo>
                <a:lnTo>
                  <a:pt x="985" y="1502"/>
                </a:lnTo>
                <a:lnTo>
                  <a:pt x="985" y="1503"/>
                </a:lnTo>
                <a:lnTo>
                  <a:pt x="981" y="1507"/>
                </a:lnTo>
                <a:lnTo>
                  <a:pt x="980" y="1509"/>
                </a:lnTo>
                <a:lnTo>
                  <a:pt x="978" y="1508"/>
                </a:lnTo>
                <a:lnTo>
                  <a:pt x="977" y="1508"/>
                </a:lnTo>
                <a:lnTo>
                  <a:pt x="977" y="1508"/>
                </a:lnTo>
                <a:lnTo>
                  <a:pt x="977" y="1510"/>
                </a:lnTo>
                <a:lnTo>
                  <a:pt x="975" y="1511"/>
                </a:lnTo>
                <a:lnTo>
                  <a:pt x="977" y="1511"/>
                </a:lnTo>
                <a:lnTo>
                  <a:pt x="978" y="1513"/>
                </a:lnTo>
                <a:lnTo>
                  <a:pt x="978" y="1513"/>
                </a:lnTo>
                <a:lnTo>
                  <a:pt x="977" y="1514"/>
                </a:lnTo>
                <a:lnTo>
                  <a:pt x="977" y="1515"/>
                </a:lnTo>
                <a:lnTo>
                  <a:pt x="978" y="1516"/>
                </a:lnTo>
                <a:lnTo>
                  <a:pt x="977" y="1517"/>
                </a:lnTo>
                <a:lnTo>
                  <a:pt x="978" y="1519"/>
                </a:lnTo>
                <a:lnTo>
                  <a:pt x="975" y="1520"/>
                </a:lnTo>
                <a:lnTo>
                  <a:pt x="975" y="1522"/>
                </a:lnTo>
                <a:lnTo>
                  <a:pt x="976" y="1522"/>
                </a:lnTo>
                <a:lnTo>
                  <a:pt x="976" y="1524"/>
                </a:lnTo>
                <a:lnTo>
                  <a:pt x="974" y="1523"/>
                </a:lnTo>
                <a:lnTo>
                  <a:pt x="974" y="1524"/>
                </a:lnTo>
                <a:lnTo>
                  <a:pt x="973" y="1524"/>
                </a:lnTo>
                <a:lnTo>
                  <a:pt x="972" y="1524"/>
                </a:lnTo>
                <a:lnTo>
                  <a:pt x="972" y="1523"/>
                </a:lnTo>
                <a:lnTo>
                  <a:pt x="969" y="1523"/>
                </a:lnTo>
                <a:lnTo>
                  <a:pt x="968" y="1522"/>
                </a:lnTo>
                <a:lnTo>
                  <a:pt x="968" y="1520"/>
                </a:lnTo>
                <a:lnTo>
                  <a:pt x="961" y="1520"/>
                </a:lnTo>
                <a:lnTo>
                  <a:pt x="958" y="1519"/>
                </a:lnTo>
                <a:lnTo>
                  <a:pt x="958" y="1518"/>
                </a:lnTo>
                <a:lnTo>
                  <a:pt x="956" y="1518"/>
                </a:lnTo>
                <a:lnTo>
                  <a:pt x="955" y="1516"/>
                </a:lnTo>
                <a:lnTo>
                  <a:pt x="954" y="1516"/>
                </a:lnTo>
                <a:lnTo>
                  <a:pt x="953" y="1513"/>
                </a:lnTo>
                <a:lnTo>
                  <a:pt x="951" y="1512"/>
                </a:lnTo>
                <a:lnTo>
                  <a:pt x="950" y="1511"/>
                </a:lnTo>
                <a:lnTo>
                  <a:pt x="950" y="1510"/>
                </a:lnTo>
                <a:lnTo>
                  <a:pt x="945" y="1507"/>
                </a:lnTo>
                <a:lnTo>
                  <a:pt x="943" y="1507"/>
                </a:lnTo>
                <a:lnTo>
                  <a:pt x="940" y="1504"/>
                </a:lnTo>
                <a:lnTo>
                  <a:pt x="939" y="1505"/>
                </a:lnTo>
                <a:lnTo>
                  <a:pt x="937" y="1504"/>
                </a:lnTo>
                <a:lnTo>
                  <a:pt x="934" y="1501"/>
                </a:lnTo>
                <a:lnTo>
                  <a:pt x="933" y="1501"/>
                </a:lnTo>
                <a:lnTo>
                  <a:pt x="933" y="1500"/>
                </a:lnTo>
                <a:lnTo>
                  <a:pt x="931" y="1499"/>
                </a:lnTo>
                <a:lnTo>
                  <a:pt x="931" y="1497"/>
                </a:lnTo>
                <a:lnTo>
                  <a:pt x="932" y="1498"/>
                </a:lnTo>
                <a:lnTo>
                  <a:pt x="933" y="1497"/>
                </a:lnTo>
                <a:lnTo>
                  <a:pt x="937" y="1498"/>
                </a:lnTo>
                <a:lnTo>
                  <a:pt x="938" y="1496"/>
                </a:lnTo>
                <a:lnTo>
                  <a:pt x="937" y="1496"/>
                </a:lnTo>
                <a:lnTo>
                  <a:pt x="937" y="1495"/>
                </a:lnTo>
                <a:lnTo>
                  <a:pt x="937" y="1495"/>
                </a:lnTo>
                <a:lnTo>
                  <a:pt x="937" y="1488"/>
                </a:lnTo>
                <a:lnTo>
                  <a:pt x="938" y="1486"/>
                </a:lnTo>
                <a:lnTo>
                  <a:pt x="938" y="1483"/>
                </a:lnTo>
                <a:lnTo>
                  <a:pt x="938" y="1482"/>
                </a:lnTo>
                <a:lnTo>
                  <a:pt x="937" y="1482"/>
                </a:lnTo>
                <a:lnTo>
                  <a:pt x="937" y="1481"/>
                </a:lnTo>
                <a:lnTo>
                  <a:pt x="936" y="1480"/>
                </a:lnTo>
                <a:lnTo>
                  <a:pt x="934" y="1481"/>
                </a:lnTo>
                <a:lnTo>
                  <a:pt x="933" y="1481"/>
                </a:lnTo>
                <a:lnTo>
                  <a:pt x="933" y="1478"/>
                </a:lnTo>
                <a:lnTo>
                  <a:pt x="930" y="1478"/>
                </a:lnTo>
                <a:lnTo>
                  <a:pt x="930" y="1477"/>
                </a:lnTo>
                <a:lnTo>
                  <a:pt x="927" y="1474"/>
                </a:lnTo>
                <a:lnTo>
                  <a:pt x="927" y="1474"/>
                </a:lnTo>
                <a:lnTo>
                  <a:pt x="927" y="1474"/>
                </a:lnTo>
                <a:lnTo>
                  <a:pt x="927" y="1472"/>
                </a:lnTo>
                <a:lnTo>
                  <a:pt x="925" y="1471"/>
                </a:lnTo>
                <a:lnTo>
                  <a:pt x="926" y="1470"/>
                </a:lnTo>
                <a:lnTo>
                  <a:pt x="928" y="1470"/>
                </a:lnTo>
                <a:lnTo>
                  <a:pt x="928" y="1468"/>
                </a:lnTo>
                <a:lnTo>
                  <a:pt x="927" y="1468"/>
                </a:lnTo>
                <a:lnTo>
                  <a:pt x="928" y="1467"/>
                </a:lnTo>
                <a:lnTo>
                  <a:pt x="929" y="1467"/>
                </a:lnTo>
                <a:lnTo>
                  <a:pt x="929" y="1468"/>
                </a:lnTo>
                <a:lnTo>
                  <a:pt x="930" y="1469"/>
                </a:lnTo>
                <a:lnTo>
                  <a:pt x="933" y="1469"/>
                </a:lnTo>
                <a:lnTo>
                  <a:pt x="934" y="1466"/>
                </a:lnTo>
                <a:lnTo>
                  <a:pt x="935" y="1463"/>
                </a:lnTo>
                <a:lnTo>
                  <a:pt x="938" y="1460"/>
                </a:lnTo>
                <a:lnTo>
                  <a:pt x="941" y="1459"/>
                </a:lnTo>
                <a:lnTo>
                  <a:pt x="940" y="1459"/>
                </a:lnTo>
                <a:lnTo>
                  <a:pt x="938" y="1459"/>
                </a:lnTo>
                <a:lnTo>
                  <a:pt x="938" y="1457"/>
                </a:lnTo>
                <a:lnTo>
                  <a:pt x="937" y="1457"/>
                </a:lnTo>
                <a:lnTo>
                  <a:pt x="937" y="1455"/>
                </a:lnTo>
                <a:lnTo>
                  <a:pt x="939" y="1453"/>
                </a:lnTo>
                <a:lnTo>
                  <a:pt x="941" y="1452"/>
                </a:lnTo>
                <a:lnTo>
                  <a:pt x="942" y="1450"/>
                </a:lnTo>
                <a:lnTo>
                  <a:pt x="943" y="1448"/>
                </a:lnTo>
                <a:lnTo>
                  <a:pt x="943" y="1448"/>
                </a:lnTo>
                <a:lnTo>
                  <a:pt x="942" y="1448"/>
                </a:lnTo>
                <a:lnTo>
                  <a:pt x="940" y="1452"/>
                </a:lnTo>
                <a:lnTo>
                  <a:pt x="938" y="1452"/>
                </a:lnTo>
                <a:lnTo>
                  <a:pt x="937" y="1453"/>
                </a:lnTo>
                <a:lnTo>
                  <a:pt x="936" y="1457"/>
                </a:lnTo>
                <a:lnTo>
                  <a:pt x="937" y="1459"/>
                </a:lnTo>
                <a:lnTo>
                  <a:pt x="937" y="1460"/>
                </a:lnTo>
                <a:lnTo>
                  <a:pt x="934" y="1463"/>
                </a:lnTo>
                <a:lnTo>
                  <a:pt x="933" y="1468"/>
                </a:lnTo>
                <a:lnTo>
                  <a:pt x="932" y="1468"/>
                </a:lnTo>
                <a:lnTo>
                  <a:pt x="930" y="1468"/>
                </a:lnTo>
                <a:lnTo>
                  <a:pt x="929" y="1466"/>
                </a:lnTo>
                <a:lnTo>
                  <a:pt x="928" y="1465"/>
                </a:lnTo>
                <a:lnTo>
                  <a:pt x="925" y="1465"/>
                </a:lnTo>
                <a:lnTo>
                  <a:pt x="923" y="1467"/>
                </a:lnTo>
                <a:lnTo>
                  <a:pt x="922" y="1467"/>
                </a:lnTo>
                <a:lnTo>
                  <a:pt x="921" y="1467"/>
                </a:lnTo>
                <a:lnTo>
                  <a:pt x="919" y="1467"/>
                </a:lnTo>
                <a:lnTo>
                  <a:pt x="918" y="1465"/>
                </a:lnTo>
                <a:lnTo>
                  <a:pt x="918" y="1464"/>
                </a:lnTo>
                <a:lnTo>
                  <a:pt x="919" y="1464"/>
                </a:lnTo>
                <a:lnTo>
                  <a:pt x="919" y="1463"/>
                </a:lnTo>
                <a:lnTo>
                  <a:pt x="918" y="1462"/>
                </a:lnTo>
                <a:lnTo>
                  <a:pt x="917" y="1462"/>
                </a:lnTo>
                <a:lnTo>
                  <a:pt x="916" y="1462"/>
                </a:lnTo>
                <a:lnTo>
                  <a:pt x="916" y="1461"/>
                </a:lnTo>
                <a:lnTo>
                  <a:pt x="915" y="1461"/>
                </a:lnTo>
                <a:lnTo>
                  <a:pt x="913" y="1461"/>
                </a:lnTo>
                <a:lnTo>
                  <a:pt x="913" y="1460"/>
                </a:lnTo>
                <a:lnTo>
                  <a:pt x="913" y="1459"/>
                </a:lnTo>
                <a:lnTo>
                  <a:pt x="912" y="1459"/>
                </a:lnTo>
                <a:lnTo>
                  <a:pt x="911" y="1459"/>
                </a:lnTo>
                <a:lnTo>
                  <a:pt x="912" y="1458"/>
                </a:lnTo>
                <a:lnTo>
                  <a:pt x="909" y="1458"/>
                </a:lnTo>
                <a:lnTo>
                  <a:pt x="908" y="1456"/>
                </a:lnTo>
                <a:lnTo>
                  <a:pt x="901" y="1456"/>
                </a:lnTo>
                <a:lnTo>
                  <a:pt x="901" y="1458"/>
                </a:lnTo>
                <a:lnTo>
                  <a:pt x="900" y="1458"/>
                </a:lnTo>
                <a:lnTo>
                  <a:pt x="900" y="1457"/>
                </a:lnTo>
                <a:lnTo>
                  <a:pt x="898" y="1456"/>
                </a:lnTo>
                <a:lnTo>
                  <a:pt x="897" y="1455"/>
                </a:lnTo>
                <a:lnTo>
                  <a:pt x="896" y="1456"/>
                </a:lnTo>
                <a:lnTo>
                  <a:pt x="894" y="1456"/>
                </a:lnTo>
                <a:lnTo>
                  <a:pt x="894" y="1454"/>
                </a:lnTo>
                <a:lnTo>
                  <a:pt x="895" y="1453"/>
                </a:lnTo>
                <a:lnTo>
                  <a:pt x="894" y="1452"/>
                </a:lnTo>
                <a:lnTo>
                  <a:pt x="893" y="1452"/>
                </a:lnTo>
                <a:lnTo>
                  <a:pt x="893" y="1452"/>
                </a:lnTo>
                <a:lnTo>
                  <a:pt x="893" y="1448"/>
                </a:lnTo>
                <a:lnTo>
                  <a:pt x="895" y="1446"/>
                </a:lnTo>
                <a:lnTo>
                  <a:pt x="895" y="1444"/>
                </a:lnTo>
                <a:lnTo>
                  <a:pt x="896" y="1444"/>
                </a:lnTo>
                <a:lnTo>
                  <a:pt x="897" y="1441"/>
                </a:lnTo>
                <a:lnTo>
                  <a:pt x="898" y="1439"/>
                </a:lnTo>
                <a:lnTo>
                  <a:pt x="899" y="1435"/>
                </a:lnTo>
                <a:lnTo>
                  <a:pt x="900" y="1435"/>
                </a:lnTo>
                <a:lnTo>
                  <a:pt x="899" y="1435"/>
                </a:lnTo>
                <a:lnTo>
                  <a:pt x="899" y="1433"/>
                </a:lnTo>
                <a:lnTo>
                  <a:pt x="899" y="1431"/>
                </a:lnTo>
                <a:lnTo>
                  <a:pt x="900" y="1430"/>
                </a:lnTo>
                <a:lnTo>
                  <a:pt x="899" y="1430"/>
                </a:lnTo>
                <a:lnTo>
                  <a:pt x="898" y="1431"/>
                </a:lnTo>
                <a:lnTo>
                  <a:pt x="897" y="1432"/>
                </a:lnTo>
                <a:lnTo>
                  <a:pt x="898" y="1436"/>
                </a:lnTo>
                <a:lnTo>
                  <a:pt x="896" y="1442"/>
                </a:lnTo>
                <a:lnTo>
                  <a:pt x="895" y="1442"/>
                </a:lnTo>
                <a:lnTo>
                  <a:pt x="895" y="1443"/>
                </a:lnTo>
                <a:lnTo>
                  <a:pt x="893" y="1445"/>
                </a:lnTo>
                <a:lnTo>
                  <a:pt x="893" y="1446"/>
                </a:lnTo>
                <a:lnTo>
                  <a:pt x="890" y="1446"/>
                </a:lnTo>
                <a:lnTo>
                  <a:pt x="890" y="1448"/>
                </a:lnTo>
                <a:lnTo>
                  <a:pt x="889" y="1448"/>
                </a:lnTo>
                <a:lnTo>
                  <a:pt x="889" y="1449"/>
                </a:lnTo>
                <a:lnTo>
                  <a:pt x="887" y="1449"/>
                </a:lnTo>
                <a:lnTo>
                  <a:pt x="886" y="1451"/>
                </a:lnTo>
                <a:lnTo>
                  <a:pt x="884" y="1451"/>
                </a:lnTo>
                <a:lnTo>
                  <a:pt x="884" y="1449"/>
                </a:lnTo>
                <a:lnTo>
                  <a:pt x="883" y="1450"/>
                </a:lnTo>
                <a:lnTo>
                  <a:pt x="882" y="1448"/>
                </a:lnTo>
                <a:lnTo>
                  <a:pt x="880" y="1449"/>
                </a:lnTo>
                <a:lnTo>
                  <a:pt x="878" y="1448"/>
                </a:lnTo>
                <a:lnTo>
                  <a:pt x="875" y="1448"/>
                </a:lnTo>
                <a:lnTo>
                  <a:pt x="873" y="1449"/>
                </a:lnTo>
                <a:lnTo>
                  <a:pt x="873" y="1448"/>
                </a:lnTo>
                <a:lnTo>
                  <a:pt x="870" y="1448"/>
                </a:lnTo>
                <a:lnTo>
                  <a:pt x="869" y="1449"/>
                </a:lnTo>
                <a:lnTo>
                  <a:pt x="869" y="1449"/>
                </a:lnTo>
                <a:lnTo>
                  <a:pt x="868" y="1449"/>
                </a:lnTo>
                <a:lnTo>
                  <a:pt x="868" y="1451"/>
                </a:lnTo>
                <a:lnTo>
                  <a:pt x="867" y="1451"/>
                </a:lnTo>
                <a:lnTo>
                  <a:pt x="866" y="1452"/>
                </a:lnTo>
                <a:lnTo>
                  <a:pt x="861" y="1452"/>
                </a:lnTo>
                <a:lnTo>
                  <a:pt x="861" y="1451"/>
                </a:lnTo>
                <a:lnTo>
                  <a:pt x="860" y="1452"/>
                </a:lnTo>
                <a:lnTo>
                  <a:pt x="859" y="1452"/>
                </a:lnTo>
                <a:lnTo>
                  <a:pt x="859" y="1453"/>
                </a:lnTo>
                <a:lnTo>
                  <a:pt x="858" y="1454"/>
                </a:lnTo>
                <a:lnTo>
                  <a:pt x="858" y="1455"/>
                </a:lnTo>
                <a:lnTo>
                  <a:pt x="857" y="1455"/>
                </a:lnTo>
                <a:lnTo>
                  <a:pt x="858" y="1456"/>
                </a:lnTo>
                <a:lnTo>
                  <a:pt x="856" y="1458"/>
                </a:lnTo>
                <a:lnTo>
                  <a:pt x="855" y="1458"/>
                </a:lnTo>
                <a:lnTo>
                  <a:pt x="854" y="1456"/>
                </a:lnTo>
                <a:lnTo>
                  <a:pt x="852" y="1457"/>
                </a:lnTo>
                <a:lnTo>
                  <a:pt x="852" y="1457"/>
                </a:lnTo>
                <a:lnTo>
                  <a:pt x="851" y="1458"/>
                </a:lnTo>
                <a:lnTo>
                  <a:pt x="850" y="1459"/>
                </a:lnTo>
                <a:lnTo>
                  <a:pt x="849" y="1459"/>
                </a:lnTo>
                <a:lnTo>
                  <a:pt x="849" y="1459"/>
                </a:lnTo>
                <a:lnTo>
                  <a:pt x="849" y="1458"/>
                </a:lnTo>
                <a:lnTo>
                  <a:pt x="847" y="1459"/>
                </a:lnTo>
                <a:lnTo>
                  <a:pt x="846" y="1458"/>
                </a:lnTo>
                <a:lnTo>
                  <a:pt x="844" y="1458"/>
                </a:lnTo>
                <a:lnTo>
                  <a:pt x="845" y="1458"/>
                </a:lnTo>
                <a:lnTo>
                  <a:pt x="843" y="1458"/>
                </a:lnTo>
                <a:lnTo>
                  <a:pt x="843" y="1457"/>
                </a:lnTo>
                <a:lnTo>
                  <a:pt x="840" y="1457"/>
                </a:lnTo>
                <a:lnTo>
                  <a:pt x="840" y="1455"/>
                </a:lnTo>
                <a:lnTo>
                  <a:pt x="838" y="1456"/>
                </a:lnTo>
                <a:lnTo>
                  <a:pt x="837" y="1455"/>
                </a:lnTo>
                <a:lnTo>
                  <a:pt x="836" y="1453"/>
                </a:lnTo>
                <a:lnTo>
                  <a:pt x="833" y="1451"/>
                </a:lnTo>
                <a:lnTo>
                  <a:pt x="832" y="1452"/>
                </a:lnTo>
                <a:lnTo>
                  <a:pt x="831" y="1450"/>
                </a:lnTo>
                <a:lnTo>
                  <a:pt x="830" y="1451"/>
                </a:lnTo>
                <a:lnTo>
                  <a:pt x="828" y="1451"/>
                </a:lnTo>
                <a:lnTo>
                  <a:pt x="828" y="1450"/>
                </a:lnTo>
                <a:lnTo>
                  <a:pt x="830" y="1446"/>
                </a:lnTo>
                <a:lnTo>
                  <a:pt x="831" y="1445"/>
                </a:lnTo>
                <a:lnTo>
                  <a:pt x="834" y="1445"/>
                </a:lnTo>
                <a:lnTo>
                  <a:pt x="834" y="1444"/>
                </a:lnTo>
                <a:lnTo>
                  <a:pt x="835" y="1444"/>
                </a:lnTo>
                <a:lnTo>
                  <a:pt x="837" y="1444"/>
                </a:lnTo>
                <a:lnTo>
                  <a:pt x="838" y="1445"/>
                </a:lnTo>
                <a:lnTo>
                  <a:pt x="840" y="1445"/>
                </a:lnTo>
                <a:lnTo>
                  <a:pt x="840" y="1445"/>
                </a:lnTo>
                <a:lnTo>
                  <a:pt x="841" y="1443"/>
                </a:lnTo>
                <a:lnTo>
                  <a:pt x="843" y="1443"/>
                </a:lnTo>
                <a:lnTo>
                  <a:pt x="844" y="1444"/>
                </a:lnTo>
                <a:lnTo>
                  <a:pt x="846" y="1443"/>
                </a:lnTo>
                <a:lnTo>
                  <a:pt x="846" y="1443"/>
                </a:lnTo>
                <a:lnTo>
                  <a:pt x="844" y="1443"/>
                </a:lnTo>
                <a:lnTo>
                  <a:pt x="843" y="1442"/>
                </a:lnTo>
                <a:lnTo>
                  <a:pt x="840" y="1442"/>
                </a:lnTo>
                <a:lnTo>
                  <a:pt x="840" y="1438"/>
                </a:lnTo>
                <a:lnTo>
                  <a:pt x="842" y="1436"/>
                </a:lnTo>
                <a:lnTo>
                  <a:pt x="843" y="1434"/>
                </a:lnTo>
                <a:lnTo>
                  <a:pt x="843" y="1432"/>
                </a:lnTo>
                <a:lnTo>
                  <a:pt x="844" y="1431"/>
                </a:lnTo>
                <a:lnTo>
                  <a:pt x="845" y="1429"/>
                </a:lnTo>
                <a:lnTo>
                  <a:pt x="848" y="1427"/>
                </a:lnTo>
                <a:lnTo>
                  <a:pt x="852" y="1425"/>
                </a:lnTo>
                <a:lnTo>
                  <a:pt x="852" y="1424"/>
                </a:lnTo>
                <a:lnTo>
                  <a:pt x="857" y="1421"/>
                </a:lnTo>
                <a:lnTo>
                  <a:pt x="857" y="1420"/>
                </a:lnTo>
                <a:lnTo>
                  <a:pt x="855" y="1421"/>
                </a:lnTo>
                <a:lnTo>
                  <a:pt x="854" y="1421"/>
                </a:lnTo>
                <a:lnTo>
                  <a:pt x="851" y="1423"/>
                </a:lnTo>
                <a:lnTo>
                  <a:pt x="850" y="1423"/>
                </a:lnTo>
                <a:lnTo>
                  <a:pt x="850" y="1421"/>
                </a:lnTo>
                <a:lnTo>
                  <a:pt x="851" y="1420"/>
                </a:lnTo>
                <a:lnTo>
                  <a:pt x="850" y="1420"/>
                </a:lnTo>
                <a:lnTo>
                  <a:pt x="848" y="1423"/>
                </a:lnTo>
                <a:lnTo>
                  <a:pt x="847" y="1425"/>
                </a:lnTo>
                <a:lnTo>
                  <a:pt x="846" y="1425"/>
                </a:lnTo>
                <a:lnTo>
                  <a:pt x="844" y="1429"/>
                </a:lnTo>
                <a:lnTo>
                  <a:pt x="842" y="1427"/>
                </a:lnTo>
                <a:lnTo>
                  <a:pt x="843" y="1426"/>
                </a:lnTo>
                <a:lnTo>
                  <a:pt x="841" y="1426"/>
                </a:lnTo>
                <a:lnTo>
                  <a:pt x="841" y="1423"/>
                </a:lnTo>
                <a:lnTo>
                  <a:pt x="842" y="1422"/>
                </a:lnTo>
                <a:lnTo>
                  <a:pt x="841" y="1422"/>
                </a:lnTo>
                <a:lnTo>
                  <a:pt x="841" y="1426"/>
                </a:lnTo>
                <a:lnTo>
                  <a:pt x="841" y="1427"/>
                </a:lnTo>
                <a:lnTo>
                  <a:pt x="843" y="1428"/>
                </a:lnTo>
                <a:lnTo>
                  <a:pt x="843" y="1431"/>
                </a:lnTo>
                <a:lnTo>
                  <a:pt x="842" y="1433"/>
                </a:lnTo>
                <a:lnTo>
                  <a:pt x="842" y="1436"/>
                </a:lnTo>
                <a:lnTo>
                  <a:pt x="840" y="1439"/>
                </a:lnTo>
                <a:lnTo>
                  <a:pt x="840" y="1442"/>
                </a:lnTo>
                <a:lnTo>
                  <a:pt x="840" y="1442"/>
                </a:lnTo>
                <a:lnTo>
                  <a:pt x="840" y="1444"/>
                </a:lnTo>
                <a:lnTo>
                  <a:pt x="838" y="1444"/>
                </a:lnTo>
                <a:lnTo>
                  <a:pt x="837" y="1443"/>
                </a:lnTo>
                <a:lnTo>
                  <a:pt x="832" y="1444"/>
                </a:lnTo>
                <a:lnTo>
                  <a:pt x="831" y="1442"/>
                </a:lnTo>
                <a:lnTo>
                  <a:pt x="829" y="1441"/>
                </a:lnTo>
                <a:lnTo>
                  <a:pt x="827" y="1441"/>
                </a:lnTo>
                <a:lnTo>
                  <a:pt x="825" y="1439"/>
                </a:lnTo>
                <a:lnTo>
                  <a:pt x="822" y="1440"/>
                </a:lnTo>
                <a:lnTo>
                  <a:pt x="820" y="1439"/>
                </a:lnTo>
                <a:lnTo>
                  <a:pt x="819" y="1440"/>
                </a:lnTo>
                <a:lnTo>
                  <a:pt x="816" y="1439"/>
                </a:lnTo>
                <a:lnTo>
                  <a:pt x="814" y="1441"/>
                </a:lnTo>
                <a:lnTo>
                  <a:pt x="811" y="1441"/>
                </a:lnTo>
                <a:lnTo>
                  <a:pt x="810" y="1439"/>
                </a:lnTo>
                <a:lnTo>
                  <a:pt x="810" y="1438"/>
                </a:lnTo>
                <a:lnTo>
                  <a:pt x="807" y="1437"/>
                </a:lnTo>
                <a:lnTo>
                  <a:pt x="806" y="1436"/>
                </a:lnTo>
                <a:lnTo>
                  <a:pt x="807" y="1435"/>
                </a:lnTo>
                <a:lnTo>
                  <a:pt x="806" y="1433"/>
                </a:lnTo>
                <a:lnTo>
                  <a:pt x="806" y="1431"/>
                </a:lnTo>
                <a:lnTo>
                  <a:pt x="807" y="1430"/>
                </a:lnTo>
                <a:lnTo>
                  <a:pt x="807" y="1427"/>
                </a:lnTo>
                <a:lnTo>
                  <a:pt x="806" y="1427"/>
                </a:lnTo>
                <a:lnTo>
                  <a:pt x="806" y="1425"/>
                </a:lnTo>
                <a:lnTo>
                  <a:pt x="803" y="1425"/>
                </a:lnTo>
                <a:lnTo>
                  <a:pt x="803" y="1424"/>
                </a:lnTo>
                <a:lnTo>
                  <a:pt x="802" y="1419"/>
                </a:lnTo>
                <a:lnTo>
                  <a:pt x="804" y="1417"/>
                </a:lnTo>
                <a:lnTo>
                  <a:pt x="804" y="1417"/>
                </a:lnTo>
                <a:lnTo>
                  <a:pt x="806" y="1413"/>
                </a:lnTo>
                <a:lnTo>
                  <a:pt x="805" y="1413"/>
                </a:lnTo>
                <a:lnTo>
                  <a:pt x="805" y="1411"/>
                </a:lnTo>
                <a:lnTo>
                  <a:pt x="804" y="1411"/>
                </a:lnTo>
                <a:lnTo>
                  <a:pt x="803" y="1410"/>
                </a:lnTo>
                <a:lnTo>
                  <a:pt x="802" y="1407"/>
                </a:lnTo>
                <a:lnTo>
                  <a:pt x="800" y="1407"/>
                </a:lnTo>
                <a:lnTo>
                  <a:pt x="800" y="1406"/>
                </a:lnTo>
                <a:lnTo>
                  <a:pt x="801" y="1405"/>
                </a:lnTo>
                <a:lnTo>
                  <a:pt x="800" y="1405"/>
                </a:lnTo>
                <a:lnTo>
                  <a:pt x="803" y="1405"/>
                </a:lnTo>
                <a:lnTo>
                  <a:pt x="804" y="1407"/>
                </a:lnTo>
                <a:lnTo>
                  <a:pt x="807" y="1407"/>
                </a:lnTo>
                <a:lnTo>
                  <a:pt x="807" y="1406"/>
                </a:lnTo>
                <a:lnTo>
                  <a:pt x="810" y="1406"/>
                </a:lnTo>
                <a:lnTo>
                  <a:pt x="811" y="1405"/>
                </a:lnTo>
                <a:lnTo>
                  <a:pt x="812" y="1401"/>
                </a:lnTo>
                <a:lnTo>
                  <a:pt x="812" y="1401"/>
                </a:lnTo>
                <a:lnTo>
                  <a:pt x="812" y="1400"/>
                </a:lnTo>
                <a:lnTo>
                  <a:pt x="813" y="1400"/>
                </a:lnTo>
                <a:lnTo>
                  <a:pt x="813" y="1399"/>
                </a:lnTo>
                <a:lnTo>
                  <a:pt x="815" y="1396"/>
                </a:lnTo>
                <a:lnTo>
                  <a:pt x="817" y="1390"/>
                </a:lnTo>
                <a:lnTo>
                  <a:pt x="822" y="1387"/>
                </a:lnTo>
                <a:lnTo>
                  <a:pt x="823" y="1386"/>
                </a:lnTo>
                <a:lnTo>
                  <a:pt x="824" y="1387"/>
                </a:lnTo>
                <a:lnTo>
                  <a:pt x="824" y="1384"/>
                </a:lnTo>
                <a:lnTo>
                  <a:pt x="822" y="1384"/>
                </a:lnTo>
                <a:lnTo>
                  <a:pt x="821" y="1385"/>
                </a:lnTo>
                <a:lnTo>
                  <a:pt x="818" y="1387"/>
                </a:lnTo>
                <a:lnTo>
                  <a:pt x="816" y="1388"/>
                </a:lnTo>
                <a:lnTo>
                  <a:pt x="814" y="1391"/>
                </a:lnTo>
                <a:lnTo>
                  <a:pt x="813" y="1393"/>
                </a:lnTo>
                <a:lnTo>
                  <a:pt x="812" y="1393"/>
                </a:lnTo>
                <a:lnTo>
                  <a:pt x="813" y="1394"/>
                </a:lnTo>
                <a:lnTo>
                  <a:pt x="812" y="1395"/>
                </a:lnTo>
                <a:lnTo>
                  <a:pt x="812" y="1400"/>
                </a:lnTo>
                <a:lnTo>
                  <a:pt x="811" y="1400"/>
                </a:lnTo>
                <a:lnTo>
                  <a:pt x="810" y="1403"/>
                </a:lnTo>
                <a:lnTo>
                  <a:pt x="809" y="1404"/>
                </a:lnTo>
                <a:lnTo>
                  <a:pt x="809" y="1405"/>
                </a:lnTo>
                <a:lnTo>
                  <a:pt x="805" y="1404"/>
                </a:lnTo>
                <a:lnTo>
                  <a:pt x="805" y="1403"/>
                </a:lnTo>
                <a:lnTo>
                  <a:pt x="804" y="1402"/>
                </a:lnTo>
                <a:lnTo>
                  <a:pt x="802" y="1403"/>
                </a:lnTo>
                <a:lnTo>
                  <a:pt x="801" y="1401"/>
                </a:lnTo>
                <a:lnTo>
                  <a:pt x="800" y="1401"/>
                </a:lnTo>
                <a:lnTo>
                  <a:pt x="799" y="1401"/>
                </a:lnTo>
                <a:lnTo>
                  <a:pt x="800" y="1403"/>
                </a:lnTo>
                <a:lnTo>
                  <a:pt x="799" y="1404"/>
                </a:lnTo>
                <a:lnTo>
                  <a:pt x="796" y="1403"/>
                </a:lnTo>
                <a:lnTo>
                  <a:pt x="793" y="1403"/>
                </a:lnTo>
                <a:lnTo>
                  <a:pt x="793" y="1404"/>
                </a:lnTo>
                <a:lnTo>
                  <a:pt x="791" y="1404"/>
                </a:lnTo>
                <a:lnTo>
                  <a:pt x="789" y="1403"/>
                </a:lnTo>
                <a:lnTo>
                  <a:pt x="788" y="1405"/>
                </a:lnTo>
                <a:lnTo>
                  <a:pt x="786" y="1404"/>
                </a:lnTo>
                <a:lnTo>
                  <a:pt x="785" y="1405"/>
                </a:lnTo>
                <a:lnTo>
                  <a:pt x="785" y="1406"/>
                </a:lnTo>
                <a:lnTo>
                  <a:pt x="783" y="1406"/>
                </a:lnTo>
                <a:lnTo>
                  <a:pt x="782" y="1404"/>
                </a:lnTo>
                <a:lnTo>
                  <a:pt x="784" y="1403"/>
                </a:lnTo>
                <a:lnTo>
                  <a:pt x="785" y="1402"/>
                </a:lnTo>
                <a:lnTo>
                  <a:pt x="784" y="1401"/>
                </a:lnTo>
                <a:lnTo>
                  <a:pt x="783" y="1400"/>
                </a:lnTo>
                <a:lnTo>
                  <a:pt x="783" y="1403"/>
                </a:lnTo>
                <a:lnTo>
                  <a:pt x="782" y="1403"/>
                </a:lnTo>
                <a:lnTo>
                  <a:pt x="781" y="1402"/>
                </a:lnTo>
                <a:lnTo>
                  <a:pt x="781" y="1402"/>
                </a:lnTo>
                <a:lnTo>
                  <a:pt x="780" y="1401"/>
                </a:lnTo>
                <a:lnTo>
                  <a:pt x="778" y="1402"/>
                </a:lnTo>
                <a:lnTo>
                  <a:pt x="775" y="1402"/>
                </a:lnTo>
                <a:lnTo>
                  <a:pt x="775" y="1400"/>
                </a:lnTo>
                <a:lnTo>
                  <a:pt x="773" y="1400"/>
                </a:lnTo>
                <a:lnTo>
                  <a:pt x="773" y="1398"/>
                </a:lnTo>
                <a:lnTo>
                  <a:pt x="774" y="1399"/>
                </a:lnTo>
                <a:lnTo>
                  <a:pt x="774" y="1398"/>
                </a:lnTo>
                <a:lnTo>
                  <a:pt x="775" y="1398"/>
                </a:lnTo>
                <a:lnTo>
                  <a:pt x="774" y="1397"/>
                </a:lnTo>
                <a:lnTo>
                  <a:pt x="774" y="1392"/>
                </a:lnTo>
                <a:lnTo>
                  <a:pt x="773" y="1391"/>
                </a:lnTo>
                <a:lnTo>
                  <a:pt x="774" y="1390"/>
                </a:lnTo>
                <a:lnTo>
                  <a:pt x="773" y="1389"/>
                </a:lnTo>
                <a:lnTo>
                  <a:pt x="773" y="1388"/>
                </a:lnTo>
                <a:lnTo>
                  <a:pt x="772" y="1387"/>
                </a:lnTo>
                <a:lnTo>
                  <a:pt x="772" y="1386"/>
                </a:lnTo>
                <a:lnTo>
                  <a:pt x="771" y="1385"/>
                </a:lnTo>
                <a:lnTo>
                  <a:pt x="771" y="1383"/>
                </a:lnTo>
                <a:lnTo>
                  <a:pt x="770" y="1382"/>
                </a:lnTo>
                <a:lnTo>
                  <a:pt x="770" y="1381"/>
                </a:lnTo>
                <a:lnTo>
                  <a:pt x="769" y="1380"/>
                </a:lnTo>
                <a:lnTo>
                  <a:pt x="769" y="1380"/>
                </a:lnTo>
                <a:lnTo>
                  <a:pt x="770" y="1379"/>
                </a:lnTo>
                <a:lnTo>
                  <a:pt x="769" y="1379"/>
                </a:lnTo>
                <a:lnTo>
                  <a:pt x="767" y="1378"/>
                </a:lnTo>
                <a:lnTo>
                  <a:pt x="765" y="1377"/>
                </a:lnTo>
                <a:lnTo>
                  <a:pt x="765" y="1376"/>
                </a:lnTo>
                <a:lnTo>
                  <a:pt x="764" y="1376"/>
                </a:lnTo>
                <a:lnTo>
                  <a:pt x="764" y="1374"/>
                </a:lnTo>
                <a:lnTo>
                  <a:pt x="765" y="1373"/>
                </a:lnTo>
                <a:lnTo>
                  <a:pt x="765" y="1371"/>
                </a:lnTo>
                <a:lnTo>
                  <a:pt x="765" y="1370"/>
                </a:lnTo>
                <a:lnTo>
                  <a:pt x="765" y="1368"/>
                </a:lnTo>
                <a:lnTo>
                  <a:pt x="768" y="1364"/>
                </a:lnTo>
                <a:lnTo>
                  <a:pt x="767" y="1363"/>
                </a:lnTo>
                <a:lnTo>
                  <a:pt x="768" y="1362"/>
                </a:lnTo>
                <a:lnTo>
                  <a:pt x="769" y="1362"/>
                </a:lnTo>
                <a:lnTo>
                  <a:pt x="768" y="1360"/>
                </a:lnTo>
                <a:lnTo>
                  <a:pt x="769" y="1360"/>
                </a:lnTo>
                <a:lnTo>
                  <a:pt x="769" y="1359"/>
                </a:lnTo>
                <a:lnTo>
                  <a:pt x="770" y="1356"/>
                </a:lnTo>
                <a:lnTo>
                  <a:pt x="770" y="1354"/>
                </a:lnTo>
                <a:lnTo>
                  <a:pt x="772" y="1354"/>
                </a:lnTo>
                <a:lnTo>
                  <a:pt x="774" y="1355"/>
                </a:lnTo>
                <a:lnTo>
                  <a:pt x="777" y="1356"/>
                </a:lnTo>
                <a:lnTo>
                  <a:pt x="777" y="1354"/>
                </a:lnTo>
                <a:lnTo>
                  <a:pt x="771" y="1352"/>
                </a:lnTo>
                <a:lnTo>
                  <a:pt x="771" y="1351"/>
                </a:lnTo>
                <a:lnTo>
                  <a:pt x="772" y="1351"/>
                </a:lnTo>
                <a:lnTo>
                  <a:pt x="775" y="1350"/>
                </a:lnTo>
                <a:lnTo>
                  <a:pt x="776" y="1348"/>
                </a:lnTo>
                <a:lnTo>
                  <a:pt x="780" y="1345"/>
                </a:lnTo>
                <a:lnTo>
                  <a:pt x="780" y="1344"/>
                </a:lnTo>
                <a:lnTo>
                  <a:pt x="780" y="1344"/>
                </a:lnTo>
                <a:lnTo>
                  <a:pt x="781" y="1341"/>
                </a:lnTo>
                <a:lnTo>
                  <a:pt x="783" y="1341"/>
                </a:lnTo>
                <a:lnTo>
                  <a:pt x="784" y="1339"/>
                </a:lnTo>
                <a:lnTo>
                  <a:pt x="783" y="1337"/>
                </a:lnTo>
                <a:lnTo>
                  <a:pt x="784" y="1337"/>
                </a:lnTo>
                <a:lnTo>
                  <a:pt x="784" y="1336"/>
                </a:lnTo>
                <a:lnTo>
                  <a:pt x="785" y="1335"/>
                </a:lnTo>
                <a:lnTo>
                  <a:pt x="785" y="1333"/>
                </a:lnTo>
                <a:lnTo>
                  <a:pt x="786" y="1333"/>
                </a:lnTo>
                <a:lnTo>
                  <a:pt x="788" y="1331"/>
                </a:lnTo>
                <a:lnTo>
                  <a:pt x="789" y="1327"/>
                </a:lnTo>
                <a:lnTo>
                  <a:pt x="788" y="1326"/>
                </a:lnTo>
                <a:lnTo>
                  <a:pt x="788" y="1326"/>
                </a:lnTo>
                <a:lnTo>
                  <a:pt x="788" y="1327"/>
                </a:lnTo>
                <a:lnTo>
                  <a:pt x="787" y="1329"/>
                </a:lnTo>
                <a:lnTo>
                  <a:pt x="786" y="1330"/>
                </a:lnTo>
                <a:lnTo>
                  <a:pt x="784" y="1330"/>
                </a:lnTo>
                <a:lnTo>
                  <a:pt x="784" y="1331"/>
                </a:lnTo>
                <a:lnTo>
                  <a:pt x="783" y="1331"/>
                </a:lnTo>
                <a:lnTo>
                  <a:pt x="782" y="1333"/>
                </a:lnTo>
                <a:lnTo>
                  <a:pt x="781" y="1333"/>
                </a:lnTo>
                <a:lnTo>
                  <a:pt x="781" y="1334"/>
                </a:lnTo>
                <a:lnTo>
                  <a:pt x="780" y="1334"/>
                </a:lnTo>
                <a:lnTo>
                  <a:pt x="781" y="1335"/>
                </a:lnTo>
                <a:lnTo>
                  <a:pt x="780" y="1335"/>
                </a:lnTo>
                <a:lnTo>
                  <a:pt x="780" y="1338"/>
                </a:lnTo>
                <a:lnTo>
                  <a:pt x="778" y="1339"/>
                </a:lnTo>
                <a:lnTo>
                  <a:pt x="778" y="1341"/>
                </a:lnTo>
                <a:lnTo>
                  <a:pt x="776" y="1344"/>
                </a:lnTo>
                <a:lnTo>
                  <a:pt x="775" y="1346"/>
                </a:lnTo>
                <a:lnTo>
                  <a:pt x="773" y="1347"/>
                </a:lnTo>
                <a:lnTo>
                  <a:pt x="771" y="1346"/>
                </a:lnTo>
                <a:lnTo>
                  <a:pt x="770" y="1344"/>
                </a:lnTo>
                <a:lnTo>
                  <a:pt x="770" y="1342"/>
                </a:lnTo>
                <a:lnTo>
                  <a:pt x="770" y="1342"/>
                </a:lnTo>
                <a:lnTo>
                  <a:pt x="770" y="1341"/>
                </a:lnTo>
                <a:lnTo>
                  <a:pt x="768" y="1340"/>
                </a:lnTo>
                <a:lnTo>
                  <a:pt x="766" y="1338"/>
                </a:lnTo>
                <a:lnTo>
                  <a:pt x="767" y="1337"/>
                </a:lnTo>
                <a:lnTo>
                  <a:pt x="767" y="1335"/>
                </a:lnTo>
                <a:lnTo>
                  <a:pt x="766" y="1334"/>
                </a:lnTo>
                <a:lnTo>
                  <a:pt x="766" y="1331"/>
                </a:lnTo>
                <a:lnTo>
                  <a:pt x="765" y="1331"/>
                </a:lnTo>
                <a:lnTo>
                  <a:pt x="765" y="1329"/>
                </a:lnTo>
                <a:lnTo>
                  <a:pt x="763" y="1327"/>
                </a:lnTo>
                <a:lnTo>
                  <a:pt x="762" y="1327"/>
                </a:lnTo>
                <a:lnTo>
                  <a:pt x="762" y="1326"/>
                </a:lnTo>
                <a:lnTo>
                  <a:pt x="762" y="1326"/>
                </a:lnTo>
                <a:lnTo>
                  <a:pt x="761" y="1324"/>
                </a:lnTo>
                <a:lnTo>
                  <a:pt x="760" y="1324"/>
                </a:lnTo>
                <a:lnTo>
                  <a:pt x="760" y="1322"/>
                </a:lnTo>
                <a:lnTo>
                  <a:pt x="757" y="1319"/>
                </a:lnTo>
                <a:lnTo>
                  <a:pt x="756" y="1319"/>
                </a:lnTo>
                <a:lnTo>
                  <a:pt x="754" y="1320"/>
                </a:lnTo>
                <a:lnTo>
                  <a:pt x="754" y="1321"/>
                </a:lnTo>
                <a:lnTo>
                  <a:pt x="752" y="1323"/>
                </a:lnTo>
                <a:lnTo>
                  <a:pt x="752" y="1325"/>
                </a:lnTo>
                <a:lnTo>
                  <a:pt x="752" y="1325"/>
                </a:lnTo>
                <a:lnTo>
                  <a:pt x="752" y="1328"/>
                </a:lnTo>
                <a:lnTo>
                  <a:pt x="751" y="1329"/>
                </a:lnTo>
                <a:lnTo>
                  <a:pt x="750" y="1329"/>
                </a:lnTo>
                <a:lnTo>
                  <a:pt x="748" y="1328"/>
                </a:lnTo>
                <a:lnTo>
                  <a:pt x="747" y="1325"/>
                </a:lnTo>
                <a:lnTo>
                  <a:pt x="747" y="1321"/>
                </a:lnTo>
                <a:lnTo>
                  <a:pt x="751" y="1318"/>
                </a:lnTo>
                <a:lnTo>
                  <a:pt x="754" y="1317"/>
                </a:lnTo>
                <a:lnTo>
                  <a:pt x="756" y="1315"/>
                </a:lnTo>
                <a:lnTo>
                  <a:pt x="756" y="1314"/>
                </a:lnTo>
                <a:lnTo>
                  <a:pt x="756" y="1314"/>
                </a:lnTo>
                <a:lnTo>
                  <a:pt x="754" y="1316"/>
                </a:lnTo>
                <a:lnTo>
                  <a:pt x="750" y="1318"/>
                </a:lnTo>
                <a:lnTo>
                  <a:pt x="747" y="1320"/>
                </a:lnTo>
                <a:lnTo>
                  <a:pt x="746" y="1322"/>
                </a:lnTo>
                <a:lnTo>
                  <a:pt x="746" y="1325"/>
                </a:lnTo>
                <a:lnTo>
                  <a:pt x="748" y="1329"/>
                </a:lnTo>
                <a:lnTo>
                  <a:pt x="752" y="1329"/>
                </a:lnTo>
                <a:lnTo>
                  <a:pt x="753" y="1328"/>
                </a:lnTo>
                <a:lnTo>
                  <a:pt x="754" y="1325"/>
                </a:lnTo>
                <a:lnTo>
                  <a:pt x="755" y="1322"/>
                </a:lnTo>
                <a:lnTo>
                  <a:pt x="758" y="1322"/>
                </a:lnTo>
                <a:lnTo>
                  <a:pt x="759" y="1324"/>
                </a:lnTo>
                <a:lnTo>
                  <a:pt x="758" y="1325"/>
                </a:lnTo>
                <a:lnTo>
                  <a:pt x="759" y="1326"/>
                </a:lnTo>
                <a:lnTo>
                  <a:pt x="759" y="1326"/>
                </a:lnTo>
                <a:lnTo>
                  <a:pt x="759" y="1326"/>
                </a:lnTo>
                <a:lnTo>
                  <a:pt x="760" y="1328"/>
                </a:lnTo>
                <a:lnTo>
                  <a:pt x="760" y="1332"/>
                </a:lnTo>
                <a:lnTo>
                  <a:pt x="761" y="1332"/>
                </a:lnTo>
                <a:lnTo>
                  <a:pt x="761" y="1334"/>
                </a:lnTo>
                <a:lnTo>
                  <a:pt x="762" y="1335"/>
                </a:lnTo>
                <a:lnTo>
                  <a:pt x="761" y="1337"/>
                </a:lnTo>
                <a:lnTo>
                  <a:pt x="762" y="1337"/>
                </a:lnTo>
                <a:lnTo>
                  <a:pt x="763" y="1339"/>
                </a:lnTo>
                <a:lnTo>
                  <a:pt x="764" y="1339"/>
                </a:lnTo>
                <a:lnTo>
                  <a:pt x="764" y="1341"/>
                </a:lnTo>
                <a:lnTo>
                  <a:pt x="763" y="1341"/>
                </a:lnTo>
                <a:lnTo>
                  <a:pt x="763" y="1341"/>
                </a:lnTo>
                <a:lnTo>
                  <a:pt x="767" y="1344"/>
                </a:lnTo>
                <a:lnTo>
                  <a:pt x="766" y="1346"/>
                </a:lnTo>
                <a:lnTo>
                  <a:pt x="765" y="1348"/>
                </a:lnTo>
                <a:lnTo>
                  <a:pt x="765" y="1349"/>
                </a:lnTo>
                <a:lnTo>
                  <a:pt x="764" y="1350"/>
                </a:lnTo>
                <a:lnTo>
                  <a:pt x="757" y="1350"/>
                </a:lnTo>
                <a:lnTo>
                  <a:pt x="756" y="1351"/>
                </a:lnTo>
                <a:lnTo>
                  <a:pt x="757" y="1352"/>
                </a:lnTo>
                <a:lnTo>
                  <a:pt x="755" y="1353"/>
                </a:lnTo>
                <a:lnTo>
                  <a:pt x="753" y="1350"/>
                </a:lnTo>
                <a:lnTo>
                  <a:pt x="752" y="1350"/>
                </a:lnTo>
                <a:lnTo>
                  <a:pt x="752" y="1351"/>
                </a:lnTo>
                <a:lnTo>
                  <a:pt x="755" y="1353"/>
                </a:lnTo>
                <a:lnTo>
                  <a:pt x="756" y="1353"/>
                </a:lnTo>
                <a:lnTo>
                  <a:pt x="758" y="1352"/>
                </a:lnTo>
                <a:lnTo>
                  <a:pt x="761" y="1353"/>
                </a:lnTo>
                <a:lnTo>
                  <a:pt x="761" y="1354"/>
                </a:lnTo>
                <a:lnTo>
                  <a:pt x="760" y="1355"/>
                </a:lnTo>
                <a:lnTo>
                  <a:pt x="761" y="1355"/>
                </a:lnTo>
                <a:lnTo>
                  <a:pt x="761" y="1362"/>
                </a:lnTo>
                <a:lnTo>
                  <a:pt x="763" y="1365"/>
                </a:lnTo>
                <a:lnTo>
                  <a:pt x="763" y="1368"/>
                </a:lnTo>
                <a:lnTo>
                  <a:pt x="763" y="1369"/>
                </a:lnTo>
                <a:lnTo>
                  <a:pt x="761" y="1370"/>
                </a:lnTo>
                <a:lnTo>
                  <a:pt x="761" y="1370"/>
                </a:lnTo>
                <a:lnTo>
                  <a:pt x="761" y="1372"/>
                </a:lnTo>
                <a:lnTo>
                  <a:pt x="760" y="1374"/>
                </a:lnTo>
                <a:lnTo>
                  <a:pt x="759" y="1374"/>
                </a:lnTo>
                <a:lnTo>
                  <a:pt x="758" y="1375"/>
                </a:lnTo>
                <a:lnTo>
                  <a:pt x="753" y="1376"/>
                </a:lnTo>
                <a:lnTo>
                  <a:pt x="754" y="1378"/>
                </a:lnTo>
                <a:lnTo>
                  <a:pt x="753" y="1379"/>
                </a:lnTo>
                <a:lnTo>
                  <a:pt x="751" y="1379"/>
                </a:lnTo>
                <a:lnTo>
                  <a:pt x="751" y="1378"/>
                </a:lnTo>
                <a:lnTo>
                  <a:pt x="750" y="1377"/>
                </a:lnTo>
                <a:lnTo>
                  <a:pt x="749" y="1379"/>
                </a:lnTo>
                <a:lnTo>
                  <a:pt x="747" y="1379"/>
                </a:lnTo>
                <a:lnTo>
                  <a:pt x="745" y="1381"/>
                </a:lnTo>
                <a:lnTo>
                  <a:pt x="746" y="1382"/>
                </a:lnTo>
                <a:lnTo>
                  <a:pt x="743" y="1382"/>
                </a:lnTo>
                <a:lnTo>
                  <a:pt x="743" y="1383"/>
                </a:lnTo>
                <a:lnTo>
                  <a:pt x="744" y="1384"/>
                </a:lnTo>
                <a:lnTo>
                  <a:pt x="742" y="1386"/>
                </a:lnTo>
                <a:lnTo>
                  <a:pt x="739" y="1386"/>
                </a:lnTo>
                <a:lnTo>
                  <a:pt x="739" y="1387"/>
                </a:lnTo>
                <a:lnTo>
                  <a:pt x="735" y="1385"/>
                </a:lnTo>
                <a:lnTo>
                  <a:pt x="732" y="1384"/>
                </a:lnTo>
                <a:lnTo>
                  <a:pt x="731" y="1386"/>
                </a:lnTo>
                <a:lnTo>
                  <a:pt x="731" y="1387"/>
                </a:lnTo>
                <a:lnTo>
                  <a:pt x="731" y="1388"/>
                </a:lnTo>
                <a:lnTo>
                  <a:pt x="731" y="1389"/>
                </a:lnTo>
                <a:lnTo>
                  <a:pt x="731" y="1390"/>
                </a:lnTo>
                <a:lnTo>
                  <a:pt x="730" y="1392"/>
                </a:lnTo>
                <a:lnTo>
                  <a:pt x="727" y="1392"/>
                </a:lnTo>
                <a:lnTo>
                  <a:pt x="727" y="1390"/>
                </a:lnTo>
                <a:lnTo>
                  <a:pt x="724" y="1388"/>
                </a:lnTo>
                <a:lnTo>
                  <a:pt x="724" y="1386"/>
                </a:lnTo>
                <a:lnTo>
                  <a:pt x="724" y="1386"/>
                </a:lnTo>
                <a:lnTo>
                  <a:pt x="723" y="1385"/>
                </a:lnTo>
                <a:lnTo>
                  <a:pt x="723" y="1384"/>
                </a:lnTo>
                <a:lnTo>
                  <a:pt x="722" y="1385"/>
                </a:lnTo>
                <a:lnTo>
                  <a:pt x="721" y="1383"/>
                </a:lnTo>
                <a:lnTo>
                  <a:pt x="721" y="1379"/>
                </a:lnTo>
                <a:lnTo>
                  <a:pt x="722" y="1378"/>
                </a:lnTo>
                <a:lnTo>
                  <a:pt x="721" y="1378"/>
                </a:lnTo>
                <a:lnTo>
                  <a:pt x="719" y="1382"/>
                </a:lnTo>
                <a:lnTo>
                  <a:pt x="717" y="1382"/>
                </a:lnTo>
                <a:lnTo>
                  <a:pt x="715" y="1381"/>
                </a:lnTo>
                <a:lnTo>
                  <a:pt x="715" y="1379"/>
                </a:lnTo>
                <a:lnTo>
                  <a:pt x="716" y="1377"/>
                </a:lnTo>
                <a:lnTo>
                  <a:pt x="716" y="1375"/>
                </a:lnTo>
                <a:lnTo>
                  <a:pt x="715" y="1374"/>
                </a:lnTo>
                <a:lnTo>
                  <a:pt x="713" y="1375"/>
                </a:lnTo>
                <a:lnTo>
                  <a:pt x="715" y="1376"/>
                </a:lnTo>
                <a:lnTo>
                  <a:pt x="715" y="1377"/>
                </a:lnTo>
                <a:lnTo>
                  <a:pt x="714" y="1378"/>
                </a:lnTo>
                <a:lnTo>
                  <a:pt x="715" y="1379"/>
                </a:lnTo>
                <a:lnTo>
                  <a:pt x="715" y="1383"/>
                </a:lnTo>
                <a:lnTo>
                  <a:pt x="717" y="1383"/>
                </a:lnTo>
                <a:lnTo>
                  <a:pt x="718" y="1385"/>
                </a:lnTo>
                <a:lnTo>
                  <a:pt x="720" y="1386"/>
                </a:lnTo>
                <a:lnTo>
                  <a:pt x="720" y="1387"/>
                </a:lnTo>
                <a:lnTo>
                  <a:pt x="722" y="1387"/>
                </a:lnTo>
                <a:lnTo>
                  <a:pt x="724" y="1390"/>
                </a:lnTo>
                <a:lnTo>
                  <a:pt x="726" y="1391"/>
                </a:lnTo>
                <a:lnTo>
                  <a:pt x="728" y="1394"/>
                </a:lnTo>
                <a:lnTo>
                  <a:pt x="730" y="1394"/>
                </a:lnTo>
                <a:lnTo>
                  <a:pt x="731" y="1393"/>
                </a:lnTo>
                <a:lnTo>
                  <a:pt x="733" y="1393"/>
                </a:lnTo>
                <a:lnTo>
                  <a:pt x="734" y="1393"/>
                </a:lnTo>
                <a:lnTo>
                  <a:pt x="736" y="1392"/>
                </a:lnTo>
                <a:lnTo>
                  <a:pt x="737" y="1393"/>
                </a:lnTo>
                <a:lnTo>
                  <a:pt x="740" y="1392"/>
                </a:lnTo>
                <a:lnTo>
                  <a:pt x="741" y="1393"/>
                </a:lnTo>
                <a:lnTo>
                  <a:pt x="742" y="1392"/>
                </a:lnTo>
                <a:lnTo>
                  <a:pt x="744" y="1392"/>
                </a:lnTo>
                <a:lnTo>
                  <a:pt x="744" y="1390"/>
                </a:lnTo>
                <a:lnTo>
                  <a:pt x="747" y="1389"/>
                </a:lnTo>
                <a:lnTo>
                  <a:pt x="747" y="1387"/>
                </a:lnTo>
                <a:lnTo>
                  <a:pt x="749" y="1387"/>
                </a:lnTo>
                <a:lnTo>
                  <a:pt x="748" y="1384"/>
                </a:lnTo>
                <a:lnTo>
                  <a:pt x="750" y="1381"/>
                </a:lnTo>
                <a:lnTo>
                  <a:pt x="754" y="1382"/>
                </a:lnTo>
                <a:lnTo>
                  <a:pt x="756" y="1381"/>
                </a:lnTo>
                <a:lnTo>
                  <a:pt x="756" y="1381"/>
                </a:lnTo>
                <a:lnTo>
                  <a:pt x="757" y="1380"/>
                </a:lnTo>
                <a:lnTo>
                  <a:pt x="758" y="1380"/>
                </a:lnTo>
                <a:lnTo>
                  <a:pt x="758" y="1379"/>
                </a:lnTo>
                <a:lnTo>
                  <a:pt x="759" y="1380"/>
                </a:lnTo>
                <a:lnTo>
                  <a:pt x="760" y="1379"/>
                </a:lnTo>
                <a:lnTo>
                  <a:pt x="762" y="1379"/>
                </a:lnTo>
                <a:lnTo>
                  <a:pt x="763" y="1382"/>
                </a:lnTo>
                <a:lnTo>
                  <a:pt x="765" y="1383"/>
                </a:lnTo>
                <a:lnTo>
                  <a:pt x="765" y="1384"/>
                </a:lnTo>
                <a:lnTo>
                  <a:pt x="764" y="1384"/>
                </a:lnTo>
                <a:lnTo>
                  <a:pt x="763" y="1384"/>
                </a:lnTo>
                <a:lnTo>
                  <a:pt x="762" y="1384"/>
                </a:lnTo>
                <a:lnTo>
                  <a:pt x="762" y="1385"/>
                </a:lnTo>
                <a:lnTo>
                  <a:pt x="764" y="1385"/>
                </a:lnTo>
                <a:lnTo>
                  <a:pt x="765" y="1386"/>
                </a:lnTo>
                <a:lnTo>
                  <a:pt x="767" y="1386"/>
                </a:lnTo>
                <a:lnTo>
                  <a:pt x="768" y="1388"/>
                </a:lnTo>
                <a:lnTo>
                  <a:pt x="768" y="1388"/>
                </a:lnTo>
                <a:lnTo>
                  <a:pt x="765" y="1390"/>
                </a:lnTo>
                <a:lnTo>
                  <a:pt x="768" y="1390"/>
                </a:lnTo>
                <a:lnTo>
                  <a:pt x="768" y="1391"/>
                </a:lnTo>
                <a:lnTo>
                  <a:pt x="769" y="1391"/>
                </a:lnTo>
                <a:lnTo>
                  <a:pt x="769" y="1392"/>
                </a:lnTo>
                <a:lnTo>
                  <a:pt x="770" y="1392"/>
                </a:lnTo>
                <a:lnTo>
                  <a:pt x="770" y="1393"/>
                </a:lnTo>
                <a:lnTo>
                  <a:pt x="770" y="1394"/>
                </a:lnTo>
                <a:lnTo>
                  <a:pt x="769" y="1395"/>
                </a:lnTo>
                <a:lnTo>
                  <a:pt x="770" y="1395"/>
                </a:lnTo>
                <a:lnTo>
                  <a:pt x="769" y="1396"/>
                </a:lnTo>
                <a:lnTo>
                  <a:pt x="767" y="1397"/>
                </a:lnTo>
                <a:lnTo>
                  <a:pt x="764" y="1397"/>
                </a:lnTo>
                <a:lnTo>
                  <a:pt x="763" y="1396"/>
                </a:lnTo>
                <a:lnTo>
                  <a:pt x="763" y="1397"/>
                </a:lnTo>
                <a:lnTo>
                  <a:pt x="758" y="1398"/>
                </a:lnTo>
                <a:lnTo>
                  <a:pt x="758" y="1399"/>
                </a:lnTo>
                <a:lnTo>
                  <a:pt x="758" y="1399"/>
                </a:lnTo>
                <a:lnTo>
                  <a:pt x="758" y="1400"/>
                </a:lnTo>
                <a:lnTo>
                  <a:pt x="757" y="1400"/>
                </a:lnTo>
                <a:lnTo>
                  <a:pt x="756" y="1400"/>
                </a:lnTo>
                <a:lnTo>
                  <a:pt x="756" y="1399"/>
                </a:lnTo>
                <a:lnTo>
                  <a:pt x="755" y="1399"/>
                </a:lnTo>
                <a:lnTo>
                  <a:pt x="752" y="1401"/>
                </a:lnTo>
                <a:lnTo>
                  <a:pt x="749" y="1401"/>
                </a:lnTo>
                <a:lnTo>
                  <a:pt x="749" y="1402"/>
                </a:lnTo>
                <a:lnTo>
                  <a:pt x="753" y="1402"/>
                </a:lnTo>
                <a:lnTo>
                  <a:pt x="753" y="1403"/>
                </a:lnTo>
                <a:lnTo>
                  <a:pt x="756" y="1402"/>
                </a:lnTo>
                <a:lnTo>
                  <a:pt x="756" y="1403"/>
                </a:lnTo>
                <a:lnTo>
                  <a:pt x="758" y="1403"/>
                </a:lnTo>
                <a:lnTo>
                  <a:pt x="758" y="1404"/>
                </a:lnTo>
                <a:lnTo>
                  <a:pt x="757" y="1405"/>
                </a:lnTo>
                <a:lnTo>
                  <a:pt x="759" y="1406"/>
                </a:lnTo>
                <a:lnTo>
                  <a:pt x="759" y="1409"/>
                </a:lnTo>
                <a:lnTo>
                  <a:pt x="760" y="1408"/>
                </a:lnTo>
                <a:lnTo>
                  <a:pt x="760" y="1406"/>
                </a:lnTo>
                <a:lnTo>
                  <a:pt x="762" y="1405"/>
                </a:lnTo>
                <a:lnTo>
                  <a:pt x="763" y="1404"/>
                </a:lnTo>
                <a:lnTo>
                  <a:pt x="768" y="1406"/>
                </a:lnTo>
                <a:lnTo>
                  <a:pt x="769" y="1407"/>
                </a:lnTo>
                <a:lnTo>
                  <a:pt x="768" y="1408"/>
                </a:lnTo>
                <a:lnTo>
                  <a:pt x="769" y="1409"/>
                </a:lnTo>
                <a:lnTo>
                  <a:pt x="768" y="1411"/>
                </a:lnTo>
                <a:lnTo>
                  <a:pt x="765" y="1412"/>
                </a:lnTo>
                <a:lnTo>
                  <a:pt x="765" y="1414"/>
                </a:lnTo>
                <a:lnTo>
                  <a:pt x="765" y="1415"/>
                </a:lnTo>
                <a:lnTo>
                  <a:pt x="763" y="1415"/>
                </a:lnTo>
                <a:lnTo>
                  <a:pt x="763" y="1413"/>
                </a:lnTo>
                <a:lnTo>
                  <a:pt x="762" y="1413"/>
                </a:lnTo>
                <a:lnTo>
                  <a:pt x="763" y="1415"/>
                </a:lnTo>
                <a:lnTo>
                  <a:pt x="763" y="1415"/>
                </a:lnTo>
                <a:lnTo>
                  <a:pt x="764" y="1415"/>
                </a:lnTo>
                <a:lnTo>
                  <a:pt x="764" y="1416"/>
                </a:lnTo>
                <a:lnTo>
                  <a:pt x="767" y="1414"/>
                </a:lnTo>
                <a:lnTo>
                  <a:pt x="770" y="1413"/>
                </a:lnTo>
                <a:lnTo>
                  <a:pt x="771" y="1412"/>
                </a:lnTo>
                <a:lnTo>
                  <a:pt x="770" y="1412"/>
                </a:lnTo>
                <a:lnTo>
                  <a:pt x="769" y="1411"/>
                </a:lnTo>
                <a:lnTo>
                  <a:pt x="771" y="1409"/>
                </a:lnTo>
                <a:lnTo>
                  <a:pt x="772" y="1409"/>
                </a:lnTo>
                <a:lnTo>
                  <a:pt x="773" y="1408"/>
                </a:lnTo>
                <a:lnTo>
                  <a:pt x="775" y="1408"/>
                </a:lnTo>
                <a:lnTo>
                  <a:pt x="775" y="1406"/>
                </a:lnTo>
                <a:lnTo>
                  <a:pt x="776" y="1405"/>
                </a:lnTo>
                <a:lnTo>
                  <a:pt x="778" y="1405"/>
                </a:lnTo>
                <a:lnTo>
                  <a:pt x="779" y="1404"/>
                </a:lnTo>
                <a:lnTo>
                  <a:pt x="780" y="1406"/>
                </a:lnTo>
                <a:lnTo>
                  <a:pt x="781" y="1407"/>
                </a:lnTo>
                <a:lnTo>
                  <a:pt x="781" y="1409"/>
                </a:lnTo>
                <a:lnTo>
                  <a:pt x="783" y="1411"/>
                </a:lnTo>
                <a:lnTo>
                  <a:pt x="784" y="1413"/>
                </a:lnTo>
                <a:lnTo>
                  <a:pt x="784" y="1417"/>
                </a:lnTo>
                <a:lnTo>
                  <a:pt x="781" y="1418"/>
                </a:lnTo>
                <a:lnTo>
                  <a:pt x="781" y="1419"/>
                </a:lnTo>
                <a:lnTo>
                  <a:pt x="780" y="1419"/>
                </a:lnTo>
                <a:lnTo>
                  <a:pt x="779" y="1420"/>
                </a:lnTo>
                <a:lnTo>
                  <a:pt x="779" y="1419"/>
                </a:lnTo>
                <a:lnTo>
                  <a:pt x="776" y="1420"/>
                </a:lnTo>
                <a:lnTo>
                  <a:pt x="774" y="1421"/>
                </a:lnTo>
                <a:lnTo>
                  <a:pt x="774" y="1421"/>
                </a:lnTo>
                <a:lnTo>
                  <a:pt x="772" y="1421"/>
                </a:lnTo>
                <a:lnTo>
                  <a:pt x="767" y="1427"/>
                </a:lnTo>
                <a:lnTo>
                  <a:pt x="767" y="1429"/>
                </a:lnTo>
                <a:lnTo>
                  <a:pt x="766" y="1429"/>
                </a:lnTo>
                <a:lnTo>
                  <a:pt x="767" y="1429"/>
                </a:lnTo>
                <a:lnTo>
                  <a:pt x="767" y="1431"/>
                </a:lnTo>
                <a:lnTo>
                  <a:pt x="771" y="1433"/>
                </a:lnTo>
                <a:lnTo>
                  <a:pt x="772" y="1435"/>
                </a:lnTo>
                <a:lnTo>
                  <a:pt x="772" y="1439"/>
                </a:lnTo>
                <a:lnTo>
                  <a:pt x="769" y="1439"/>
                </a:lnTo>
                <a:lnTo>
                  <a:pt x="769" y="1439"/>
                </a:lnTo>
                <a:lnTo>
                  <a:pt x="763" y="1439"/>
                </a:lnTo>
                <a:lnTo>
                  <a:pt x="762" y="1439"/>
                </a:lnTo>
                <a:lnTo>
                  <a:pt x="760" y="1440"/>
                </a:lnTo>
                <a:lnTo>
                  <a:pt x="760" y="1440"/>
                </a:lnTo>
                <a:lnTo>
                  <a:pt x="759" y="1442"/>
                </a:lnTo>
                <a:lnTo>
                  <a:pt x="758" y="1442"/>
                </a:lnTo>
                <a:lnTo>
                  <a:pt x="756" y="1445"/>
                </a:lnTo>
                <a:lnTo>
                  <a:pt x="754" y="1445"/>
                </a:lnTo>
                <a:lnTo>
                  <a:pt x="753" y="1442"/>
                </a:lnTo>
                <a:lnTo>
                  <a:pt x="754" y="1441"/>
                </a:lnTo>
                <a:lnTo>
                  <a:pt x="754" y="1441"/>
                </a:lnTo>
                <a:lnTo>
                  <a:pt x="753" y="1438"/>
                </a:lnTo>
                <a:lnTo>
                  <a:pt x="756" y="1436"/>
                </a:lnTo>
                <a:lnTo>
                  <a:pt x="757" y="1434"/>
                </a:lnTo>
                <a:lnTo>
                  <a:pt x="753" y="1428"/>
                </a:lnTo>
                <a:lnTo>
                  <a:pt x="747" y="1423"/>
                </a:lnTo>
                <a:lnTo>
                  <a:pt x="744" y="1421"/>
                </a:lnTo>
                <a:lnTo>
                  <a:pt x="739" y="1417"/>
                </a:lnTo>
                <a:lnTo>
                  <a:pt x="736" y="1416"/>
                </a:lnTo>
                <a:lnTo>
                  <a:pt x="736" y="1415"/>
                </a:lnTo>
                <a:lnTo>
                  <a:pt x="735" y="1415"/>
                </a:lnTo>
                <a:lnTo>
                  <a:pt x="730" y="1412"/>
                </a:lnTo>
                <a:lnTo>
                  <a:pt x="729" y="1412"/>
                </a:lnTo>
                <a:lnTo>
                  <a:pt x="729" y="1411"/>
                </a:lnTo>
                <a:lnTo>
                  <a:pt x="727" y="1410"/>
                </a:lnTo>
                <a:lnTo>
                  <a:pt x="726" y="1410"/>
                </a:lnTo>
                <a:lnTo>
                  <a:pt x="725" y="1410"/>
                </a:lnTo>
                <a:lnTo>
                  <a:pt x="725" y="1409"/>
                </a:lnTo>
                <a:lnTo>
                  <a:pt x="721" y="1408"/>
                </a:lnTo>
                <a:lnTo>
                  <a:pt x="720" y="1407"/>
                </a:lnTo>
                <a:lnTo>
                  <a:pt x="718" y="1407"/>
                </a:lnTo>
                <a:lnTo>
                  <a:pt x="717" y="1406"/>
                </a:lnTo>
                <a:lnTo>
                  <a:pt x="713" y="1406"/>
                </a:lnTo>
                <a:lnTo>
                  <a:pt x="712" y="1405"/>
                </a:lnTo>
                <a:lnTo>
                  <a:pt x="711" y="1405"/>
                </a:lnTo>
                <a:lnTo>
                  <a:pt x="712" y="1405"/>
                </a:lnTo>
                <a:lnTo>
                  <a:pt x="709" y="1405"/>
                </a:lnTo>
                <a:lnTo>
                  <a:pt x="709" y="1405"/>
                </a:lnTo>
                <a:lnTo>
                  <a:pt x="708" y="1404"/>
                </a:lnTo>
                <a:lnTo>
                  <a:pt x="707" y="1404"/>
                </a:lnTo>
                <a:lnTo>
                  <a:pt x="707" y="1405"/>
                </a:lnTo>
                <a:lnTo>
                  <a:pt x="705" y="1405"/>
                </a:lnTo>
                <a:lnTo>
                  <a:pt x="705" y="1405"/>
                </a:lnTo>
                <a:lnTo>
                  <a:pt x="703" y="1405"/>
                </a:lnTo>
                <a:lnTo>
                  <a:pt x="701" y="1404"/>
                </a:lnTo>
                <a:lnTo>
                  <a:pt x="699" y="1404"/>
                </a:lnTo>
                <a:lnTo>
                  <a:pt x="699" y="1405"/>
                </a:lnTo>
                <a:lnTo>
                  <a:pt x="699" y="1405"/>
                </a:lnTo>
                <a:lnTo>
                  <a:pt x="698" y="1405"/>
                </a:lnTo>
                <a:lnTo>
                  <a:pt x="697" y="1406"/>
                </a:lnTo>
                <a:lnTo>
                  <a:pt x="691" y="1405"/>
                </a:lnTo>
                <a:lnTo>
                  <a:pt x="687" y="1405"/>
                </a:lnTo>
                <a:lnTo>
                  <a:pt x="685" y="1406"/>
                </a:lnTo>
                <a:lnTo>
                  <a:pt x="682" y="1406"/>
                </a:lnTo>
                <a:lnTo>
                  <a:pt x="676" y="1404"/>
                </a:lnTo>
                <a:lnTo>
                  <a:pt x="672" y="1402"/>
                </a:lnTo>
                <a:lnTo>
                  <a:pt x="669" y="1403"/>
                </a:lnTo>
                <a:lnTo>
                  <a:pt x="660" y="1403"/>
                </a:lnTo>
                <a:lnTo>
                  <a:pt x="658" y="1403"/>
                </a:lnTo>
                <a:lnTo>
                  <a:pt x="657" y="1404"/>
                </a:lnTo>
                <a:lnTo>
                  <a:pt x="650" y="1404"/>
                </a:lnTo>
                <a:lnTo>
                  <a:pt x="649" y="1405"/>
                </a:lnTo>
                <a:lnTo>
                  <a:pt x="647" y="1405"/>
                </a:lnTo>
                <a:lnTo>
                  <a:pt x="646" y="1406"/>
                </a:lnTo>
                <a:lnTo>
                  <a:pt x="645" y="1406"/>
                </a:lnTo>
                <a:lnTo>
                  <a:pt x="644" y="1408"/>
                </a:lnTo>
                <a:lnTo>
                  <a:pt x="643" y="1408"/>
                </a:lnTo>
                <a:lnTo>
                  <a:pt x="643" y="1408"/>
                </a:lnTo>
                <a:lnTo>
                  <a:pt x="643" y="1408"/>
                </a:lnTo>
                <a:lnTo>
                  <a:pt x="643" y="1409"/>
                </a:lnTo>
                <a:lnTo>
                  <a:pt x="641" y="1410"/>
                </a:lnTo>
                <a:lnTo>
                  <a:pt x="641" y="1411"/>
                </a:lnTo>
                <a:lnTo>
                  <a:pt x="638" y="1412"/>
                </a:lnTo>
                <a:lnTo>
                  <a:pt x="639" y="1413"/>
                </a:lnTo>
                <a:lnTo>
                  <a:pt x="640" y="1414"/>
                </a:lnTo>
                <a:lnTo>
                  <a:pt x="639" y="1416"/>
                </a:lnTo>
                <a:lnTo>
                  <a:pt x="639" y="1417"/>
                </a:lnTo>
                <a:lnTo>
                  <a:pt x="640" y="1418"/>
                </a:lnTo>
                <a:lnTo>
                  <a:pt x="639" y="1418"/>
                </a:lnTo>
                <a:lnTo>
                  <a:pt x="637" y="1419"/>
                </a:lnTo>
                <a:lnTo>
                  <a:pt x="636" y="1420"/>
                </a:lnTo>
                <a:lnTo>
                  <a:pt x="628" y="1423"/>
                </a:lnTo>
                <a:lnTo>
                  <a:pt x="630" y="1426"/>
                </a:lnTo>
                <a:lnTo>
                  <a:pt x="629" y="1426"/>
                </a:lnTo>
                <a:lnTo>
                  <a:pt x="628" y="1427"/>
                </a:lnTo>
                <a:lnTo>
                  <a:pt x="628" y="1428"/>
                </a:lnTo>
                <a:lnTo>
                  <a:pt x="624" y="1427"/>
                </a:lnTo>
                <a:lnTo>
                  <a:pt x="621" y="1426"/>
                </a:lnTo>
                <a:lnTo>
                  <a:pt x="619" y="1426"/>
                </a:lnTo>
                <a:lnTo>
                  <a:pt x="618" y="1424"/>
                </a:lnTo>
                <a:lnTo>
                  <a:pt x="615" y="1424"/>
                </a:lnTo>
                <a:lnTo>
                  <a:pt x="615" y="1428"/>
                </a:lnTo>
                <a:lnTo>
                  <a:pt x="615" y="1427"/>
                </a:lnTo>
                <a:lnTo>
                  <a:pt x="614" y="1429"/>
                </a:lnTo>
                <a:lnTo>
                  <a:pt x="610" y="1429"/>
                </a:lnTo>
                <a:lnTo>
                  <a:pt x="609" y="1430"/>
                </a:lnTo>
                <a:lnTo>
                  <a:pt x="606" y="1430"/>
                </a:lnTo>
                <a:lnTo>
                  <a:pt x="607" y="1430"/>
                </a:lnTo>
                <a:lnTo>
                  <a:pt x="605" y="1431"/>
                </a:lnTo>
                <a:lnTo>
                  <a:pt x="604" y="1431"/>
                </a:lnTo>
                <a:lnTo>
                  <a:pt x="603" y="1432"/>
                </a:lnTo>
                <a:lnTo>
                  <a:pt x="601" y="1432"/>
                </a:lnTo>
                <a:lnTo>
                  <a:pt x="600" y="1433"/>
                </a:lnTo>
                <a:lnTo>
                  <a:pt x="598" y="1434"/>
                </a:lnTo>
                <a:lnTo>
                  <a:pt x="597" y="1434"/>
                </a:lnTo>
                <a:lnTo>
                  <a:pt x="595" y="1435"/>
                </a:lnTo>
                <a:lnTo>
                  <a:pt x="595" y="1435"/>
                </a:lnTo>
                <a:lnTo>
                  <a:pt x="595" y="1434"/>
                </a:lnTo>
                <a:lnTo>
                  <a:pt x="593" y="1434"/>
                </a:lnTo>
                <a:lnTo>
                  <a:pt x="592" y="1434"/>
                </a:lnTo>
                <a:lnTo>
                  <a:pt x="590" y="1434"/>
                </a:lnTo>
                <a:lnTo>
                  <a:pt x="589" y="1434"/>
                </a:lnTo>
                <a:lnTo>
                  <a:pt x="588" y="1433"/>
                </a:lnTo>
                <a:lnTo>
                  <a:pt x="587" y="1433"/>
                </a:lnTo>
                <a:lnTo>
                  <a:pt x="585" y="1432"/>
                </a:lnTo>
                <a:lnTo>
                  <a:pt x="585" y="1431"/>
                </a:lnTo>
                <a:lnTo>
                  <a:pt x="581" y="1431"/>
                </a:lnTo>
                <a:lnTo>
                  <a:pt x="575" y="1428"/>
                </a:lnTo>
                <a:lnTo>
                  <a:pt x="573" y="1429"/>
                </a:lnTo>
                <a:lnTo>
                  <a:pt x="571" y="1428"/>
                </a:lnTo>
                <a:lnTo>
                  <a:pt x="568" y="1430"/>
                </a:lnTo>
                <a:lnTo>
                  <a:pt x="568" y="1431"/>
                </a:lnTo>
                <a:lnTo>
                  <a:pt x="566" y="1432"/>
                </a:lnTo>
                <a:lnTo>
                  <a:pt x="566" y="1433"/>
                </a:lnTo>
                <a:lnTo>
                  <a:pt x="565" y="1433"/>
                </a:lnTo>
                <a:lnTo>
                  <a:pt x="566" y="1434"/>
                </a:lnTo>
                <a:lnTo>
                  <a:pt x="565" y="1435"/>
                </a:lnTo>
                <a:lnTo>
                  <a:pt x="563" y="1434"/>
                </a:lnTo>
                <a:lnTo>
                  <a:pt x="562" y="1432"/>
                </a:lnTo>
                <a:lnTo>
                  <a:pt x="563" y="1432"/>
                </a:lnTo>
                <a:lnTo>
                  <a:pt x="563" y="1431"/>
                </a:lnTo>
                <a:lnTo>
                  <a:pt x="562" y="1431"/>
                </a:lnTo>
                <a:lnTo>
                  <a:pt x="557" y="1431"/>
                </a:lnTo>
                <a:lnTo>
                  <a:pt x="556" y="1434"/>
                </a:lnTo>
                <a:lnTo>
                  <a:pt x="555" y="1434"/>
                </a:lnTo>
                <a:lnTo>
                  <a:pt x="549" y="1434"/>
                </a:lnTo>
                <a:lnTo>
                  <a:pt x="549" y="1434"/>
                </a:lnTo>
                <a:lnTo>
                  <a:pt x="548" y="1434"/>
                </a:lnTo>
                <a:lnTo>
                  <a:pt x="544" y="1433"/>
                </a:lnTo>
                <a:lnTo>
                  <a:pt x="544" y="1431"/>
                </a:lnTo>
                <a:lnTo>
                  <a:pt x="544" y="1429"/>
                </a:lnTo>
                <a:lnTo>
                  <a:pt x="547" y="1430"/>
                </a:lnTo>
                <a:lnTo>
                  <a:pt x="547" y="1429"/>
                </a:lnTo>
                <a:lnTo>
                  <a:pt x="548" y="1428"/>
                </a:lnTo>
                <a:lnTo>
                  <a:pt x="548" y="1427"/>
                </a:lnTo>
                <a:lnTo>
                  <a:pt x="550" y="1426"/>
                </a:lnTo>
                <a:lnTo>
                  <a:pt x="552" y="1426"/>
                </a:lnTo>
                <a:lnTo>
                  <a:pt x="553" y="1425"/>
                </a:lnTo>
                <a:lnTo>
                  <a:pt x="555" y="1426"/>
                </a:lnTo>
                <a:lnTo>
                  <a:pt x="556" y="1425"/>
                </a:lnTo>
                <a:lnTo>
                  <a:pt x="552" y="1425"/>
                </a:lnTo>
                <a:lnTo>
                  <a:pt x="552" y="1425"/>
                </a:lnTo>
                <a:lnTo>
                  <a:pt x="550" y="1426"/>
                </a:lnTo>
                <a:lnTo>
                  <a:pt x="549" y="1426"/>
                </a:lnTo>
                <a:lnTo>
                  <a:pt x="549" y="1423"/>
                </a:lnTo>
                <a:lnTo>
                  <a:pt x="548" y="1420"/>
                </a:lnTo>
                <a:lnTo>
                  <a:pt x="549" y="1420"/>
                </a:lnTo>
                <a:lnTo>
                  <a:pt x="549" y="1416"/>
                </a:lnTo>
                <a:lnTo>
                  <a:pt x="550" y="1416"/>
                </a:lnTo>
                <a:lnTo>
                  <a:pt x="546" y="1416"/>
                </a:lnTo>
                <a:lnTo>
                  <a:pt x="546" y="1416"/>
                </a:lnTo>
                <a:lnTo>
                  <a:pt x="547" y="1412"/>
                </a:lnTo>
                <a:lnTo>
                  <a:pt x="546" y="1411"/>
                </a:lnTo>
                <a:lnTo>
                  <a:pt x="545" y="1408"/>
                </a:lnTo>
                <a:lnTo>
                  <a:pt x="546" y="1406"/>
                </a:lnTo>
                <a:lnTo>
                  <a:pt x="551" y="1407"/>
                </a:lnTo>
                <a:lnTo>
                  <a:pt x="552" y="1406"/>
                </a:lnTo>
                <a:lnTo>
                  <a:pt x="549" y="1407"/>
                </a:lnTo>
                <a:lnTo>
                  <a:pt x="546" y="1405"/>
                </a:lnTo>
                <a:lnTo>
                  <a:pt x="546" y="1403"/>
                </a:lnTo>
                <a:lnTo>
                  <a:pt x="547" y="1402"/>
                </a:lnTo>
                <a:lnTo>
                  <a:pt x="547" y="1399"/>
                </a:lnTo>
                <a:lnTo>
                  <a:pt x="546" y="1398"/>
                </a:lnTo>
                <a:lnTo>
                  <a:pt x="546" y="1396"/>
                </a:lnTo>
                <a:lnTo>
                  <a:pt x="546" y="1395"/>
                </a:lnTo>
                <a:lnTo>
                  <a:pt x="547" y="1394"/>
                </a:lnTo>
                <a:lnTo>
                  <a:pt x="547" y="1391"/>
                </a:lnTo>
                <a:lnTo>
                  <a:pt x="546" y="1391"/>
                </a:lnTo>
                <a:lnTo>
                  <a:pt x="546" y="1395"/>
                </a:lnTo>
                <a:lnTo>
                  <a:pt x="545" y="1395"/>
                </a:lnTo>
                <a:lnTo>
                  <a:pt x="544" y="1395"/>
                </a:lnTo>
                <a:lnTo>
                  <a:pt x="543" y="1393"/>
                </a:lnTo>
                <a:lnTo>
                  <a:pt x="540" y="1391"/>
                </a:lnTo>
                <a:lnTo>
                  <a:pt x="540" y="1389"/>
                </a:lnTo>
                <a:lnTo>
                  <a:pt x="538" y="1389"/>
                </a:lnTo>
                <a:lnTo>
                  <a:pt x="537" y="1387"/>
                </a:lnTo>
                <a:lnTo>
                  <a:pt x="536" y="1387"/>
                </a:lnTo>
                <a:lnTo>
                  <a:pt x="535" y="1384"/>
                </a:lnTo>
                <a:lnTo>
                  <a:pt x="533" y="1383"/>
                </a:lnTo>
                <a:lnTo>
                  <a:pt x="533" y="1383"/>
                </a:lnTo>
                <a:lnTo>
                  <a:pt x="535" y="1387"/>
                </a:lnTo>
                <a:lnTo>
                  <a:pt x="536" y="1390"/>
                </a:lnTo>
                <a:lnTo>
                  <a:pt x="539" y="1392"/>
                </a:lnTo>
                <a:lnTo>
                  <a:pt x="541" y="1394"/>
                </a:lnTo>
                <a:lnTo>
                  <a:pt x="541" y="1395"/>
                </a:lnTo>
                <a:lnTo>
                  <a:pt x="544" y="1397"/>
                </a:lnTo>
                <a:lnTo>
                  <a:pt x="544" y="1400"/>
                </a:lnTo>
                <a:lnTo>
                  <a:pt x="544" y="1404"/>
                </a:lnTo>
                <a:lnTo>
                  <a:pt x="544" y="1405"/>
                </a:lnTo>
                <a:lnTo>
                  <a:pt x="544" y="1411"/>
                </a:lnTo>
                <a:lnTo>
                  <a:pt x="545" y="1413"/>
                </a:lnTo>
                <a:lnTo>
                  <a:pt x="545" y="1416"/>
                </a:lnTo>
                <a:lnTo>
                  <a:pt x="545" y="1417"/>
                </a:lnTo>
                <a:lnTo>
                  <a:pt x="547" y="1417"/>
                </a:lnTo>
                <a:lnTo>
                  <a:pt x="548" y="1418"/>
                </a:lnTo>
                <a:lnTo>
                  <a:pt x="547" y="1420"/>
                </a:lnTo>
                <a:lnTo>
                  <a:pt x="548" y="1423"/>
                </a:lnTo>
                <a:lnTo>
                  <a:pt x="547" y="1424"/>
                </a:lnTo>
                <a:lnTo>
                  <a:pt x="547" y="1426"/>
                </a:lnTo>
                <a:lnTo>
                  <a:pt x="543" y="1429"/>
                </a:lnTo>
                <a:lnTo>
                  <a:pt x="541" y="1432"/>
                </a:lnTo>
                <a:lnTo>
                  <a:pt x="538" y="1433"/>
                </a:lnTo>
                <a:lnTo>
                  <a:pt x="538" y="1433"/>
                </a:lnTo>
                <a:lnTo>
                  <a:pt x="538" y="1432"/>
                </a:lnTo>
                <a:lnTo>
                  <a:pt x="537" y="1435"/>
                </a:lnTo>
                <a:lnTo>
                  <a:pt x="534" y="1435"/>
                </a:lnTo>
                <a:lnTo>
                  <a:pt x="532" y="1436"/>
                </a:lnTo>
                <a:lnTo>
                  <a:pt x="530" y="1435"/>
                </a:lnTo>
                <a:lnTo>
                  <a:pt x="530" y="1437"/>
                </a:lnTo>
                <a:lnTo>
                  <a:pt x="529" y="1437"/>
                </a:lnTo>
                <a:lnTo>
                  <a:pt x="529" y="1441"/>
                </a:lnTo>
                <a:lnTo>
                  <a:pt x="528" y="1442"/>
                </a:lnTo>
                <a:lnTo>
                  <a:pt x="526" y="1442"/>
                </a:lnTo>
                <a:lnTo>
                  <a:pt x="525" y="1439"/>
                </a:lnTo>
                <a:lnTo>
                  <a:pt x="523" y="1439"/>
                </a:lnTo>
                <a:lnTo>
                  <a:pt x="523" y="1438"/>
                </a:lnTo>
                <a:lnTo>
                  <a:pt x="521" y="1437"/>
                </a:lnTo>
                <a:lnTo>
                  <a:pt x="521" y="1436"/>
                </a:lnTo>
                <a:lnTo>
                  <a:pt x="522" y="1435"/>
                </a:lnTo>
                <a:lnTo>
                  <a:pt x="522" y="1428"/>
                </a:lnTo>
                <a:lnTo>
                  <a:pt x="522" y="1423"/>
                </a:lnTo>
                <a:lnTo>
                  <a:pt x="520" y="1422"/>
                </a:lnTo>
                <a:lnTo>
                  <a:pt x="520" y="1420"/>
                </a:lnTo>
                <a:lnTo>
                  <a:pt x="519" y="1420"/>
                </a:lnTo>
                <a:lnTo>
                  <a:pt x="519" y="1419"/>
                </a:lnTo>
                <a:lnTo>
                  <a:pt x="518" y="1418"/>
                </a:lnTo>
                <a:lnTo>
                  <a:pt x="518" y="1416"/>
                </a:lnTo>
                <a:lnTo>
                  <a:pt x="516" y="1416"/>
                </a:lnTo>
                <a:lnTo>
                  <a:pt x="515" y="1416"/>
                </a:lnTo>
                <a:lnTo>
                  <a:pt x="513" y="1416"/>
                </a:lnTo>
                <a:lnTo>
                  <a:pt x="513" y="1416"/>
                </a:lnTo>
                <a:lnTo>
                  <a:pt x="513" y="1419"/>
                </a:lnTo>
                <a:lnTo>
                  <a:pt x="512" y="1418"/>
                </a:lnTo>
                <a:lnTo>
                  <a:pt x="512" y="1419"/>
                </a:lnTo>
                <a:lnTo>
                  <a:pt x="511" y="1421"/>
                </a:lnTo>
                <a:lnTo>
                  <a:pt x="508" y="1421"/>
                </a:lnTo>
                <a:lnTo>
                  <a:pt x="505" y="1423"/>
                </a:lnTo>
                <a:lnTo>
                  <a:pt x="498" y="1423"/>
                </a:lnTo>
                <a:lnTo>
                  <a:pt x="498" y="1424"/>
                </a:lnTo>
                <a:lnTo>
                  <a:pt x="495" y="1424"/>
                </a:lnTo>
                <a:lnTo>
                  <a:pt x="495" y="1425"/>
                </a:lnTo>
                <a:lnTo>
                  <a:pt x="493" y="1426"/>
                </a:lnTo>
                <a:lnTo>
                  <a:pt x="491" y="1428"/>
                </a:lnTo>
                <a:lnTo>
                  <a:pt x="487" y="1428"/>
                </a:lnTo>
                <a:lnTo>
                  <a:pt x="484" y="1430"/>
                </a:lnTo>
                <a:lnTo>
                  <a:pt x="483" y="1430"/>
                </a:lnTo>
                <a:lnTo>
                  <a:pt x="482" y="1432"/>
                </a:lnTo>
                <a:lnTo>
                  <a:pt x="482" y="1434"/>
                </a:lnTo>
                <a:lnTo>
                  <a:pt x="480" y="1434"/>
                </a:lnTo>
                <a:lnTo>
                  <a:pt x="480" y="1435"/>
                </a:lnTo>
                <a:lnTo>
                  <a:pt x="480" y="1436"/>
                </a:lnTo>
                <a:lnTo>
                  <a:pt x="480" y="1437"/>
                </a:lnTo>
                <a:lnTo>
                  <a:pt x="480" y="1438"/>
                </a:lnTo>
                <a:lnTo>
                  <a:pt x="481" y="1438"/>
                </a:lnTo>
                <a:lnTo>
                  <a:pt x="481" y="1440"/>
                </a:lnTo>
                <a:lnTo>
                  <a:pt x="481" y="1440"/>
                </a:lnTo>
                <a:lnTo>
                  <a:pt x="481" y="1443"/>
                </a:lnTo>
                <a:lnTo>
                  <a:pt x="481" y="1443"/>
                </a:lnTo>
                <a:lnTo>
                  <a:pt x="481" y="1445"/>
                </a:lnTo>
                <a:lnTo>
                  <a:pt x="482" y="1446"/>
                </a:lnTo>
                <a:lnTo>
                  <a:pt x="485" y="1447"/>
                </a:lnTo>
                <a:lnTo>
                  <a:pt x="486" y="1448"/>
                </a:lnTo>
                <a:lnTo>
                  <a:pt x="486" y="1449"/>
                </a:lnTo>
                <a:lnTo>
                  <a:pt x="486" y="1450"/>
                </a:lnTo>
                <a:lnTo>
                  <a:pt x="485" y="1452"/>
                </a:lnTo>
                <a:lnTo>
                  <a:pt x="486" y="1451"/>
                </a:lnTo>
                <a:lnTo>
                  <a:pt x="487" y="1455"/>
                </a:lnTo>
                <a:lnTo>
                  <a:pt x="485" y="1454"/>
                </a:lnTo>
                <a:lnTo>
                  <a:pt x="485" y="1453"/>
                </a:lnTo>
                <a:lnTo>
                  <a:pt x="484" y="1453"/>
                </a:lnTo>
                <a:lnTo>
                  <a:pt x="483" y="1454"/>
                </a:lnTo>
                <a:lnTo>
                  <a:pt x="482" y="1453"/>
                </a:lnTo>
                <a:lnTo>
                  <a:pt x="481" y="1453"/>
                </a:lnTo>
                <a:lnTo>
                  <a:pt x="480" y="1454"/>
                </a:lnTo>
                <a:lnTo>
                  <a:pt x="480" y="1455"/>
                </a:lnTo>
                <a:lnTo>
                  <a:pt x="477" y="1456"/>
                </a:lnTo>
                <a:lnTo>
                  <a:pt x="477" y="1458"/>
                </a:lnTo>
                <a:lnTo>
                  <a:pt x="476" y="1458"/>
                </a:lnTo>
                <a:lnTo>
                  <a:pt x="477" y="1458"/>
                </a:lnTo>
                <a:lnTo>
                  <a:pt x="476" y="1460"/>
                </a:lnTo>
                <a:lnTo>
                  <a:pt x="472" y="1461"/>
                </a:lnTo>
                <a:lnTo>
                  <a:pt x="471" y="1464"/>
                </a:lnTo>
                <a:lnTo>
                  <a:pt x="471" y="1465"/>
                </a:lnTo>
                <a:lnTo>
                  <a:pt x="471" y="1466"/>
                </a:lnTo>
                <a:lnTo>
                  <a:pt x="472" y="1466"/>
                </a:lnTo>
                <a:lnTo>
                  <a:pt x="472" y="1468"/>
                </a:lnTo>
                <a:lnTo>
                  <a:pt x="474" y="1470"/>
                </a:lnTo>
                <a:lnTo>
                  <a:pt x="473" y="1470"/>
                </a:lnTo>
                <a:lnTo>
                  <a:pt x="473" y="1471"/>
                </a:lnTo>
                <a:lnTo>
                  <a:pt x="472" y="1472"/>
                </a:lnTo>
                <a:lnTo>
                  <a:pt x="472" y="1472"/>
                </a:lnTo>
                <a:lnTo>
                  <a:pt x="471" y="1473"/>
                </a:lnTo>
                <a:lnTo>
                  <a:pt x="471" y="1475"/>
                </a:lnTo>
                <a:lnTo>
                  <a:pt x="472" y="1475"/>
                </a:lnTo>
                <a:lnTo>
                  <a:pt x="471" y="1475"/>
                </a:lnTo>
                <a:lnTo>
                  <a:pt x="471" y="1476"/>
                </a:lnTo>
                <a:lnTo>
                  <a:pt x="471" y="1477"/>
                </a:lnTo>
                <a:lnTo>
                  <a:pt x="471" y="1478"/>
                </a:lnTo>
                <a:lnTo>
                  <a:pt x="472" y="1478"/>
                </a:lnTo>
                <a:lnTo>
                  <a:pt x="472" y="1479"/>
                </a:lnTo>
                <a:lnTo>
                  <a:pt x="472" y="1479"/>
                </a:lnTo>
                <a:lnTo>
                  <a:pt x="471" y="1480"/>
                </a:lnTo>
                <a:lnTo>
                  <a:pt x="471" y="1483"/>
                </a:lnTo>
                <a:lnTo>
                  <a:pt x="470" y="1483"/>
                </a:lnTo>
                <a:lnTo>
                  <a:pt x="472" y="1483"/>
                </a:lnTo>
                <a:lnTo>
                  <a:pt x="473" y="1485"/>
                </a:lnTo>
                <a:lnTo>
                  <a:pt x="478" y="1486"/>
                </a:lnTo>
                <a:lnTo>
                  <a:pt x="478" y="1487"/>
                </a:lnTo>
                <a:lnTo>
                  <a:pt x="480" y="1487"/>
                </a:lnTo>
                <a:lnTo>
                  <a:pt x="481" y="1487"/>
                </a:lnTo>
                <a:lnTo>
                  <a:pt x="478" y="1488"/>
                </a:lnTo>
                <a:lnTo>
                  <a:pt x="479" y="1489"/>
                </a:lnTo>
                <a:lnTo>
                  <a:pt x="479" y="1491"/>
                </a:lnTo>
                <a:lnTo>
                  <a:pt x="477" y="1492"/>
                </a:lnTo>
                <a:lnTo>
                  <a:pt x="474" y="1492"/>
                </a:lnTo>
                <a:lnTo>
                  <a:pt x="470" y="1496"/>
                </a:lnTo>
                <a:lnTo>
                  <a:pt x="471" y="1497"/>
                </a:lnTo>
                <a:lnTo>
                  <a:pt x="470" y="1498"/>
                </a:lnTo>
                <a:lnTo>
                  <a:pt x="469" y="1500"/>
                </a:lnTo>
                <a:lnTo>
                  <a:pt x="471" y="1500"/>
                </a:lnTo>
                <a:lnTo>
                  <a:pt x="471" y="1501"/>
                </a:lnTo>
                <a:lnTo>
                  <a:pt x="472" y="1502"/>
                </a:lnTo>
                <a:lnTo>
                  <a:pt x="472" y="1502"/>
                </a:lnTo>
                <a:lnTo>
                  <a:pt x="472" y="1503"/>
                </a:lnTo>
                <a:lnTo>
                  <a:pt x="471" y="1503"/>
                </a:lnTo>
                <a:lnTo>
                  <a:pt x="471" y="1504"/>
                </a:lnTo>
                <a:lnTo>
                  <a:pt x="470" y="1504"/>
                </a:lnTo>
                <a:lnTo>
                  <a:pt x="467" y="1505"/>
                </a:lnTo>
                <a:lnTo>
                  <a:pt x="464" y="1508"/>
                </a:lnTo>
                <a:lnTo>
                  <a:pt x="464" y="1511"/>
                </a:lnTo>
                <a:lnTo>
                  <a:pt x="464" y="1511"/>
                </a:lnTo>
                <a:lnTo>
                  <a:pt x="464" y="1514"/>
                </a:lnTo>
                <a:lnTo>
                  <a:pt x="464" y="1516"/>
                </a:lnTo>
                <a:lnTo>
                  <a:pt x="460" y="1518"/>
                </a:lnTo>
                <a:lnTo>
                  <a:pt x="461" y="1517"/>
                </a:lnTo>
                <a:lnTo>
                  <a:pt x="460" y="1516"/>
                </a:lnTo>
                <a:lnTo>
                  <a:pt x="459" y="1516"/>
                </a:lnTo>
                <a:lnTo>
                  <a:pt x="458" y="1514"/>
                </a:lnTo>
                <a:lnTo>
                  <a:pt x="457" y="1514"/>
                </a:lnTo>
                <a:lnTo>
                  <a:pt x="457" y="1513"/>
                </a:lnTo>
                <a:lnTo>
                  <a:pt x="457" y="1513"/>
                </a:lnTo>
                <a:lnTo>
                  <a:pt x="456" y="1508"/>
                </a:lnTo>
                <a:lnTo>
                  <a:pt x="454" y="1508"/>
                </a:lnTo>
                <a:lnTo>
                  <a:pt x="453" y="1507"/>
                </a:lnTo>
                <a:lnTo>
                  <a:pt x="449" y="1508"/>
                </a:lnTo>
                <a:lnTo>
                  <a:pt x="448" y="1508"/>
                </a:lnTo>
                <a:lnTo>
                  <a:pt x="447" y="1506"/>
                </a:lnTo>
                <a:lnTo>
                  <a:pt x="443" y="1507"/>
                </a:lnTo>
                <a:lnTo>
                  <a:pt x="442" y="1505"/>
                </a:lnTo>
                <a:lnTo>
                  <a:pt x="443" y="1504"/>
                </a:lnTo>
                <a:lnTo>
                  <a:pt x="442" y="1503"/>
                </a:lnTo>
                <a:lnTo>
                  <a:pt x="441" y="1503"/>
                </a:lnTo>
                <a:lnTo>
                  <a:pt x="441" y="1505"/>
                </a:lnTo>
                <a:lnTo>
                  <a:pt x="437" y="1505"/>
                </a:lnTo>
                <a:lnTo>
                  <a:pt x="436" y="1504"/>
                </a:lnTo>
                <a:lnTo>
                  <a:pt x="435" y="1504"/>
                </a:lnTo>
                <a:lnTo>
                  <a:pt x="435" y="1505"/>
                </a:lnTo>
                <a:lnTo>
                  <a:pt x="430" y="1505"/>
                </a:lnTo>
                <a:lnTo>
                  <a:pt x="430" y="1505"/>
                </a:lnTo>
                <a:lnTo>
                  <a:pt x="428" y="1506"/>
                </a:lnTo>
                <a:lnTo>
                  <a:pt x="427" y="1508"/>
                </a:lnTo>
                <a:lnTo>
                  <a:pt x="426" y="1508"/>
                </a:lnTo>
                <a:lnTo>
                  <a:pt x="426" y="1509"/>
                </a:lnTo>
                <a:lnTo>
                  <a:pt x="425" y="1511"/>
                </a:lnTo>
                <a:lnTo>
                  <a:pt x="425" y="1513"/>
                </a:lnTo>
                <a:lnTo>
                  <a:pt x="423" y="1513"/>
                </a:lnTo>
                <a:lnTo>
                  <a:pt x="423" y="1514"/>
                </a:lnTo>
                <a:lnTo>
                  <a:pt x="421" y="1513"/>
                </a:lnTo>
                <a:lnTo>
                  <a:pt x="420" y="1514"/>
                </a:lnTo>
                <a:lnTo>
                  <a:pt x="420" y="1516"/>
                </a:lnTo>
                <a:lnTo>
                  <a:pt x="419" y="1516"/>
                </a:lnTo>
                <a:lnTo>
                  <a:pt x="419" y="1518"/>
                </a:lnTo>
                <a:lnTo>
                  <a:pt x="418" y="1518"/>
                </a:lnTo>
                <a:lnTo>
                  <a:pt x="416" y="1519"/>
                </a:lnTo>
                <a:lnTo>
                  <a:pt x="416" y="1520"/>
                </a:lnTo>
                <a:lnTo>
                  <a:pt x="415" y="1522"/>
                </a:lnTo>
                <a:lnTo>
                  <a:pt x="414" y="1522"/>
                </a:lnTo>
                <a:lnTo>
                  <a:pt x="413" y="1521"/>
                </a:lnTo>
                <a:lnTo>
                  <a:pt x="412" y="1522"/>
                </a:lnTo>
                <a:lnTo>
                  <a:pt x="411" y="1524"/>
                </a:lnTo>
                <a:lnTo>
                  <a:pt x="412" y="1526"/>
                </a:lnTo>
                <a:lnTo>
                  <a:pt x="411" y="1528"/>
                </a:lnTo>
                <a:lnTo>
                  <a:pt x="409" y="1527"/>
                </a:lnTo>
                <a:lnTo>
                  <a:pt x="408" y="1528"/>
                </a:lnTo>
                <a:lnTo>
                  <a:pt x="408" y="1532"/>
                </a:lnTo>
                <a:lnTo>
                  <a:pt x="406" y="1532"/>
                </a:lnTo>
                <a:lnTo>
                  <a:pt x="405" y="1534"/>
                </a:lnTo>
                <a:lnTo>
                  <a:pt x="403" y="1535"/>
                </a:lnTo>
                <a:lnTo>
                  <a:pt x="402" y="1536"/>
                </a:lnTo>
                <a:lnTo>
                  <a:pt x="401" y="1535"/>
                </a:lnTo>
                <a:lnTo>
                  <a:pt x="401" y="1533"/>
                </a:lnTo>
                <a:lnTo>
                  <a:pt x="401" y="1533"/>
                </a:lnTo>
                <a:lnTo>
                  <a:pt x="401" y="1531"/>
                </a:lnTo>
                <a:lnTo>
                  <a:pt x="400" y="1531"/>
                </a:lnTo>
                <a:lnTo>
                  <a:pt x="400" y="1530"/>
                </a:lnTo>
                <a:lnTo>
                  <a:pt x="399" y="1529"/>
                </a:lnTo>
                <a:lnTo>
                  <a:pt x="396" y="1526"/>
                </a:lnTo>
                <a:lnTo>
                  <a:pt x="388" y="1527"/>
                </a:lnTo>
                <a:lnTo>
                  <a:pt x="388" y="1528"/>
                </a:lnTo>
                <a:lnTo>
                  <a:pt x="383" y="1531"/>
                </a:lnTo>
                <a:lnTo>
                  <a:pt x="383" y="1532"/>
                </a:lnTo>
                <a:lnTo>
                  <a:pt x="381" y="1534"/>
                </a:lnTo>
                <a:lnTo>
                  <a:pt x="381" y="1536"/>
                </a:lnTo>
                <a:lnTo>
                  <a:pt x="380" y="1536"/>
                </a:lnTo>
                <a:lnTo>
                  <a:pt x="378" y="1539"/>
                </a:lnTo>
                <a:lnTo>
                  <a:pt x="378" y="1541"/>
                </a:lnTo>
                <a:lnTo>
                  <a:pt x="379" y="1541"/>
                </a:lnTo>
                <a:lnTo>
                  <a:pt x="379" y="1543"/>
                </a:lnTo>
                <a:lnTo>
                  <a:pt x="378" y="1543"/>
                </a:lnTo>
                <a:lnTo>
                  <a:pt x="377" y="1544"/>
                </a:lnTo>
                <a:lnTo>
                  <a:pt x="376" y="1544"/>
                </a:lnTo>
                <a:lnTo>
                  <a:pt x="376" y="1544"/>
                </a:lnTo>
                <a:lnTo>
                  <a:pt x="375" y="1548"/>
                </a:lnTo>
                <a:lnTo>
                  <a:pt x="377" y="1549"/>
                </a:lnTo>
                <a:lnTo>
                  <a:pt x="376" y="1553"/>
                </a:lnTo>
                <a:lnTo>
                  <a:pt x="376" y="1560"/>
                </a:lnTo>
                <a:lnTo>
                  <a:pt x="375" y="1561"/>
                </a:lnTo>
                <a:lnTo>
                  <a:pt x="375" y="1562"/>
                </a:lnTo>
                <a:lnTo>
                  <a:pt x="374" y="1562"/>
                </a:lnTo>
                <a:lnTo>
                  <a:pt x="373" y="1563"/>
                </a:lnTo>
                <a:lnTo>
                  <a:pt x="372" y="1564"/>
                </a:lnTo>
                <a:lnTo>
                  <a:pt x="370" y="1565"/>
                </a:lnTo>
                <a:lnTo>
                  <a:pt x="371" y="1568"/>
                </a:lnTo>
                <a:lnTo>
                  <a:pt x="371" y="1569"/>
                </a:lnTo>
                <a:lnTo>
                  <a:pt x="371" y="1569"/>
                </a:lnTo>
                <a:lnTo>
                  <a:pt x="372" y="1570"/>
                </a:lnTo>
                <a:lnTo>
                  <a:pt x="370" y="1572"/>
                </a:lnTo>
                <a:lnTo>
                  <a:pt x="367" y="1572"/>
                </a:lnTo>
                <a:lnTo>
                  <a:pt x="365" y="1572"/>
                </a:lnTo>
                <a:lnTo>
                  <a:pt x="363" y="1575"/>
                </a:lnTo>
                <a:lnTo>
                  <a:pt x="361" y="1576"/>
                </a:lnTo>
                <a:lnTo>
                  <a:pt x="361" y="1578"/>
                </a:lnTo>
                <a:lnTo>
                  <a:pt x="360" y="1578"/>
                </a:lnTo>
                <a:lnTo>
                  <a:pt x="359" y="1580"/>
                </a:lnTo>
                <a:lnTo>
                  <a:pt x="358" y="1580"/>
                </a:lnTo>
                <a:lnTo>
                  <a:pt x="358" y="1580"/>
                </a:lnTo>
                <a:lnTo>
                  <a:pt x="357" y="1580"/>
                </a:lnTo>
                <a:lnTo>
                  <a:pt x="356" y="1579"/>
                </a:lnTo>
                <a:lnTo>
                  <a:pt x="354" y="1579"/>
                </a:lnTo>
                <a:lnTo>
                  <a:pt x="355" y="1575"/>
                </a:lnTo>
                <a:lnTo>
                  <a:pt x="354" y="1574"/>
                </a:lnTo>
                <a:lnTo>
                  <a:pt x="353" y="1572"/>
                </a:lnTo>
                <a:lnTo>
                  <a:pt x="357" y="1569"/>
                </a:lnTo>
                <a:lnTo>
                  <a:pt x="357" y="1568"/>
                </a:lnTo>
                <a:lnTo>
                  <a:pt x="358" y="1569"/>
                </a:lnTo>
                <a:lnTo>
                  <a:pt x="358" y="1570"/>
                </a:lnTo>
                <a:lnTo>
                  <a:pt x="360" y="1570"/>
                </a:lnTo>
                <a:lnTo>
                  <a:pt x="360" y="1569"/>
                </a:lnTo>
                <a:lnTo>
                  <a:pt x="363" y="1566"/>
                </a:lnTo>
                <a:lnTo>
                  <a:pt x="363" y="1562"/>
                </a:lnTo>
                <a:lnTo>
                  <a:pt x="364" y="1562"/>
                </a:lnTo>
                <a:lnTo>
                  <a:pt x="364" y="1562"/>
                </a:lnTo>
                <a:lnTo>
                  <a:pt x="366" y="1563"/>
                </a:lnTo>
                <a:lnTo>
                  <a:pt x="364" y="1561"/>
                </a:lnTo>
                <a:lnTo>
                  <a:pt x="365" y="1558"/>
                </a:lnTo>
                <a:lnTo>
                  <a:pt x="362" y="1558"/>
                </a:lnTo>
                <a:lnTo>
                  <a:pt x="361" y="1557"/>
                </a:lnTo>
                <a:lnTo>
                  <a:pt x="361" y="1556"/>
                </a:lnTo>
                <a:lnTo>
                  <a:pt x="363" y="1556"/>
                </a:lnTo>
                <a:lnTo>
                  <a:pt x="364" y="1555"/>
                </a:lnTo>
                <a:lnTo>
                  <a:pt x="364" y="1554"/>
                </a:lnTo>
                <a:lnTo>
                  <a:pt x="365" y="1554"/>
                </a:lnTo>
                <a:lnTo>
                  <a:pt x="366" y="1551"/>
                </a:lnTo>
                <a:lnTo>
                  <a:pt x="365" y="1551"/>
                </a:lnTo>
                <a:lnTo>
                  <a:pt x="364" y="1552"/>
                </a:lnTo>
                <a:lnTo>
                  <a:pt x="364" y="1551"/>
                </a:lnTo>
                <a:lnTo>
                  <a:pt x="363" y="1550"/>
                </a:lnTo>
                <a:lnTo>
                  <a:pt x="364" y="1552"/>
                </a:lnTo>
                <a:lnTo>
                  <a:pt x="364" y="1552"/>
                </a:lnTo>
                <a:lnTo>
                  <a:pt x="363" y="1555"/>
                </a:lnTo>
                <a:lnTo>
                  <a:pt x="363" y="1555"/>
                </a:lnTo>
                <a:lnTo>
                  <a:pt x="360" y="1555"/>
                </a:lnTo>
                <a:lnTo>
                  <a:pt x="360" y="1556"/>
                </a:lnTo>
                <a:lnTo>
                  <a:pt x="361" y="1556"/>
                </a:lnTo>
                <a:lnTo>
                  <a:pt x="360" y="1557"/>
                </a:lnTo>
                <a:lnTo>
                  <a:pt x="362" y="1559"/>
                </a:lnTo>
                <a:lnTo>
                  <a:pt x="362" y="1560"/>
                </a:lnTo>
                <a:lnTo>
                  <a:pt x="360" y="1562"/>
                </a:lnTo>
                <a:lnTo>
                  <a:pt x="360" y="1566"/>
                </a:lnTo>
                <a:lnTo>
                  <a:pt x="359" y="1567"/>
                </a:lnTo>
                <a:lnTo>
                  <a:pt x="358" y="1566"/>
                </a:lnTo>
                <a:lnTo>
                  <a:pt x="357" y="1565"/>
                </a:lnTo>
                <a:lnTo>
                  <a:pt x="355" y="1565"/>
                </a:lnTo>
                <a:lnTo>
                  <a:pt x="355" y="1565"/>
                </a:lnTo>
                <a:lnTo>
                  <a:pt x="354" y="1566"/>
                </a:lnTo>
                <a:lnTo>
                  <a:pt x="352" y="1566"/>
                </a:lnTo>
                <a:lnTo>
                  <a:pt x="351" y="1568"/>
                </a:lnTo>
                <a:lnTo>
                  <a:pt x="350" y="1568"/>
                </a:lnTo>
                <a:lnTo>
                  <a:pt x="348" y="1566"/>
                </a:lnTo>
                <a:lnTo>
                  <a:pt x="348" y="1564"/>
                </a:lnTo>
                <a:lnTo>
                  <a:pt x="349" y="1562"/>
                </a:lnTo>
                <a:lnTo>
                  <a:pt x="350" y="1560"/>
                </a:lnTo>
                <a:lnTo>
                  <a:pt x="350" y="1557"/>
                </a:lnTo>
                <a:lnTo>
                  <a:pt x="351" y="1555"/>
                </a:lnTo>
                <a:lnTo>
                  <a:pt x="351" y="1554"/>
                </a:lnTo>
                <a:lnTo>
                  <a:pt x="350" y="1553"/>
                </a:lnTo>
                <a:lnTo>
                  <a:pt x="353" y="1550"/>
                </a:lnTo>
                <a:lnTo>
                  <a:pt x="352" y="1547"/>
                </a:lnTo>
                <a:lnTo>
                  <a:pt x="354" y="1546"/>
                </a:lnTo>
                <a:lnTo>
                  <a:pt x="354" y="1545"/>
                </a:lnTo>
                <a:lnTo>
                  <a:pt x="352" y="1545"/>
                </a:lnTo>
                <a:lnTo>
                  <a:pt x="352" y="1546"/>
                </a:lnTo>
                <a:lnTo>
                  <a:pt x="349" y="1546"/>
                </a:lnTo>
                <a:lnTo>
                  <a:pt x="348" y="1544"/>
                </a:lnTo>
                <a:lnTo>
                  <a:pt x="347" y="1535"/>
                </a:lnTo>
                <a:lnTo>
                  <a:pt x="346" y="1531"/>
                </a:lnTo>
                <a:lnTo>
                  <a:pt x="345" y="1530"/>
                </a:lnTo>
                <a:lnTo>
                  <a:pt x="342" y="1530"/>
                </a:lnTo>
                <a:lnTo>
                  <a:pt x="341" y="1529"/>
                </a:lnTo>
                <a:lnTo>
                  <a:pt x="340" y="1530"/>
                </a:lnTo>
                <a:lnTo>
                  <a:pt x="338" y="1530"/>
                </a:lnTo>
                <a:lnTo>
                  <a:pt x="336" y="1532"/>
                </a:lnTo>
                <a:lnTo>
                  <a:pt x="336" y="1534"/>
                </a:lnTo>
                <a:lnTo>
                  <a:pt x="335" y="1534"/>
                </a:lnTo>
                <a:lnTo>
                  <a:pt x="334" y="1536"/>
                </a:lnTo>
                <a:lnTo>
                  <a:pt x="334" y="1537"/>
                </a:lnTo>
                <a:lnTo>
                  <a:pt x="332" y="1537"/>
                </a:lnTo>
                <a:lnTo>
                  <a:pt x="332" y="1536"/>
                </a:lnTo>
                <a:lnTo>
                  <a:pt x="333" y="1536"/>
                </a:lnTo>
                <a:lnTo>
                  <a:pt x="333" y="1533"/>
                </a:lnTo>
                <a:lnTo>
                  <a:pt x="331" y="1532"/>
                </a:lnTo>
                <a:lnTo>
                  <a:pt x="331" y="1530"/>
                </a:lnTo>
                <a:lnTo>
                  <a:pt x="330" y="1530"/>
                </a:lnTo>
                <a:lnTo>
                  <a:pt x="329" y="1528"/>
                </a:lnTo>
                <a:lnTo>
                  <a:pt x="330" y="1527"/>
                </a:lnTo>
                <a:lnTo>
                  <a:pt x="329" y="1525"/>
                </a:lnTo>
                <a:lnTo>
                  <a:pt x="329" y="1526"/>
                </a:lnTo>
                <a:lnTo>
                  <a:pt x="329" y="1527"/>
                </a:lnTo>
                <a:lnTo>
                  <a:pt x="327" y="1527"/>
                </a:lnTo>
                <a:lnTo>
                  <a:pt x="325" y="1526"/>
                </a:lnTo>
                <a:lnTo>
                  <a:pt x="322" y="1526"/>
                </a:lnTo>
                <a:lnTo>
                  <a:pt x="321" y="1524"/>
                </a:lnTo>
                <a:lnTo>
                  <a:pt x="320" y="1525"/>
                </a:lnTo>
                <a:lnTo>
                  <a:pt x="320" y="1525"/>
                </a:lnTo>
                <a:lnTo>
                  <a:pt x="319" y="1525"/>
                </a:lnTo>
                <a:lnTo>
                  <a:pt x="316" y="1524"/>
                </a:lnTo>
                <a:lnTo>
                  <a:pt x="317" y="1526"/>
                </a:lnTo>
                <a:lnTo>
                  <a:pt x="319" y="1525"/>
                </a:lnTo>
                <a:lnTo>
                  <a:pt x="320" y="1527"/>
                </a:lnTo>
                <a:lnTo>
                  <a:pt x="322" y="1526"/>
                </a:lnTo>
                <a:lnTo>
                  <a:pt x="323" y="1527"/>
                </a:lnTo>
                <a:lnTo>
                  <a:pt x="324" y="1527"/>
                </a:lnTo>
                <a:lnTo>
                  <a:pt x="325" y="1528"/>
                </a:lnTo>
                <a:lnTo>
                  <a:pt x="325" y="1530"/>
                </a:lnTo>
                <a:lnTo>
                  <a:pt x="326" y="1532"/>
                </a:lnTo>
                <a:lnTo>
                  <a:pt x="328" y="1533"/>
                </a:lnTo>
                <a:lnTo>
                  <a:pt x="330" y="1534"/>
                </a:lnTo>
                <a:lnTo>
                  <a:pt x="331" y="1536"/>
                </a:lnTo>
                <a:lnTo>
                  <a:pt x="331" y="1538"/>
                </a:lnTo>
                <a:lnTo>
                  <a:pt x="335" y="1540"/>
                </a:lnTo>
                <a:lnTo>
                  <a:pt x="336" y="1545"/>
                </a:lnTo>
                <a:lnTo>
                  <a:pt x="335" y="1548"/>
                </a:lnTo>
                <a:lnTo>
                  <a:pt x="332" y="1549"/>
                </a:lnTo>
                <a:lnTo>
                  <a:pt x="330" y="1549"/>
                </a:lnTo>
                <a:lnTo>
                  <a:pt x="328" y="1546"/>
                </a:lnTo>
                <a:lnTo>
                  <a:pt x="326" y="1546"/>
                </a:lnTo>
                <a:lnTo>
                  <a:pt x="326" y="1547"/>
                </a:lnTo>
                <a:lnTo>
                  <a:pt x="328" y="1548"/>
                </a:lnTo>
                <a:lnTo>
                  <a:pt x="328" y="1548"/>
                </a:lnTo>
                <a:lnTo>
                  <a:pt x="330" y="1549"/>
                </a:lnTo>
                <a:lnTo>
                  <a:pt x="331" y="1550"/>
                </a:lnTo>
                <a:lnTo>
                  <a:pt x="335" y="1549"/>
                </a:lnTo>
                <a:lnTo>
                  <a:pt x="336" y="1550"/>
                </a:lnTo>
                <a:lnTo>
                  <a:pt x="337" y="1550"/>
                </a:lnTo>
                <a:lnTo>
                  <a:pt x="339" y="1551"/>
                </a:lnTo>
                <a:lnTo>
                  <a:pt x="340" y="1552"/>
                </a:lnTo>
                <a:lnTo>
                  <a:pt x="340" y="1554"/>
                </a:lnTo>
                <a:lnTo>
                  <a:pt x="340" y="1556"/>
                </a:lnTo>
                <a:lnTo>
                  <a:pt x="336" y="1561"/>
                </a:lnTo>
                <a:lnTo>
                  <a:pt x="335" y="1563"/>
                </a:lnTo>
                <a:lnTo>
                  <a:pt x="334" y="1563"/>
                </a:lnTo>
                <a:lnTo>
                  <a:pt x="332" y="1562"/>
                </a:lnTo>
                <a:lnTo>
                  <a:pt x="328" y="1562"/>
                </a:lnTo>
                <a:lnTo>
                  <a:pt x="327" y="1560"/>
                </a:lnTo>
                <a:lnTo>
                  <a:pt x="325" y="1558"/>
                </a:lnTo>
                <a:lnTo>
                  <a:pt x="324" y="1558"/>
                </a:lnTo>
                <a:lnTo>
                  <a:pt x="323" y="1559"/>
                </a:lnTo>
                <a:lnTo>
                  <a:pt x="323" y="1559"/>
                </a:lnTo>
                <a:lnTo>
                  <a:pt x="322" y="1559"/>
                </a:lnTo>
                <a:lnTo>
                  <a:pt x="322" y="1558"/>
                </a:lnTo>
                <a:lnTo>
                  <a:pt x="319" y="1559"/>
                </a:lnTo>
                <a:lnTo>
                  <a:pt x="318" y="1557"/>
                </a:lnTo>
                <a:lnTo>
                  <a:pt x="316" y="1557"/>
                </a:lnTo>
                <a:lnTo>
                  <a:pt x="315" y="1559"/>
                </a:lnTo>
                <a:lnTo>
                  <a:pt x="317" y="1559"/>
                </a:lnTo>
                <a:lnTo>
                  <a:pt x="319" y="1561"/>
                </a:lnTo>
                <a:lnTo>
                  <a:pt x="319" y="1561"/>
                </a:lnTo>
                <a:lnTo>
                  <a:pt x="319" y="1560"/>
                </a:lnTo>
                <a:lnTo>
                  <a:pt x="322" y="1559"/>
                </a:lnTo>
                <a:lnTo>
                  <a:pt x="322" y="1560"/>
                </a:lnTo>
                <a:lnTo>
                  <a:pt x="324" y="1561"/>
                </a:lnTo>
                <a:lnTo>
                  <a:pt x="325" y="1562"/>
                </a:lnTo>
                <a:lnTo>
                  <a:pt x="326" y="1565"/>
                </a:lnTo>
                <a:lnTo>
                  <a:pt x="328" y="1568"/>
                </a:lnTo>
                <a:lnTo>
                  <a:pt x="330" y="1569"/>
                </a:lnTo>
                <a:lnTo>
                  <a:pt x="332" y="1570"/>
                </a:lnTo>
                <a:lnTo>
                  <a:pt x="332" y="1567"/>
                </a:lnTo>
                <a:lnTo>
                  <a:pt x="333" y="1566"/>
                </a:lnTo>
                <a:lnTo>
                  <a:pt x="334" y="1566"/>
                </a:lnTo>
                <a:lnTo>
                  <a:pt x="334" y="1568"/>
                </a:lnTo>
                <a:lnTo>
                  <a:pt x="335" y="1569"/>
                </a:lnTo>
                <a:lnTo>
                  <a:pt x="337" y="1569"/>
                </a:lnTo>
                <a:lnTo>
                  <a:pt x="338" y="1567"/>
                </a:lnTo>
                <a:lnTo>
                  <a:pt x="337" y="1569"/>
                </a:lnTo>
                <a:lnTo>
                  <a:pt x="338" y="1570"/>
                </a:lnTo>
                <a:lnTo>
                  <a:pt x="340" y="1575"/>
                </a:lnTo>
                <a:lnTo>
                  <a:pt x="342" y="1576"/>
                </a:lnTo>
                <a:lnTo>
                  <a:pt x="341" y="1577"/>
                </a:lnTo>
                <a:lnTo>
                  <a:pt x="338" y="1576"/>
                </a:lnTo>
                <a:lnTo>
                  <a:pt x="337" y="1575"/>
                </a:lnTo>
                <a:lnTo>
                  <a:pt x="337" y="1575"/>
                </a:lnTo>
                <a:lnTo>
                  <a:pt x="335" y="1574"/>
                </a:lnTo>
                <a:lnTo>
                  <a:pt x="334" y="1574"/>
                </a:lnTo>
                <a:lnTo>
                  <a:pt x="331" y="1576"/>
                </a:lnTo>
                <a:lnTo>
                  <a:pt x="329" y="1576"/>
                </a:lnTo>
                <a:lnTo>
                  <a:pt x="328" y="1577"/>
                </a:lnTo>
                <a:lnTo>
                  <a:pt x="328" y="1578"/>
                </a:lnTo>
                <a:lnTo>
                  <a:pt x="327" y="1579"/>
                </a:lnTo>
                <a:lnTo>
                  <a:pt x="327" y="1579"/>
                </a:lnTo>
                <a:lnTo>
                  <a:pt x="325" y="1580"/>
                </a:lnTo>
                <a:lnTo>
                  <a:pt x="324" y="1579"/>
                </a:lnTo>
                <a:lnTo>
                  <a:pt x="323" y="1577"/>
                </a:lnTo>
                <a:lnTo>
                  <a:pt x="322" y="1576"/>
                </a:lnTo>
                <a:lnTo>
                  <a:pt x="323" y="1579"/>
                </a:lnTo>
                <a:lnTo>
                  <a:pt x="324" y="1580"/>
                </a:lnTo>
                <a:lnTo>
                  <a:pt x="324" y="1582"/>
                </a:lnTo>
                <a:lnTo>
                  <a:pt x="324" y="1583"/>
                </a:lnTo>
                <a:lnTo>
                  <a:pt x="326" y="1583"/>
                </a:lnTo>
                <a:lnTo>
                  <a:pt x="326" y="1585"/>
                </a:lnTo>
                <a:lnTo>
                  <a:pt x="322" y="1586"/>
                </a:lnTo>
                <a:lnTo>
                  <a:pt x="321" y="1589"/>
                </a:lnTo>
                <a:lnTo>
                  <a:pt x="319" y="1590"/>
                </a:lnTo>
                <a:lnTo>
                  <a:pt x="316" y="1591"/>
                </a:lnTo>
                <a:lnTo>
                  <a:pt x="315" y="1591"/>
                </a:lnTo>
                <a:lnTo>
                  <a:pt x="315" y="1592"/>
                </a:lnTo>
                <a:lnTo>
                  <a:pt x="318" y="1592"/>
                </a:lnTo>
                <a:lnTo>
                  <a:pt x="318" y="1595"/>
                </a:lnTo>
                <a:lnTo>
                  <a:pt x="317" y="1596"/>
                </a:lnTo>
                <a:lnTo>
                  <a:pt x="317" y="1600"/>
                </a:lnTo>
                <a:lnTo>
                  <a:pt x="318" y="1601"/>
                </a:lnTo>
                <a:lnTo>
                  <a:pt x="321" y="1602"/>
                </a:lnTo>
                <a:lnTo>
                  <a:pt x="322" y="1603"/>
                </a:lnTo>
                <a:lnTo>
                  <a:pt x="322" y="1604"/>
                </a:lnTo>
                <a:lnTo>
                  <a:pt x="319" y="1605"/>
                </a:lnTo>
                <a:lnTo>
                  <a:pt x="319" y="1606"/>
                </a:lnTo>
                <a:lnTo>
                  <a:pt x="318" y="1607"/>
                </a:lnTo>
                <a:lnTo>
                  <a:pt x="319" y="1608"/>
                </a:lnTo>
                <a:lnTo>
                  <a:pt x="317" y="1609"/>
                </a:lnTo>
                <a:lnTo>
                  <a:pt x="315" y="1609"/>
                </a:lnTo>
                <a:lnTo>
                  <a:pt x="313" y="1611"/>
                </a:lnTo>
                <a:lnTo>
                  <a:pt x="313" y="1612"/>
                </a:lnTo>
                <a:lnTo>
                  <a:pt x="310" y="1612"/>
                </a:lnTo>
                <a:lnTo>
                  <a:pt x="310" y="1610"/>
                </a:lnTo>
                <a:lnTo>
                  <a:pt x="309" y="1610"/>
                </a:lnTo>
                <a:lnTo>
                  <a:pt x="310" y="1609"/>
                </a:lnTo>
                <a:lnTo>
                  <a:pt x="308" y="1610"/>
                </a:lnTo>
                <a:lnTo>
                  <a:pt x="308" y="1609"/>
                </a:lnTo>
                <a:lnTo>
                  <a:pt x="307" y="1609"/>
                </a:lnTo>
                <a:lnTo>
                  <a:pt x="305" y="1609"/>
                </a:lnTo>
                <a:lnTo>
                  <a:pt x="304" y="1609"/>
                </a:lnTo>
                <a:lnTo>
                  <a:pt x="303" y="1610"/>
                </a:lnTo>
                <a:lnTo>
                  <a:pt x="301" y="1610"/>
                </a:lnTo>
                <a:lnTo>
                  <a:pt x="301" y="1612"/>
                </a:lnTo>
                <a:lnTo>
                  <a:pt x="300" y="1613"/>
                </a:lnTo>
                <a:lnTo>
                  <a:pt x="299" y="1613"/>
                </a:lnTo>
                <a:lnTo>
                  <a:pt x="298" y="1612"/>
                </a:lnTo>
                <a:lnTo>
                  <a:pt x="295" y="1612"/>
                </a:lnTo>
                <a:lnTo>
                  <a:pt x="295" y="1611"/>
                </a:lnTo>
                <a:lnTo>
                  <a:pt x="292" y="1611"/>
                </a:lnTo>
                <a:lnTo>
                  <a:pt x="293" y="1610"/>
                </a:lnTo>
                <a:lnTo>
                  <a:pt x="293" y="1609"/>
                </a:lnTo>
                <a:lnTo>
                  <a:pt x="292" y="1609"/>
                </a:lnTo>
                <a:lnTo>
                  <a:pt x="292" y="1607"/>
                </a:lnTo>
                <a:lnTo>
                  <a:pt x="295" y="1605"/>
                </a:lnTo>
                <a:lnTo>
                  <a:pt x="295" y="1604"/>
                </a:lnTo>
                <a:lnTo>
                  <a:pt x="293" y="1604"/>
                </a:lnTo>
                <a:lnTo>
                  <a:pt x="293" y="1605"/>
                </a:lnTo>
                <a:lnTo>
                  <a:pt x="291" y="1607"/>
                </a:lnTo>
                <a:lnTo>
                  <a:pt x="291" y="1609"/>
                </a:lnTo>
                <a:lnTo>
                  <a:pt x="292" y="1610"/>
                </a:lnTo>
                <a:lnTo>
                  <a:pt x="290" y="1614"/>
                </a:lnTo>
                <a:lnTo>
                  <a:pt x="288" y="1614"/>
                </a:lnTo>
                <a:lnTo>
                  <a:pt x="287" y="1613"/>
                </a:lnTo>
                <a:lnTo>
                  <a:pt x="286" y="1613"/>
                </a:lnTo>
                <a:lnTo>
                  <a:pt x="285" y="1613"/>
                </a:lnTo>
                <a:lnTo>
                  <a:pt x="285" y="1614"/>
                </a:lnTo>
                <a:lnTo>
                  <a:pt x="280" y="1614"/>
                </a:lnTo>
                <a:lnTo>
                  <a:pt x="279" y="1613"/>
                </a:lnTo>
                <a:lnTo>
                  <a:pt x="279" y="1612"/>
                </a:lnTo>
                <a:lnTo>
                  <a:pt x="280" y="1611"/>
                </a:lnTo>
                <a:lnTo>
                  <a:pt x="280" y="1610"/>
                </a:lnTo>
                <a:lnTo>
                  <a:pt x="280" y="1610"/>
                </a:lnTo>
                <a:lnTo>
                  <a:pt x="280" y="1611"/>
                </a:lnTo>
                <a:lnTo>
                  <a:pt x="279" y="1611"/>
                </a:lnTo>
                <a:lnTo>
                  <a:pt x="279" y="1614"/>
                </a:lnTo>
                <a:lnTo>
                  <a:pt x="280" y="1615"/>
                </a:lnTo>
                <a:lnTo>
                  <a:pt x="283" y="1615"/>
                </a:lnTo>
                <a:lnTo>
                  <a:pt x="283" y="1617"/>
                </a:lnTo>
                <a:lnTo>
                  <a:pt x="281" y="1617"/>
                </a:lnTo>
                <a:lnTo>
                  <a:pt x="280" y="1617"/>
                </a:lnTo>
                <a:lnTo>
                  <a:pt x="279" y="1617"/>
                </a:lnTo>
                <a:lnTo>
                  <a:pt x="275" y="1620"/>
                </a:lnTo>
                <a:lnTo>
                  <a:pt x="272" y="1619"/>
                </a:lnTo>
                <a:lnTo>
                  <a:pt x="271" y="1620"/>
                </a:lnTo>
                <a:lnTo>
                  <a:pt x="267" y="1620"/>
                </a:lnTo>
                <a:lnTo>
                  <a:pt x="266" y="1619"/>
                </a:lnTo>
                <a:lnTo>
                  <a:pt x="265" y="1619"/>
                </a:lnTo>
                <a:lnTo>
                  <a:pt x="265" y="1620"/>
                </a:lnTo>
                <a:lnTo>
                  <a:pt x="268" y="1622"/>
                </a:lnTo>
                <a:lnTo>
                  <a:pt x="266" y="1624"/>
                </a:lnTo>
                <a:lnTo>
                  <a:pt x="267" y="1624"/>
                </a:lnTo>
                <a:lnTo>
                  <a:pt x="269" y="1621"/>
                </a:lnTo>
                <a:lnTo>
                  <a:pt x="272" y="1620"/>
                </a:lnTo>
                <a:lnTo>
                  <a:pt x="273" y="1620"/>
                </a:lnTo>
                <a:lnTo>
                  <a:pt x="275" y="1621"/>
                </a:lnTo>
                <a:lnTo>
                  <a:pt x="277" y="1619"/>
                </a:lnTo>
                <a:lnTo>
                  <a:pt x="279" y="1618"/>
                </a:lnTo>
                <a:lnTo>
                  <a:pt x="280" y="1618"/>
                </a:lnTo>
                <a:lnTo>
                  <a:pt x="284" y="1618"/>
                </a:lnTo>
                <a:lnTo>
                  <a:pt x="284" y="1617"/>
                </a:lnTo>
                <a:lnTo>
                  <a:pt x="287" y="1617"/>
                </a:lnTo>
                <a:lnTo>
                  <a:pt x="287" y="1616"/>
                </a:lnTo>
                <a:lnTo>
                  <a:pt x="292" y="1614"/>
                </a:lnTo>
                <a:lnTo>
                  <a:pt x="293" y="1614"/>
                </a:lnTo>
                <a:lnTo>
                  <a:pt x="294" y="1615"/>
                </a:lnTo>
                <a:lnTo>
                  <a:pt x="296" y="1615"/>
                </a:lnTo>
                <a:lnTo>
                  <a:pt x="296" y="1616"/>
                </a:lnTo>
                <a:lnTo>
                  <a:pt x="295" y="1616"/>
                </a:lnTo>
                <a:lnTo>
                  <a:pt x="295" y="1617"/>
                </a:lnTo>
                <a:lnTo>
                  <a:pt x="300" y="1615"/>
                </a:lnTo>
                <a:lnTo>
                  <a:pt x="305" y="1615"/>
                </a:lnTo>
                <a:lnTo>
                  <a:pt x="308" y="1616"/>
                </a:lnTo>
                <a:lnTo>
                  <a:pt x="310" y="1616"/>
                </a:lnTo>
                <a:lnTo>
                  <a:pt x="313" y="1617"/>
                </a:lnTo>
                <a:lnTo>
                  <a:pt x="314" y="1619"/>
                </a:lnTo>
                <a:lnTo>
                  <a:pt x="316" y="1619"/>
                </a:lnTo>
                <a:lnTo>
                  <a:pt x="317" y="1621"/>
                </a:lnTo>
                <a:lnTo>
                  <a:pt x="315" y="1621"/>
                </a:lnTo>
                <a:lnTo>
                  <a:pt x="312" y="1620"/>
                </a:lnTo>
                <a:lnTo>
                  <a:pt x="312" y="1622"/>
                </a:lnTo>
                <a:lnTo>
                  <a:pt x="309" y="1623"/>
                </a:lnTo>
                <a:lnTo>
                  <a:pt x="308" y="1624"/>
                </a:lnTo>
                <a:lnTo>
                  <a:pt x="310" y="1623"/>
                </a:lnTo>
                <a:lnTo>
                  <a:pt x="311" y="1623"/>
                </a:lnTo>
                <a:lnTo>
                  <a:pt x="312" y="1622"/>
                </a:lnTo>
                <a:lnTo>
                  <a:pt x="314" y="1623"/>
                </a:lnTo>
                <a:lnTo>
                  <a:pt x="319" y="1622"/>
                </a:lnTo>
                <a:lnTo>
                  <a:pt x="320" y="1624"/>
                </a:lnTo>
                <a:lnTo>
                  <a:pt x="321" y="1624"/>
                </a:lnTo>
                <a:lnTo>
                  <a:pt x="321" y="1624"/>
                </a:lnTo>
                <a:lnTo>
                  <a:pt x="323" y="1624"/>
                </a:lnTo>
                <a:lnTo>
                  <a:pt x="324" y="1623"/>
                </a:lnTo>
                <a:lnTo>
                  <a:pt x="325" y="1623"/>
                </a:lnTo>
                <a:lnTo>
                  <a:pt x="325" y="1623"/>
                </a:lnTo>
                <a:lnTo>
                  <a:pt x="324" y="1624"/>
                </a:lnTo>
                <a:lnTo>
                  <a:pt x="325" y="1627"/>
                </a:lnTo>
                <a:lnTo>
                  <a:pt x="324" y="1628"/>
                </a:lnTo>
                <a:lnTo>
                  <a:pt x="325" y="1630"/>
                </a:lnTo>
                <a:lnTo>
                  <a:pt x="323" y="1630"/>
                </a:lnTo>
                <a:lnTo>
                  <a:pt x="324" y="1631"/>
                </a:lnTo>
                <a:lnTo>
                  <a:pt x="324" y="1635"/>
                </a:lnTo>
                <a:lnTo>
                  <a:pt x="323" y="1635"/>
                </a:lnTo>
                <a:lnTo>
                  <a:pt x="323" y="1637"/>
                </a:lnTo>
                <a:lnTo>
                  <a:pt x="329" y="1637"/>
                </a:lnTo>
                <a:lnTo>
                  <a:pt x="330" y="1638"/>
                </a:lnTo>
                <a:lnTo>
                  <a:pt x="330" y="1640"/>
                </a:lnTo>
                <a:lnTo>
                  <a:pt x="331" y="1641"/>
                </a:lnTo>
                <a:lnTo>
                  <a:pt x="332" y="1641"/>
                </a:lnTo>
                <a:lnTo>
                  <a:pt x="333" y="1643"/>
                </a:lnTo>
                <a:lnTo>
                  <a:pt x="332" y="1645"/>
                </a:lnTo>
                <a:lnTo>
                  <a:pt x="331" y="1645"/>
                </a:lnTo>
                <a:lnTo>
                  <a:pt x="331" y="1646"/>
                </a:lnTo>
                <a:lnTo>
                  <a:pt x="333" y="1647"/>
                </a:lnTo>
                <a:lnTo>
                  <a:pt x="335" y="1649"/>
                </a:lnTo>
                <a:lnTo>
                  <a:pt x="334" y="1649"/>
                </a:lnTo>
                <a:lnTo>
                  <a:pt x="333" y="1650"/>
                </a:lnTo>
                <a:lnTo>
                  <a:pt x="331" y="1651"/>
                </a:lnTo>
                <a:lnTo>
                  <a:pt x="331" y="1652"/>
                </a:lnTo>
                <a:lnTo>
                  <a:pt x="330" y="1653"/>
                </a:lnTo>
                <a:lnTo>
                  <a:pt x="330" y="1658"/>
                </a:lnTo>
                <a:lnTo>
                  <a:pt x="328" y="1659"/>
                </a:lnTo>
                <a:lnTo>
                  <a:pt x="328" y="1661"/>
                </a:lnTo>
                <a:lnTo>
                  <a:pt x="330" y="1662"/>
                </a:lnTo>
                <a:lnTo>
                  <a:pt x="329" y="1662"/>
                </a:lnTo>
                <a:lnTo>
                  <a:pt x="328" y="1664"/>
                </a:lnTo>
                <a:lnTo>
                  <a:pt x="325" y="1664"/>
                </a:lnTo>
                <a:lnTo>
                  <a:pt x="324" y="1665"/>
                </a:lnTo>
                <a:lnTo>
                  <a:pt x="321" y="1665"/>
                </a:lnTo>
                <a:lnTo>
                  <a:pt x="319" y="1665"/>
                </a:lnTo>
                <a:lnTo>
                  <a:pt x="318" y="1666"/>
                </a:lnTo>
                <a:lnTo>
                  <a:pt x="317" y="1667"/>
                </a:lnTo>
                <a:lnTo>
                  <a:pt x="317" y="1668"/>
                </a:lnTo>
                <a:lnTo>
                  <a:pt x="315" y="1669"/>
                </a:lnTo>
                <a:lnTo>
                  <a:pt x="314" y="1671"/>
                </a:lnTo>
                <a:lnTo>
                  <a:pt x="316" y="1672"/>
                </a:lnTo>
                <a:lnTo>
                  <a:pt x="316" y="1673"/>
                </a:lnTo>
                <a:lnTo>
                  <a:pt x="315" y="1674"/>
                </a:lnTo>
                <a:lnTo>
                  <a:pt x="315" y="1674"/>
                </a:lnTo>
                <a:lnTo>
                  <a:pt x="316" y="1677"/>
                </a:lnTo>
                <a:lnTo>
                  <a:pt x="317" y="1677"/>
                </a:lnTo>
                <a:lnTo>
                  <a:pt x="317" y="1678"/>
                </a:lnTo>
                <a:lnTo>
                  <a:pt x="317" y="1678"/>
                </a:lnTo>
                <a:lnTo>
                  <a:pt x="315" y="1678"/>
                </a:lnTo>
                <a:lnTo>
                  <a:pt x="315" y="1679"/>
                </a:lnTo>
                <a:lnTo>
                  <a:pt x="314" y="1679"/>
                </a:lnTo>
                <a:lnTo>
                  <a:pt x="314" y="1682"/>
                </a:lnTo>
                <a:lnTo>
                  <a:pt x="315" y="1682"/>
                </a:lnTo>
                <a:lnTo>
                  <a:pt x="314" y="1682"/>
                </a:lnTo>
                <a:lnTo>
                  <a:pt x="314" y="1683"/>
                </a:lnTo>
                <a:lnTo>
                  <a:pt x="314" y="1683"/>
                </a:lnTo>
                <a:lnTo>
                  <a:pt x="314" y="1684"/>
                </a:lnTo>
                <a:lnTo>
                  <a:pt x="313" y="1684"/>
                </a:lnTo>
                <a:lnTo>
                  <a:pt x="313" y="1686"/>
                </a:lnTo>
                <a:lnTo>
                  <a:pt x="313" y="1687"/>
                </a:lnTo>
                <a:lnTo>
                  <a:pt x="310" y="1687"/>
                </a:lnTo>
                <a:lnTo>
                  <a:pt x="308" y="1688"/>
                </a:lnTo>
                <a:lnTo>
                  <a:pt x="306" y="1688"/>
                </a:lnTo>
                <a:lnTo>
                  <a:pt x="305" y="1685"/>
                </a:lnTo>
                <a:lnTo>
                  <a:pt x="303" y="1685"/>
                </a:lnTo>
                <a:lnTo>
                  <a:pt x="303" y="1684"/>
                </a:lnTo>
                <a:lnTo>
                  <a:pt x="302" y="1683"/>
                </a:lnTo>
                <a:lnTo>
                  <a:pt x="300" y="1685"/>
                </a:lnTo>
                <a:lnTo>
                  <a:pt x="299" y="1685"/>
                </a:lnTo>
                <a:lnTo>
                  <a:pt x="299" y="1684"/>
                </a:lnTo>
                <a:lnTo>
                  <a:pt x="297" y="1684"/>
                </a:lnTo>
                <a:lnTo>
                  <a:pt x="297" y="1686"/>
                </a:lnTo>
                <a:lnTo>
                  <a:pt x="296" y="1686"/>
                </a:lnTo>
                <a:lnTo>
                  <a:pt x="294" y="1684"/>
                </a:lnTo>
                <a:lnTo>
                  <a:pt x="290" y="1684"/>
                </a:lnTo>
                <a:lnTo>
                  <a:pt x="288" y="1685"/>
                </a:lnTo>
                <a:lnTo>
                  <a:pt x="286" y="1685"/>
                </a:lnTo>
                <a:lnTo>
                  <a:pt x="284" y="1684"/>
                </a:lnTo>
                <a:lnTo>
                  <a:pt x="283" y="1685"/>
                </a:lnTo>
                <a:lnTo>
                  <a:pt x="284" y="1686"/>
                </a:lnTo>
                <a:lnTo>
                  <a:pt x="284" y="1687"/>
                </a:lnTo>
                <a:lnTo>
                  <a:pt x="284" y="1687"/>
                </a:lnTo>
                <a:lnTo>
                  <a:pt x="283" y="1686"/>
                </a:lnTo>
                <a:lnTo>
                  <a:pt x="282" y="1686"/>
                </a:lnTo>
                <a:lnTo>
                  <a:pt x="282" y="1685"/>
                </a:lnTo>
                <a:lnTo>
                  <a:pt x="281" y="1685"/>
                </a:lnTo>
                <a:lnTo>
                  <a:pt x="281" y="1687"/>
                </a:lnTo>
                <a:lnTo>
                  <a:pt x="279" y="1688"/>
                </a:lnTo>
                <a:lnTo>
                  <a:pt x="279" y="1688"/>
                </a:lnTo>
                <a:lnTo>
                  <a:pt x="279" y="1689"/>
                </a:lnTo>
                <a:lnTo>
                  <a:pt x="279" y="1691"/>
                </a:lnTo>
                <a:lnTo>
                  <a:pt x="278" y="1692"/>
                </a:lnTo>
                <a:lnTo>
                  <a:pt x="277" y="1692"/>
                </a:lnTo>
                <a:lnTo>
                  <a:pt x="278" y="1697"/>
                </a:lnTo>
                <a:lnTo>
                  <a:pt x="276" y="1700"/>
                </a:lnTo>
                <a:lnTo>
                  <a:pt x="273" y="1701"/>
                </a:lnTo>
                <a:lnTo>
                  <a:pt x="273" y="1705"/>
                </a:lnTo>
                <a:lnTo>
                  <a:pt x="271" y="1706"/>
                </a:lnTo>
                <a:lnTo>
                  <a:pt x="270" y="1706"/>
                </a:lnTo>
                <a:lnTo>
                  <a:pt x="270" y="1710"/>
                </a:lnTo>
                <a:lnTo>
                  <a:pt x="269" y="1711"/>
                </a:lnTo>
                <a:lnTo>
                  <a:pt x="270" y="1714"/>
                </a:lnTo>
                <a:lnTo>
                  <a:pt x="271" y="1714"/>
                </a:lnTo>
                <a:lnTo>
                  <a:pt x="271" y="1715"/>
                </a:lnTo>
                <a:lnTo>
                  <a:pt x="271" y="1716"/>
                </a:lnTo>
                <a:lnTo>
                  <a:pt x="270" y="1718"/>
                </a:lnTo>
                <a:lnTo>
                  <a:pt x="270" y="1720"/>
                </a:lnTo>
                <a:lnTo>
                  <a:pt x="269" y="1720"/>
                </a:lnTo>
                <a:lnTo>
                  <a:pt x="267" y="1721"/>
                </a:lnTo>
                <a:lnTo>
                  <a:pt x="265" y="1719"/>
                </a:lnTo>
                <a:lnTo>
                  <a:pt x="264" y="1719"/>
                </a:lnTo>
                <a:lnTo>
                  <a:pt x="263" y="1720"/>
                </a:lnTo>
                <a:lnTo>
                  <a:pt x="264" y="1722"/>
                </a:lnTo>
                <a:lnTo>
                  <a:pt x="264" y="1723"/>
                </a:lnTo>
                <a:lnTo>
                  <a:pt x="260" y="1723"/>
                </a:lnTo>
                <a:lnTo>
                  <a:pt x="260" y="1724"/>
                </a:lnTo>
                <a:lnTo>
                  <a:pt x="259" y="1724"/>
                </a:lnTo>
                <a:lnTo>
                  <a:pt x="258" y="1723"/>
                </a:lnTo>
                <a:lnTo>
                  <a:pt x="257" y="1723"/>
                </a:lnTo>
                <a:lnTo>
                  <a:pt x="256" y="1723"/>
                </a:lnTo>
                <a:lnTo>
                  <a:pt x="255" y="1723"/>
                </a:lnTo>
                <a:lnTo>
                  <a:pt x="255" y="1724"/>
                </a:lnTo>
                <a:lnTo>
                  <a:pt x="255" y="1724"/>
                </a:lnTo>
                <a:lnTo>
                  <a:pt x="255" y="1725"/>
                </a:lnTo>
                <a:lnTo>
                  <a:pt x="254" y="1726"/>
                </a:lnTo>
                <a:lnTo>
                  <a:pt x="253" y="1725"/>
                </a:lnTo>
                <a:lnTo>
                  <a:pt x="253" y="1724"/>
                </a:lnTo>
                <a:lnTo>
                  <a:pt x="254" y="1724"/>
                </a:lnTo>
                <a:lnTo>
                  <a:pt x="253" y="1719"/>
                </a:lnTo>
                <a:lnTo>
                  <a:pt x="254" y="1718"/>
                </a:lnTo>
                <a:lnTo>
                  <a:pt x="253" y="1718"/>
                </a:lnTo>
                <a:lnTo>
                  <a:pt x="254" y="1717"/>
                </a:lnTo>
                <a:lnTo>
                  <a:pt x="253" y="1716"/>
                </a:lnTo>
                <a:lnTo>
                  <a:pt x="252" y="1714"/>
                </a:lnTo>
                <a:lnTo>
                  <a:pt x="252" y="1713"/>
                </a:lnTo>
                <a:lnTo>
                  <a:pt x="249" y="1714"/>
                </a:lnTo>
                <a:lnTo>
                  <a:pt x="248" y="1712"/>
                </a:lnTo>
                <a:lnTo>
                  <a:pt x="247" y="1712"/>
                </a:lnTo>
                <a:lnTo>
                  <a:pt x="247" y="1711"/>
                </a:lnTo>
                <a:lnTo>
                  <a:pt x="247" y="1713"/>
                </a:lnTo>
                <a:lnTo>
                  <a:pt x="245" y="1713"/>
                </a:lnTo>
                <a:lnTo>
                  <a:pt x="245" y="1712"/>
                </a:lnTo>
                <a:lnTo>
                  <a:pt x="245" y="1712"/>
                </a:lnTo>
                <a:lnTo>
                  <a:pt x="244" y="1711"/>
                </a:lnTo>
                <a:lnTo>
                  <a:pt x="245" y="1711"/>
                </a:lnTo>
                <a:lnTo>
                  <a:pt x="242" y="1710"/>
                </a:lnTo>
                <a:lnTo>
                  <a:pt x="242" y="1711"/>
                </a:lnTo>
                <a:lnTo>
                  <a:pt x="240" y="1711"/>
                </a:lnTo>
                <a:lnTo>
                  <a:pt x="238" y="1710"/>
                </a:lnTo>
                <a:lnTo>
                  <a:pt x="237" y="1709"/>
                </a:lnTo>
                <a:lnTo>
                  <a:pt x="237" y="1708"/>
                </a:lnTo>
                <a:lnTo>
                  <a:pt x="237" y="1706"/>
                </a:lnTo>
                <a:lnTo>
                  <a:pt x="238" y="1705"/>
                </a:lnTo>
                <a:lnTo>
                  <a:pt x="238" y="1704"/>
                </a:lnTo>
                <a:lnTo>
                  <a:pt x="239" y="1704"/>
                </a:lnTo>
                <a:lnTo>
                  <a:pt x="239" y="1703"/>
                </a:lnTo>
                <a:lnTo>
                  <a:pt x="235" y="1702"/>
                </a:lnTo>
                <a:lnTo>
                  <a:pt x="233" y="1700"/>
                </a:lnTo>
                <a:lnTo>
                  <a:pt x="233" y="1699"/>
                </a:lnTo>
                <a:lnTo>
                  <a:pt x="235" y="1698"/>
                </a:lnTo>
                <a:lnTo>
                  <a:pt x="234" y="1694"/>
                </a:lnTo>
                <a:lnTo>
                  <a:pt x="232" y="1695"/>
                </a:lnTo>
                <a:lnTo>
                  <a:pt x="228" y="1692"/>
                </a:lnTo>
                <a:lnTo>
                  <a:pt x="228" y="1689"/>
                </a:lnTo>
                <a:lnTo>
                  <a:pt x="227" y="1689"/>
                </a:lnTo>
                <a:lnTo>
                  <a:pt x="227" y="1686"/>
                </a:lnTo>
                <a:lnTo>
                  <a:pt x="229" y="1686"/>
                </a:lnTo>
                <a:lnTo>
                  <a:pt x="231" y="1683"/>
                </a:lnTo>
                <a:lnTo>
                  <a:pt x="230" y="1681"/>
                </a:lnTo>
                <a:lnTo>
                  <a:pt x="233" y="1680"/>
                </a:lnTo>
                <a:lnTo>
                  <a:pt x="233" y="1680"/>
                </a:lnTo>
                <a:lnTo>
                  <a:pt x="232" y="1680"/>
                </a:lnTo>
                <a:lnTo>
                  <a:pt x="231" y="1678"/>
                </a:lnTo>
                <a:lnTo>
                  <a:pt x="232" y="1678"/>
                </a:lnTo>
                <a:lnTo>
                  <a:pt x="232" y="1677"/>
                </a:lnTo>
                <a:lnTo>
                  <a:pt x="232" y="1676"/>
                </a:lnTo>
                <a:lnTo>
                  <a:pt x="233" y="1676"/>
                </a:lnTo>
                <a:lnTo>
                  <a:pt x="234" y="1674"/>
                </a:lnTo>
                <a:lnTo>
                  <a:pt x="234" y="1673"/>
                </a:lnTo>
                <a:lnTo>
                  <a:pt x="233" y="1673"/>
                </a:lnTo>
                <a:lnTo>
                  <a:pt x="231" y="1671"/>
                </a:lnTo>
                <a:lnTo>
                  <a:pt x="230" y="1670"/>
                </a:lnTo>
                <a:lnTo>
                  <a:pt x="230" y="1670"/>
                </a:lnTo>
                <a:lnTo>
                  <a:pt x="229" y="1669"/>
                </a:lnTo>
                <a:lnTo>
                  <a:pt x="229" y="1666"/>
                </a:lnTo>
                <a:lnTo>
                  <a:pt x="231" y="1665"/>
                </a:lnTo>
                <a:lnTo>
                  <a:pt x="231" y="1665"/>
                </a:lnTo>
                <a:lnTo>
                  <a:pt x="228" y="1664"/>
                </a:lnTo>
                <a:lnTo>
                  <a:pt x="228" y="1661"/>
                </a:lnTo>
                <a:lnTo>
                  <a:pt x="226" y="1661"/>
                </a:lnTo>
                <a:lnTo>
                  <a:pt x="226" y="1659"/>
                </a:lnTo>
                <a:lnTo>
                  <a:pt x="222" y="1658"/>
                </a:lnTo>
                <a:lnTo>
                  <a:pt x="221" y="1657"/>
                </a:lnTo>
                <a:lnTo>
                  <a:pt x="221" y="1657"/>
                </a:lnTo>
                <a:lnTo>
                  <a:pt x="221" y="1656"/>
                </a:lnTo>
                <a:lnTo>
                  <a:pt x="224" y="1652"/>
                </a:lnTo>
                <a:lnTo>
                  <a:pt x="223" y="1651"/>
                </a:lnTo>
                <a:lnTo>
                  <a:pt x="223" y="1650"/>
                </a:lnTo>
                <a:lnTo>
                  <a:pt x="222" y="1649"/>
                </a:lnTo>
                <a:lnTo>
                  <a:pt x="222" y="1647"/>
                </a:lnTo>
                <a:lnTo>
                  <a:pt x="222" y="1647"/>
                </a:lnTo>
                <a:lnTo>
                  <a:pt x="220" y="1644"/>
                </a:lnTo>
                <a:lnTo>
                  <a:pt x="215" y="1639"/>
                </a:lnTo>
                <a:lnTo>
                  <a:pt x="216" y="1636"/>
                </a:lnTo>
                <a:lnTo>
                  <a:pt x="219" y="1636"/>
                </a:lnTo>
                <a:lnTo>
                  <a:pt x="221" y="1635"/>
                </a:lnTo>
                <a:lnTo>
                  <a:pt x="221" y="1634"/>
                </a:lnTo>
                <a:lnTo>
                  <a:pt x="218" y="1635"/>
                </a:lnTo>
                <a:lnTo>
                  <a:pt x="217" y="1634"/>
                </a:lnTo>
                <a:lnTo>
                  <a:pt x="217" y="1633"/>
                </a:lnTo>
                <a:lnTo>
                  <a:pt x="218" y="1631"/>
                </a:lnTo>
                <a:lnTo>
                  <a:pt x="218" y="1626"/>
                </a:lnTo>
                <a:lnTo>
                  <a:pt x="219" y="1626"/>
                </a:lnTo>
                <a:lnTo>
                  <a:pt x="220" y="1624"/>
                </a:lnTo>
                <a:lnTo>
                  <a:pt x="219" y="1624"/>
                </a:lnTo>
                <a:lnTo>
                  <a:pt x="215" y="1625"/>
                </a:lnTo>
                <a:lnTo>
                  <a:pt x="216" y="1626"/>
                </a:lnTo>
                <a:lnTo>
                  <a:pt x="216" y="1631"/>
                </a:lnTo>
                <a:lnTo>
                  <a:pt x="216" y="1632"/>
                </a:lnTo>
                <a:lnTo>
                  <a:pt x="215" y="1634"/>
                </a:lnTo>
                <a:lnTo>
                  <a:pt x="212" y="1635"/>
                </a:lnTo>
                <a:lnTo>
                  <a:pt x="208" y="1631"/>
                </a:lnTo>
                <a:lnTo>
                  <a:pt x="207" y="1631"/>
                </a:lnTo>
                <a:lnTo>
                  <a:pt x="207" y="1629"/>
                </a:lnTo>
                <a:lnTo>
                  <a:pt x="205" y="1628"/>
                </a:lnTo>
                <a:lnTo>
                  <a:pt x="204" y="1627"/>
                </a:lnTo>
                <a:lnTo>
                  <a:pt x="203" y="1627"/>
                </a:lnTo>
                <a:lnTo>
                  <a:pt x="201" y="1627"/>
                </a:lnTo>
                <a:lnTo>
                  <a:pt x="199" y="1625"/>
                </a:lnTo>
                <a:lnTo>
                  <a:pt x="197" y="1624"/>
                </a:lnTo>
                <a:lnTo>
                  <a:pt x="198" y="1623"/>
                </a:lnTo>
                <a:lnTo>
                  <a:pt x="195" y="1620"/>
                </a:lnTo>
                <a:lnTo>
                  <a:pt x="187" y="1619"/>
                </a:lnTo>
                <a:lnTo>
                  <a:pt x="185" y="1620"/>
                </a:lnTo>
                <a:lnTo>
                  <a:pt x="183" y="1620"/>
                </a:lnTo>
                <a:lnTo>
                  <a:pt x="182" y="1621"/>
                </a:lnTo>
                <a:lnTo>
                  <a:pt x="180" y="1621"/>
                </a:lnTo>
                <a:lnTo>
                  <a:pt x="178" y="1617"/>
                </a:lnTo>
                <a:lnTo>
                  <a:pt x="175" y="1618"/>
                </a:lnTo>
                <a:lnTo>
                  <a:pt x="174" y="1617"/>
                </a:lnTo>
                <a:lnTo>
                  <a:pt x="175" y="1617"/>
                </a:lnTo>
                <a:lnTo>
                  <a:pt x="174" y="1616"/>
                </a:lnTo>
                <a:lnTo>
                  <a:pt x="175" y="1616"/>
                </a:lnTo>
                <a:lnTo>
                  <a:pt x="174" y="1616"/>
                </a:lnTo>
                <a:lnTo>
                  <a:pt x="174" y="1614"/>
                </a:lnTo>
                <a:lnTo>
                  <a:pt x="173" y="1614"/>
                </a:lnTo>
                <a:lnTo>
                  <a:pt x="171" y="1612"/>
                </a:lnTo>
                <a:lnTo>
                  <a:pt x="166" y="1610"/>
                </a:lnTo>
                <a:lnTo>
                  <a:pt x="165" y="1609"/>
                </a:lnTo>
                <a:lnTo>
                  <a:pt x="164" y="1611"/>
                </a:lnTo>
                <a:lnTo>
                  <a:pt x="162" y="1612"/>
                </a:lnTo>
                <a:lnTo>
                  <a:pt x="161" y="1612"/>
                </a:lnTo>
                <a:lnTo>
                  <a:pt x="161" y="1611"/>
                </a:lnTo>
                <a:lnTo>
                  <a:pt x="158" y="1609"/>
                </a:lnTo>
                <a:lnTo>
                  <a:pt x="155" y="1609"/>
                </a:lnTo>
                <a:lnTo>
                  <a:pt x="153" y="1610"/>
                </a:lnTo>
                <a:lnTo>
                  <a:pt x="154" y="1613"/>
                </a:lnTo>
                <a:lnTo>
                  <a:pt x="152" y="1612"/>
                </a:lnTo>
                <a:lnTo>
                  <a:pt x="151" y="1613"/>
                </a:lnTo>
                <a:lnTo>
                  <a:pt x="150" y="1613"/>
                </a:lnTo>
                <a:lnTo>
                  <a:pt x="150" y="1614"/>
                </a:lnTo>
                <a:lnTo>
                  <a:pt x="148" y="1614"/>
                </a:lnTo>
                <a:lnTo>
                  <a:pt x="146" y="1615"/>
                </a:lnTo>
                <a:lnTo>
                  <a:pt x="146" y="1614"/>
                </a:lnTo>
                <a:lnTo>
                  <a:pt x="146" y="1614"/>
                </a:lnTo>
                <a:lnTo>
                  <a:pt x="146" y="1612"/>
                </a:lnTo>
                <a:lnTo>
                  <a:pt x="147" y="1611"/>
                </a:lnTo>
                <a:lnTo>
                  <a:pt x="147" y="1610"/>
                </a:lnTo>
                <a:lnTo>
                  <a:pt x="146" y="1610"/>
                </a:lnTo>
                <a:lnTo>
                  <a:pt x="146" y="1608"/>
                </a:lnTo>
                <a:lnTo>
                  <a:pt x="144" y="1608"/>
                </a:lnTo>
                <a:lnTo>
                  <a:pt x="143" y="1606"/>
                </a:lnTo>
                <a:lnTo>
                  <a:pt x="141" y="1604"/>
                </a:lnTo>
                <a:lnTo>
                  <a:pt x="140" y="1603"/>
                </a:lnTo>
                <a:lnTo>
                  <a:pt x="138" y="1603"/>
                </a:lnTo>
                <a:lnTo>
                  <a:pt x="137" y="1604"/>
                </a:lnTo>
                <a:lnTo>
                  <a:pt x="136" y="1603"/>
                </a:lnTo>
                <a:lnTo>
                  <a:pt x="135" y="1603"/>
                </a:lnTo>
                <a:lnTo>
                  <a:pt x="135" y="1601"/>
                </a:lnTo>
                <a:lnTo>
                  <a:pt x="133" y="1601"/>
                </a:lnTo>
                <a:lnTo>
                  <a:pt x="133" y="1598"/>
                </a:lnTo>
                <a:lnTo>
                  <a:pt x="131" y="1597"/>
                </a:lnTo>
                <a:lnTo>
                  <a:pt x="130" y="1595"/>
                </a:lnTo>
                <a:lnTo>
                  <a:pt x="129" y="1595"/>
                </a:lnTo>
                <a:lnTo>
                  <a:pt x="129" y="1594"/>
                </a:lnTo>
                <a:lnTo>
                  <a:pt x="126" y="1594"/>
                </a:lnTo>
                <a:lnTo>
                  <a:pt x="125" y="1595"/>
                </a:lnTo>
                <a:lnTo>
                  <a:pt x="123" y="1594"/>
                </a:lnTo>
                <a:lnTo>
                  <a:pt x="123" y="1595"/>
                </a:lnTo>
                <a:lnTo>
                  <a:pt x="122" y="1593"/>
                </a:lnTo>
                <a:lnTo>
                  <a:pt x="120" y="1591"/>
                </a:lnTo>
                <a:lnTo>
                  <a:pt x="114" y="1590"/>
                </a:lnTo>
                <a:lnTo>
                  <a:pt x="111" y="1590"/>
                </a:lnTo>
                <a:lnTo>
                  <a:pt x="96" y="1592"/>
                </a:lnTo>
                <a:lnTo>
                  <a:pt x="96" y="1593"/>
                </a:lnTo>
                <a:lnTo>
                  <a:pt x="95" y="1593"/>
                </a:lnTo>
                <a:lnTo>
                  <a:pt x="95" y="1600"/>
                </a:lnTo>
                <a:lnTo>
                  <a:pt x="95" y="1600"/>
                </a:lnTo>
                <a:lnTo>
                  <a:pt x="95" y="1600"/>
                </a:lnTo>
                <a:lnTo>
                  <a:pt x="92" y="1600"/>
                </a:lnTo>
                <a:lnTo>
                  <a:pt x="91" y="1602"/>
                </a:lnTo>
                <a:lnTo>
                  <a:pt x="90" y="1602"/>
                </a:lnTo>
                <a:lnTo>
                  <a:pt x="90" y="1603"/>
                </a:lnTo>
                <a:lnTo>
                  <a:pt x="87" y="1605"/>
                </a:lnTo>
                <a:lnTo>
                  <a:pt x="87" y="1606"/>
                </a:lnTo>
                <a:lnTo>
                  <a:pt x="86" y="1606"/>
                </a:lnTo>
                <a:lnTo>
                  <a:pt x="87" y="1608"/>
                </a:lnTo>
                <a:lnTo>
                  <a:pt x="89" y="1611"/>
                </a:lnTo>
                <a:lnTo>
                  <a:pt x="89" y="1611"/>
                </a:lnTo>
                <a:lnTo>
                  <a:pt x="88" y="1611"/>
                </a:lnTo>
                <a:lnTo>
                  <a:pt x="88" y="1613"/>
                </a:lnTo>
                <a:lnTo>
                  <a:pt x="90" y="1614"/>
                </a:lnTo>
                <a:lnTo>
                  <a:pt x="91" y="1615"/>
                </a:lnTo>
                <a:lnTo>
                  <a:pt x="91" y="1618"/>
                </a:lnTo>
                <a:lnTo>
                  <a:pt x="94" y="1621"/>
                </a:lnTo>
                <a:lnTo>
                  <a:pt x="93" y="1623"/>
                </a:lnTo>
                <a:lnTo>
                  <a:pt x="92" y="1625"/>
                </a:lnTo>
                <a:lnTo>
                  <a:pt x="91" y="1626"/>
                </a:lnTo>
                <a:lnTo>
                  <a:pt x="91" y="1630"/>
                </a:lnTo>
                <a:lnTo>
                  <a:pt x="90" y="1630"/>
                </a:lnTo>
                <a:lnTo>
                  <a:pt x="89" y="1635"/>
                </a:lnTo>
                <a:lnTo>
                  <a:pt x="88" y="1637"/>
                </a:lnTo>
                <a:lnTo>
                  <a:pt x="86" y="1638"/>
                </a:lnTo>
                <a:lnTo>
                  <a:pt x="86" y="1641"/>
                </a:lnTo>
                <a:lnTo>
                  <a:pt x="85" y="1643"/>
                </a:lnTo>
                <a:lnTo>
                  <a:pt x="84" y="1644"/>
                </a:lnTo>
                <a:lnTo>
                  <a:pt x="83" y="1644"/>
                </a:lnTo>
                <a:lnTo>
                  <a:pt x="83" y="1644"/>
                </a:lnTo>
                <a:lnTo>
                  <a:pt x="82" y="1644"/>
                </a:lnTo>
                <a:lnTo>
                  <a:pt x="78" y="1642"/>
                </a:lnTo>
                <a:lnTo>
                  <a:pt x="78" y="1646"/>
                </a:lnTo>
                <a:lnTo>
                  <a:pt x="72" y="1651"/>
                </a:lnTo>
                <a:lnTo>
                  <a:pt x="71" y="1650"/>
                </a:lnTo>
                <a:lnTo>
                  <a:pt x="71" y="1651"/>
                </a:lnTo>
                <a:lnTo>
                  <a:pt x="68" y="1650"/>
                </a:lnTo>
                <a:lnTo>
                  <a:pt x="67" y="1651"/>
                </a:lnTo>
                <a:lnTo>
                  <a:pt x="66" y="1651"/>
                </a:lnTo>
                <a:lnTo>
                  <a:pt x="65" y="1651"/>
                </a:lnTo>
                <a:lnTo>
                  <a:pt x="64" y="1652"/>
                </a:lnTo>
                <a:lnTo>
                  <a:pt x="63" y="1650"/>
                </a:lnTo>
                <a:lnTo>
                  <a:pt x="61" y="1650"/>
                </a:lnTo>
                <a:lnTo>
                  <a:pt x="61" y="1651"/>
                </a:lnTo>
                <a:lnTo>
                  <a:pt x="60" y="1650"/>
                </a:lnTo>
                <a:lnTo>
                  <a:pt x="60" y="1650"/>
                </a:lnTo>
                <a:lnTo>
                  <a:pt x="58" y="1652"/>
                </a:lnTo>
                <a:lnTo>
                  <a:pt x="57" y="1653"/>
                </a:lnTo>
                <a:lnTo>
                  <a:pt x="55" y="1653"/>
                </a:lnTo>
                <a:lnTo>
                  <a:pt x="54" y="1653"/>
                </a:lnTo>
                <a:lnTo>
                  <a:pt x="52" y="1653"/>
                </a:lnTo>
                <a:lnTo>
                  <a:pt x="51" y="1652"/>
                </a:lnTo>
                <a:lnTo>
                  <a:pt x="49" y="1653"/>
                </a:lnTo>
                <a:lnTo>
                  <a:pt x="48" y="1652"/>
                </a:lnTo>
                <a:lnTo>
                  <a:pt x="47" y="1653"/>
                </a:lnTo>
                <a:lnTo>
                  <a:pt x="47" y="1655"/>
                </a:lnTo>
                <a:lnTo>
                  <a:pt x="46" y="1655"/>
                </a:lnTo>
                <a:lnTo>
                  <a:pt x="46" y="1655"/>
                </a:lnTo>
                <a:lnTo>
                  <a:pt x="46" y="1655"/>
                </a:lnTo>
                <a:lnTo>
                  <a:pt x="46" y="1656"/>
                </a:lnTo>
                <a:lnTo>
                  <a:pt x="45" y="1657"/>
                </a:lnTo>
                <a:lnTo>
                  <a:pt x="44" y="1658"/>
                </a:lnTo>
                <a:lnTo>
                  <a:pt x="43" y="1657"/>
                </a:lnTo>
                <a:lnTo>
                  <a:pt x="43" y="1659"/>
                </a:lnTo>
                <a:lnTo>
                  <a:pt x="41" y="1660"/>
                </a:lnTo>
                <a:lnTo>
                  <a:pt x="41" y="1660"/>
                </a:lnTo>
                <a:lnTo>
                  <a:pt x="41" y="1659"/>
                </a:lnTo>
                <a:lnTo>
                  <a:pt x="39" y="1657"/>
                </a:lnTo>
                <a:lnTo>
                  <a:pt x="37" y="1657"/>
                </a:lnTo>
                <a:lnTo>
                  <a:pt x="37" y="1658"/>
                </a:lnTo>
                <a:lnTo>
                  <a:pt x="36" y="1658"/>
                </a:lnTo>
                <a:lnTo>
                  <a:pt x="34" y="1658"/>
                </a:lnTo>
                <a:lnTo>
                  <a:pt x="34" y="1659"/>
                </a:lnTo>
                <a:lnTo>
                  <a:pt x="35" y="1659"/>
                </a:lnTo>
                <a:lnTo>
                  <a:pt x="35" y="1660"/>
                </a:lnTo>
                <a:lnTo>
                  <a:pt x="33" y="1661"/>
                </a:lnTo>
                <a:lnTo>
                  <a:pt x="33" y="1662"/>
                </a:lnTo>
                <a:lnTo>
                  <a:pt x="32" y="1662"/>
                </a:lnTo>
                <a:lnTo>
                  <a:pt x="30" y="1660"/>
                </a:lnTo>
                <a:lnTo>
                  <a:pt x="29" y="1662"/>
                </a:lnTo>
                <a:lnTo>
                  <a:pt x="28" y="1662"/>
                </a:lnTo>
                <a:lnTo>
                  <a:pt x="27" y="1662"/>
                </a:lnTo>
                <a:lnTo>
                  <a:pt x="24" y="1664"/>
                </a:lnTo>
                <a:lnTo>
                  <a:pt x="21" y="1664"/>
                </a:lnTo>
                <a:lnTo>
                  <a:pt x="19" y="1664"/>
                </a:lnTo>
                <a:lnTo>
                  <a:pt x="18" y="1662"/>
                </a:lnTo>
                <a:lnTo>
                  <a:pt x="17" y="1662"/>
                </a:lnTo>
                <a:lnTo>
                  <a:pt x="17" y="1661"/>
                </a:lnTo>
                <a:lnTo>
                  <a:pt x="16" y="1661"/>
                </a:lnTo>
                <a:lnTo>
                  <a:pt x="17" y="1661"/>
                </a:lnTo>
                <a:lnTo>
                  <a:pt x="17" y="1660"/>
                </a:lnTo>
                <a:lnTo>
                  <a:pt x="13" y="1656"/>
                </a:lnTo>
                <a:lnTo>
                  <a:pt x="13" y="1655"/>
                </a:lnTo>
                <a:lnTo>
                  <a:pt x="14" y="1655"/>
                </a:lnTo>
                <a:lnTo>
                  <a:pt x="15" y="1653"/>
                </a:lnTo>
                <a:lnTo>
                  <a:pt x="13" y="1652"/>
                </a:lnTo>
                <a:lnTo>
                  <a:pt x="12" y="1652"/>
                </a:lnTo>
                <a:lnTo>
                  <a:pt x="12" y="1649"/>
                </a:lnTo>
                <a:lnTo>
                  <a:pt x="10" y="1648"/>
                </a:lnTo>
                <a:lnTo>
                  <a:pt x="9" y="1647"/>
                </a:lnTo>
                <a:lnTo>
                  <a:pt x="9" y="1648"/>
                </a:lnTo>
                <a:lnTo>
                  <a:pt x="7" y="1648"/>
                </a:lnTo>
                <a:lnTo>
                  <a:pt x="7" y="1649"/>
                </a:lnTo>
                <a:lnTo>
                  <a:pt x="6" y="1648"/>
                </a:lnTo>
                <a:lnTo>
                  <a:pt x="6" y="1646"/>
                </a:lnTo>
                <a:lnTo>
                  <a:pt x="4" y="1646"/>
                </a:lnTo>
                <a:lnTo>
                  <a:pt x="4" y="1643"/>
                </a:lnTo>
                <a:lnTo>
                  <a:pt x="3" y="1643"/>
                </a:lnTo>
                <a:lnTo>
                  <a:pt x="2" y="1642"/>
                </a:lnTo>
                <a:lnTo>
                  <a:pt x="2" y="1642"/>
                </a:lnTo>
                <a:lnTo>
                  <a:pt x="1" y="1638"/>
                </a:lnTo>
                <a:lnTo>
                  <a:pt x="1" y="1637"/>
                </a:lnTo>
                <a:lnTo>
                  <a:pt x="0" y="1637"/>
                </a:lnTo>
                <a:lnTo>
                  <a:pt x="2" y="1636"/>
                </a:lnTo>
                <a:lnTo>
                  <a:pt x="4" y="1635"/>
                </a:lnTo>
                <a:lnTo>
                  <a:pt x="5" y="1633"/>
                </a:lnTo>
                <a:lnTo>
                  <a:pt x="4" y="1631"/>
                </a:lnTo>
                <a:lnTo>
                  <a:pt x="5" y="1630"/>
                </a:lnTo>
                <a:lnTo>
                  <a:pt x="6" y="1629"/>
                </a:lnTo>
                <a:lnTo>
                  <a:pt x="9" y="1629"/>
                </a:lnTo>
                <a:lnTo>
                  <a:pt x="12" y="1628"/>
                </a:lnTo>
                <a:lnTo>
                  <a:pt x="13" y="1626"/>
                </a:lnTo>
                <a:lnTo>
                  <a:pt x="13" y="1623"/>
                </a:lnTo>
                <a:lnTo>
                  <a:pt x="14" y="1622"/>
                </a:lnTo>
                <a:lnTo>
                  <a:pt x="14" y="1622"/>
                </a:lnTo>
                <a:lnTo>
                  <a:pt x="15" y="1622"/>
                </a:lnTo>
                <a:lnTo>
                  <a:pt x="15" y="1620"/>
                </a:lnTo>
                <a:lnTo>
                  <a:pt x="14" y="1619"/>
                </a:lnTo>
                <a:lnTo>
                  <a:pt x="14" y="1618"/>
                </a:lnTo>
                <a:lnTo>
                  <a:pt x="13" y="1617"/>
                </a:lnTo>
                <a:lnTo>
                  <a:pt x="12" y="1617"/>
                </a:lnTo>
                <a:lnTo>
                  <a:pt x="12" y="1616"/>
                </a:lnTo>
                <a:lnTo>
                  <a:pt x="11" y="1615"/>
                </a:lnTo>
                <a:lnTo>
                  <a:pt x="11" y="1613"/>
                </a:lnTo>
                <a:lnTo>
                  <a:pt x="10" y="1613"/>
                </a:lnTo>
                <a:lnTo>
                  <a:pt x="11" y="1612"/>
                </a:lnTo>
                <a:lnTo>
                  <a:pt x="11" y="1610"/>
                </a:lnTo>
                <a:lnTo>
                  <a:pt x="9" y="1606"/>
                </a:lnTo>
                <a:lnTo>
                  <a:pt x="10" y="1604"/>
                </a:lnTo>
                <a:lnTo>
                  <a:pt x="9" y="1603"/>
                </a:lnTo>
                <a:lnTo>
                  <a:pt x="9" y="1602"/>
                </a:lnTo>
                <a:lnTo>
                  <a:pt x="9" y="1601"/>
                </a:lnTo>
                <a:lnTo>
                  <a:pt x="9" y="1599"/>
                </a:lnTo>
                <a:lnTo>
                  <a:pt x="9" y="1598"/>
                </a:lnTo>
                <a:lnTo>
                  <a:pt x="8" y="1598"/>
                </a:lnTo>
                <a:lnTo>
                  <a:pt x="8" y="1597"/>
                </a:lnTo>
                <a:lnTo>
                  <a:pt x="7" y="1597"/>
                </a:lnTo>
                <a:lnTo>
                  <a:pt x="7" y="1596"/>
                </a:lnTo>
                <a:lnTo>
                  <a:pt x="6" y="1595"/>
                </a:lnTo>
                <a:lnTo>
                  <a:pt x="7" y="1595"/>
                </a:lnTo>
                <a:lnTo>
                  <a:pt x="6" y="1595"/>
                </a:lnTo>
                <a:lnTo>
                  <a:pt x="6" y="1592"/>
                </a:lnTo>
                <a:lnTo>
                  <a:pt x="5" y="1592"/>
                </a:lnTo>
                <a:lnTo>
                  <a:pt x="4" y="1591"/>
                </a:lnTo>
                <a:lnTo>
                  <a:pt x="5" y="1591"/>
                </a:lnTo>
                <a:lnTo>
                  <a:pt x="5" y="1590"/>
                </a:lnTo>
                <a:lnTo>
                  <a:pt x="8" y="1590"/>
                </a:lnTo>
                <a:lnTo>
                  <a:pt x="8" y="1587"/>
                </a:lnTo>
                <a:lnTo>
                  <a:pt x="7" y="1586"/>
                </a:lnTo>
                <a:lnTo>
                  <a:pt x="7" y="1585"/>
                </a:lnTo>
                <a:lnTo>
                  <a:pt x="9" y="1585"/>
                </a:lnTo>
                <a:lnTo>
                  <a:pt x="9" y="1584"/>
                </a:lnTo>
                <a:lnTo>
                  <a:pt x="11" y="1584"/>
                </a:lnTo>
                <a:lnTo>
                  <a:pt x="12" y="1583"/>
                </a:lnTo>
                <a:lnTo>
                  <a:pt x="12" y="1580"/>
                </a:lnTo>
                <a:lnTo>
                  <a:pt x="13" y="1579"/>
                </a:lnTo>
                <a:lnTo>
                  <a:pt x="12" y="1579"/>
                </a:lnTo>
                <a:lnTo>
                  <a:pt x="12" y="1576"/>
                </a:lnTo>
                <a:lnTo>
                  <a:pt x="14" y="1574"/>
                </a:lnTo>
                <a:lnTo>
                  <a:pt x="13" y="1573"/>
                </a:lnTo>
                <a:lnTo>
                  <a:pt x="15" y="1571"/>
                </a:lnTo>
                <a:lnTo>
                  <a:pt x="16" y="1571"/>
                </a:lnTo>
                <a:lnTo>
                  <a:pt x="16" y="1570"/>
                </a:lnTo>
                <a:lnTo>
                  <a:pt x="17" y="1570"/>
                </a:lnTo>
                <a:lnTo>
                  <a:pt x="18" y="1569"/>
                </a:lnTo>
                <a:lnTo>
                  <a:pt x="19" y="1569"/>
                </a:lnTo>
                <a:lnTo>
                  <a:pt x="20" y="1566"/>
                </a:lnTo>
                <a:lnTo>
                  <a:pt x="22" y="1565"/>
                </a:lnTo>
                <a:lnTo>
                  <a:pt x="22" y="1563"/>
                </a:lnTo>
                <a:lnTo>
                  <a:pt x="23" y="1563"/>
                </a:lnTo>
                <a:lnTo>
                  <a:pt x="22" y="1561"/>
                </a:lnTo>
                <a:lnTo>
                  <a:pt x="23" y="1561"/>
                </a:lnTo>
                <a:lnTo>
                  <a:pt x="24" y="1560"/>
                </a:lnTo>
                <a:lnTo>
                  <a:pt x="31" y="1562"/>
                </a:lnTo>
                <a:lnTo>
                  <a:pt x="31" y="1561"/>
                </a:lnTo>
                <a:lnTo>
                  <a:pt x="32" y="1560"/>
                </a:lnTo>
                <a:lnTo>
                  <a:pt x="34" y="1559"/>
                </a:lnTo>
                <a:lnTo>
                  <a:pt x="37" y="1559"/>
                </a:lnTo>
                <a:lnTo>
                  <a:pt x="37" y="1558"/>
                </a:lnTo>
                <a:lnTo>
                  <a:pt x="38" y="1559"/>
                </a:lnTo>
                <a:lnTo>
                  <a:pt x="39" y="1559"/>
                </a:lnTo>
                <a:lnTo>
                  <a:pt x="39" y="1559"/>
                </a:lnTo>
                <a:lnTo>
                  <a:pt x="43" y="1559"/>
                </a:lnTo>
                <a:lnTo>
                  <a:pt x="43" y="1560"/>
                </a:lnTo>
                <a:lnTo>
                  <a:pt x="44" y="1560"/>
                </a:lnTo>
                <a:lnTo>
                  <a:pt x="46" y="1559"/>
                </a:lnTo>
                <a:lnTo>
                  <a:pt x="46" y="1558"/>
                </a:lnTo>
                <a:lnTo>
                  <a:pt x="47" y="1557"/>
                </a:lnTo>
                <a:lnTo>
                  <a:pt x="46" y="1557"/>
                </a:lnTo>
                <a:lnTo>
                  <a:pt x="47" y="1555"/>
                </a:lnTo>
                <a:lnTo>
                  <a:pt x="48" y="1554"/>
                </a:lnTo>
                <a:lnTo>
                  <a:pt x="49" y="1554"/>
                </a:lnTo>
                <a:lnTo>
                  <a:pt x="49" y="1552"/>
                </a:lnTo>
                <a:lnTo>
                  <a:pt x="50" y="1551"/>
                </a:lnTo>
                <a:lnTo>
                  <a:pt x="50" y="1550"/>
                </a:lnTo>
                <a:lnTo>
                  <a:pt x="51" y="1550"/>
                </a:lnTo>
                <a:lnTo>
                  <a:pt x="51" y="1550"/>
                </a:lnTo>
                <a:lnTo>
                  <a:pt x="52" y="1550"/>
                </a:lnTo>
                <a:lnTo>
                  <a:pt x="53" y="1548"/>
                </a:lnTo>
                <a:lnTo>
                  <a:pt x="55" y="1548"/>
                </a:lnTo>
                <a:lnTo>
                  <a:pt x="56" y="1549"/>
                </a:lnTo>
                <a:lnTo>
                  <a:pt x="55" y="1546"/>
                </a:lnTo>
                <a:lnTo>
                  <a:pt x="55" y="1545"/>
                </a:lnTo>
                <a:lnTo>
                  <a:pt x="57" y="1545"/>
                </a:lnTo>
                <a:lnTo>
                  <a:pt x="58" y="1544"/>
                </a:lnTo>
                <a:lnTo>
                  <a:pt x="59" y="1542"/>
                </a:lnTo>
                <a:lnTo>
                  <a:pt x="59" y="1541"/>
                </a:lnTo>
                <a:lnTo>
                  <a:pt x="59" y="1539"/>
                </a:lnTo>
                <a:lnTo>
                  <a:pt x="60" y="1539"/>
                </a:lnTo>
                <a:lnTo>
                  <a:pt x="61" y="1540"/>
                </a:lnTo>
                <a:lnTo>
                  <a:pt x="61" y="1541"/>
                </a:lnTo>
                <a:lnTo>
                  <a:pt x="62" y="1543"/>
                </a:lnTo>
                <a:lnTo>
                  <a:pt x="64" y="1542"/>
                </a:lnTo>
                <a:lnTo>
                  <a:pt x="64" y="1541"/>
                </a:lnTo>
                <a:lnTo>
                  <a:pt x="65" y="1540"/>
                </a:lnTo>
                <a:lnTo>
                  <a:pt x="67" y="1541"/>
                </a:lnTo>
                <a:lnTo>
                  <a:pt x="67" y="1538"/>
                </a:lnTo>
                <a:lnTo>
                  <a:pt x="68" y="1537"/>
                </a:lnTo>
                <a:lnTo>
                  <a:pt x="69" y="1538"/>
                </a:lnTo>
                <a:lnTo>
                  <a:pt x="70" y="1537"/>
                </a:lnTo>
                <a:lnTo>
                  <a:pt x="70" y="1535"/>
                </a:lnTo>
                <a:lnTo>
                  <a:pt x="71" y="1533"/>
                </a:lnTo>
                <a:lnTo>
                  <a:pt x="72" y="1533"/>
                </a:lnTo>
                <a:lnTo>
                  <a:pt x="74" y="1535"/>
                </a:lnTo>
                <a:lnTo>
                  <a:pt x="77" y="1534"/>
                </a:lnTo>
                <a:lnTo>
                  <a:pt x="77" y="1533"/>
                </a:lnTo>
                <a:lnTo>
                  <a:pt x="78" y="1533"/>
                </a:lnTo>
                <a:lnTo>
                  <a:pt x="78" y="1532"/>
                </a:lnTo>
                <a:lnTo>
                  <a:pt x="79" y="1531"/>
                </a:lnTo>
                <a:lnTo>
                  <a:pt x="80" y="1530"/>
                </a:lnTo>
                <a:lnTo>
                  <a:pt x="82" y="1531"/>
                </a:lnTo>
                <a:lnTo>
                  <a:pt x="82" y="1528"/>
                </a:lnTo>
                <a:lnTo>
                  <a:pt x="81" y="1528"/>
                </a:lnTo>
                <a:lnTo>
                  <a:pt x="81" y="1527"/>
                </a:lnTo>
                <a:lnTo>
                  <a:pt x="82" y="1527"/>
                </a:lnTo>
                <a:lnTo>
                  <a:pt x="84" y="1526"/>
                </a:lnTo>
                <a:lnTo>
                  <a:pt x="85" y="1525"/>
                </a:lnTo>
                <a:lnTo>
                  <a:pt x="88" y="1524"/>
                </a:lnTo>
                <a:lnTo>
                  <a:pt x="89" y="1523"/>
                </a:lnTo>
                <a:lnTo>
                  <a:pt x="90" y="1522"/>
                </a:lnTo>
                <a:lnTo>
                  <a:pt x="90" y="1521"/>
                </a:lnTo>
                <a:lnTo>
                  <a:pt x="93" y="1523"/>
                </a:lnTo>
                <a:lnTo>
                  <a:pt x="97" y="1523"/>
                </a:lnTo>
                <a:lnTo>
                  <a:pt x="99" y="1522"/>
                </a:lnTo>
                <a:lnTo>
                  <a:pt x="100" y="1520"/>
                </a:lnTo>
                <a:lnTo>
                  <a:pt x="101" y="1520"/>
                </a:lnTo>
                <a:lnTo>
                  <a:pt x="102" y="1521"/>
                </a:lnTo>
                <a:lnTo>
                  <a:pt x="104" y="1521"/>
                </a:lnTo>
                <a:lnTo>
                  <a:pt x="104" y="1520"/>
                </a:lnTo>
                <a:lnTo>
                  <a:pt x="105" y="1520"/>
                </a:lnTo>
                <a:lnTo>
                  <a:pt x="105" y="1519"/>
                </a:lnTo>
                <a:lnTo>
                  <a:pt x="106" y="1519"/>
                </a:lnTo>
                <a:lnTo>
                  <a:pt x="106" y="1520"/>
                </a:lnTo>
                <a:lnTo>
                  <a:pt x="108" y="1520"/>
                </a:lnTo>
                <a:lnTo>
                  <a:pt x="108" y="1519"/>
                </a:lnTo>
                <a:lnTo>
                  <a:pt x="109" y="1519"/>
                </a:lnTo>
                <a:lnTo>
                  <a:pt x="110" y="1518"/>
                </a:lnTo>
                <a:lnTo>
                  <a:pt x="112" y="1519"/>
                </a:lnTo>
                <a:lnTo>
                  <a:pt x="114" y="1521"/>
                </a:lnTo>
                <a:lnTo>
                  <a:pt x="116" y="1520"/>
                </a:lnTo>
                <a:lnTo>
                  <a:pt x="117" y="1522"/>
                </a:lnTo>
                <a:lnTo>
                  <a:pt x="119" y="1521"/>
                </a:lnTo>
                <a:lnTo>
                  <a:pt x="120" y="1521"/>
                </a:lnTo>
                <a:lnTo>
                  <a:pt x="120" y="1519"/>
                </a:lnTo>
                <a:lnTo>
                  <a:pt x="123" y="1519"/>
                </a:lnTo>
                <a:lnTo>
                  <a:pt x="123" y="1520"/>
                </a:lnTo>
                <a:lnTo>
                  <a:pt x="122" y="1520"/>
                </a:lnTo>
                <a:lnTo>
                  <a:pt x="122" y="1522"/>
                </a:lnTo>
                <a:lnTo>
                  <a:pt x="120" y="1522"/>
                </a:lnTo>
                <a:lnTo>
                  <a:pt x="120" y="1524"/>
                </a:lnTo>
                <a:lnTo>
                  <a:pt x="121" y="1525"/>
                </a:lnTo>
                <a:lnTo>
                  <a:pt x="122" y="1525"/>
                </a:lnTo>
                <a:lnTo>
                  <a:pt x="122" y="1526"/>
                </a:lnTo>
                <a:lnTo>
                  <a:pt x="122" y="1527"/>
                </a:lnTo>
                <a:lnTo>
                  <a:pt x="124" y="1528"/>
                </a:lnTo>
                <a:lnTo>
                  <a:pt x="125" y="1529"/>
                </a:lnTo>
                <a:lnTo>
                  <a:pt x="126" y="1529"/>
                </a:lnTo>
                <a:lnTo>
                  <a:pt x="126" y="1529"/>
                </a:lnTo>
                <a:lnTo>
                  <a:pt x="125" y="1529"/>
                </a:lnTo>
                <a:lnTo>
                  <a:pt x="126" y="1534"/>
                </a:lnTo>
                <a:lnTo>
                  <a:pt x="129" y="1536"/>
                </a:lnTo>
                <a:lnTo>
                  <a:pt x="132" y="1536"/>
                </a:lnTo>
                <a:lnTo>
                  <a:pt x="132" y="1535"/>
                </a:lnTo>
                <a:lnTo>
                  <a:pt x="133" y="1537"/>
                </a:lnTo>
                <a:lnTo>
                  <a:pt x="134" y="1538"/>
                </a:lnTo>
                <a:lnTo>
                  <a:pt x="141" y="1538"/>
                </a:lnTo>
                <a:lnTo>
                  <a:pt x="142" y="1539"/>
                </a:lnTo>
                <a:lnTo>
                  <a:pt x="141" y="1540"/>
                </a:lnTo>
                <a:lnTo>
                  <a:pt x="143" y="1541"/>
                </a:lnTo>
                <a:lnTo>
                  <a:pt x="143" y="1543"/>
                </a:lnTo>
                <a:lnTo>
                  <a:pt x="145" y="1543"/>
                </a:lnTo>
                <a:lnTo>
                  <a:pt x="145" y="1545"/>
                </a:lnTo>
                <a:lnTo>
                  <a:pt x="143" y="1545"/>
                </a:lnTo>
                <a:lnTo>
                  <a:pt x="142" y="1547"/>
                </a:lnTo>
                <a:lnTo>
                  <a:pt x="141" y="1551"/>
                </a:lnTo>
                <a:lnTo>
                  <a:pt x="142" y="1552"/>
                </a:lnTo>
                <a:lnTo>
                  <a:pt x="143" y="1552"/>
                </a:lnTo>
                <a:lnTo>
                  <a:pt x="144" y="1550"/>
                </a:lnTo>
                <a:lnTo>
                  <a:pt x="144" y="1548"/>
                </a:lnTo>
                <a:lnTo>
                  <a:pt x="145" y="1547"/>
                </a:lnTo>
                <a:lnTo>
                  <a:pt x="147" y="1546"/>
                </a:lnTo>
                <a:lnTo>
                  <a:pt x="147" y="1545"/>
                </a:lnTo>
                <a:lnTo>
                  <a:pt x="146" y="1544"/>
                </a:lnTo>
                <a:lnTo>
                  <a:pt x="146" y="1542"/>
                </a:lnTo>
                <a:lnTo>
                  <a:pt x="144" y="1541"/>
                </a:lnTo>
                <a:lnTo>
                  <a:pt x="143" y="1540"/>
                </a:lnTo>
                <a:lnTo>
                  <a:pt x="144" y="1539"/>
                </a:lnTo>
                <a:lnTo>
                  <a:pt x="145" y="1535"/>
                </a:lnTo>
                <a:lnTo>
                  <a:pt x="154" y="1529"/>
                </a:lnTo>
                <a:lnTo>
                  <a:pt x="154" y="1528"/>
                </a:lnTo>
                <a:lnTo>
                  <a:pt x="160" y="1521"/>
                </a:lnTo>
                <a:lnTo>
                  <a:pt x="161" y="1517"/>
                </a:lnTo>
                <a:lnTo>
                  <a:pt x="162" y="1517"/>
                </a:lnTo>
                <a:lnTo>
                  <a:pt x="162" y="1515"/>
                </a:lnTo>
                <a:lnTo>
                  <a:pt x="164" y="1514"/>
                </a:lnTo>
                <a:lnTo>
                  <a:pt x="164" y="1512"/>
                </a:lnTo>
                <a:lnTo>
                  <a:pt x="164" y="1512"/>
                </a:lnTo>
                <a:lnTo>
                  <a:pt x="165" y="1510"/>
                </a:lnTo>
                <a:lnTo>
                  <a:pt x="164" y="1510"/>
                </a:lnTo>
                <a:lnTo>
                  <a:pt x="164" y="1508"/>
                </a:lnTo>
                <a:lnTo>
                  <a:pt x="164" y="1505"/>
                </a:lnTo>
                <a:lnTo>
                  <a:pt x="163" y="1505"/>
                </a:lnTo>
                <a:lnTo>
                  <a:pt x="162" y="1502"/>
                </a:lnTo>
                <a:lnTo>
                  <a:pt x="163" y="1501"/>
                </a:lnTo>
                <a:lnTo>
                  <a:pt x="165" y="1502"/>
                </a:lnTo>
                <a:lnTo>
                  <a:pt x="165" y="1502"/>
                </a:lnTo>
                <a:lnTo>
                  <a:pt x="167" y="1501"/>
                </a:lnTo>
                <a:lnTo>
                  <a:pt x="168" y="1502"/>
                </a:lnTo>
                <a:lnTo>
                  <a:pt x="170" y="1499"/>
                </a:lnTo>
                <a:lnTo>
                  <a:pt x="172" y="1499"/>
                </a:lnTo>
                <a:lnTo>
                  <a:pt x="172" y="1500"/>
                </a:lnTo>
                <a:lnTo>
                  <a:pt x="173" y="1500"/>
                </a:lnTo>
                <a:lnTo>
                  <a:pt x="173" y="1502"/>
                </a:lnTo>
                <a:lnTo>
                  <a:pt x="174" y="1503"/>
                </a:lnTo>
                <a:lnTo>
                  <a:pt x="174" y="1504"/>
                </a:lnTo>
                <a:lnTo>
                  <a:pt x="176" y="1505"/>
                </a:lnTo>
                <a:lnTo>
                  <a:pt x="177" y="1504"/>
                </a:lnTo>
                <a:lnTo>
                  <a:pt x="179" y="1504"/>
                </a:lnTo>
                <a:lnTo>
                  <a:pt x="180" y="1503"/>
                </a:lnTo>
                <a:lnTo>
                  <a:pt x="181" y="1503"/>
                </a:lnTo>
                <a:lnTo>
                  <a:pt x="182" y="1502"/>
                </a:lnTo>
                <a:lnTo>
                  <a:pt x="185" y="1502"/>
                </a:lnTo>
                <a:lnTo>
                  <a:pt x="186" y="1503"/>
                </a:lnTo>
                <a:lnTo>
                  <a:pt x="188" y="1503"/>
                </a:lnTo>
                <a:lnTo>
                  <a:pt x="188" y="1504"/>
                </a:lnTo>
                <a:lnTo>
                  <a:pt x="190" y="1503"/>
                </a:lnTo>
                <a:lnTo>
                  <a:pt x="193" y="1502"/>
                </a:lnTo>
                <a:lnTo>
                  <a:pt x="195" y="1500"/>
                </a:lnTo>
                <a:lnTo>
                  <a:pt x="196" y="1500"/>
                </a:lnTo>
                <a:lnTo>
                  <a:pt x="197" y="1499"/>
                </a:lnTo>
                <a:lnTo>
                  <a:pt x="198" y="1499"/>
                </a:lnTo>
                <a:lnTo>
                  <a:pt x="199" y="1497"/>
                </a:lnTo>
                <a:lnTo>
                  <a:pt x="200" y="1497"/>
                </a:lnTo>
                <a:lnTo>
                  <a:pt x="200" y="1496"/>
                </a:lnTo>
                <a:lnTo>
                  <a:pt x="200" y="1495"/>
                </a:lnTo>
                <a:lnTo>
                  <a:pt x="203" y="1495"/>
                </a:lnTo>
                <a:lnTo>
                  <a:pt x="203" y="1493"/>
                </a:lnTo>
                <a:lnTo>
                  <a:pt x="204" y="1491"/>
                </a:lnTo>
                <a:lnTo>
                  <a:pt x="204" y="1491"/>
                </a:lnTo>
                <a:lnTo>
                  <a:pt x="203" y="1491"/>
                </a:lnTo>
                <a:lnTo>
                  <a:pt x="203" y="1490"/>
                </a:lnTo>
                <a:lnTo>
                  <a:pt x="205" y="1490"/>
                </a:lnTo>
                <a:lnTo>
                  <a:pt x="206" y="1488"/>
                </a:lnTo>
                <a:lnTo>
                  <a:pt x="207" y="1487"/>
                </a:lnTo>
                <a:lnTo>
                  <a:pt x="207" y="1487"/>
                </a:lnTo>
                <a:lnTo>
                  <a:pt x="208" y="1487"/>
                </a:lnTo>
                <a:lnTo>
                  <a:pt x="208" y="1486"/>
                </a:lnTo>
                <a:lnTo>
                  <a:pt x="209" y="1486"/>
                </a:lnTo>
                <a:lnTo>
                  <a:pt x="209" y="1484"/>
                </a:lnTo>
                <a:lnTo>
                  <a:pt x="211" y="1484"/>
                </a:lnTo>
                <a:lnTo>
                  <a:pt x="211" y="1485"/>
                </a:lnTo>
                <a:lnTo>
                  <a:pt x="213" y="1484"/>
                </a:lnTo>
                <a:lnTo>
                  <a:pt x="214" y="1485"/>
                </a:lnTo>
                <a:lnTo>
                  <a:pt x="214" y="1485"/>
                </a:lnTo>
                <a:lnTo>
                  <a:pt x="214" y="1484"/>
                </a:lnTo>
                <a:lnTo>
                  <a:pt x="214" y="1483"/>
                </a:lnTo>
                <a:lnTo>
                  <a:pt x="218" y="1483"/>
                </a:lnTo>
                <a:lnTo>
                  <a:pt x="218" y="1482"/>
                </a:lnTo>
                <a:lnTo>
                  <a:pt x="217" y="1481"/>
                </a:lnTo>
                <a:lnTo>
                  <a:pt x="216" y="1480"/>
                </a:lnTo>
                <a:lnTo>
                  <a:pt x="219" y="1480"/>
                </a:lnTo>
                <a:lnTo>
                  <a:pt x="221" y="1476"/>
                </a:lnTo>
                <a:lnTo>
                  <a:pt x="223" y="1474"/>
                </a:lnTo>
                <a:lnTo>
                  <a:pt x="228" y="1474"/>
                </a:lnTo>
                <a:lnTo>
                  <a:pt x="229" y="1474"/>
                </a:lnTo>
                <a:lnTo>
                  <a:pt x="228" y="1473"/>
                </a:lnTo>
                <a:lnTo>
                  <a:pt x="230" y="1473"/>
                </a:lnTo>
                <a:lnTo>
                  <a:pt x="230" y="1471"/>
                </a:lnTo>
                <a:lnTo>
                  <a:pt x="231" y="1470"/>
                </a:lnTo>
                <a:lnTo>
                  <a:pt x="233" y="1469"/>
                </a:lnTo>
                <a:lnTo>
                  <a:pt x="236" y="1469"/>
                </a:lnTo>
                <a:lnTo>
                  <a:pt x="236" y="1468"/>
                </a:lnTo>
                <a:lnTo>
                  <a:pt x="238" y="1467"/>
                </a:lnTo>
                <a:lnTo>
                  <a:pt x="238" y="1465"/>
                </a:lnTo>
                <a:lnTo>
                  <a:pt x="239" y="1465"/>
                </a:lnTo>
                <a:lnTo>
                  <a:pt x="239" y="1464"/>
                </a:lnTo>
                <a:lnTo>
                  <a:pt x="240" y="1464"/>
                </a:lnTo>
                <a:lnTo>
                  <a:pt x="239" y="1463"/>
                </a:lnTo>
                <a:lnTo>
                  <a:pt x="240" y="1462"/>
                </a:lnTo>
                <a:lnTo>
                  <a:pt x="240" y="1460"/>
                </a:lnTo>
                <a:lnTo>
                  <a:pt x="241" y="1458"/>
                </a:lnTo>
                <a:lnTo>
                  <a:pt x="242" y="1455"/>
                </a:lnTo>
                <a:lnTo>
                  <a:pt x="243" y="1454"/>
                </a:lnTo>
                <a:lnTo>
                  <a:pt x="244" y="1455"/>
                </a:lnTo>
                <a:lnTo>
                  <a:pt x="244" y="1454"/>
                </a:lnTo>
                <a:lnTo>
                  <a:pt x="243" y="1454"/>
                </a:lnTo>
                <a:lnTo>
                  <a:pt x="243" y="1452"/>
                </a:lnTo>
                <a:lnTo>
                  <a:pt x="244" y="1451"/>
                </a:lnTo>
                <a:lnTo>
                  <a:pt x="244" y="1445"/>
                </a:lnTo>
                <a:lnTo>
                  <a:pt x="243" y="1445"/>
                </a:lnTo>
                <a:lnTo>
                  <a:pt x="244" y="1440"/>
                </a:lnTo>
                <a:lnTo>
                  <a:pt x="246" y="1439"/>
                </a:lnTo>
                <a:lnTo>
                  <a:pt x="247" y="1438"/>
                </a:lnTo>
                <a:lnTo>
                  <a:pt x="249" y="1438"/>
                </a:lnTo>
                <a:lnTo>
                  <a:pt x="250" y="1437"/>
                </a:lnTo>
                <a:lnTo>
                  <a:pt x="257" y="1438"/>
                </a:lnTo>
                <a:lnTo>
                  <a:pt x="259" y="1437"/>
                </a:lnTo>
                <a:lnTo>
                  <a:pt x="260" y="1437"/>
                </a:lnTo>
                <a:lnTo>
                  <a:pt x="260" y="1438"/>
                </a:lnTo>
                <a:lnTo>
                  <a:pt x="261" y="1438"/>
                </a:lnTo>
                <a:lnTo>
                  <a:pt x="262" y="1437"/>
                </a:lnTo>
                <a:lnTo>
                  <a:pt x="263" y="1437"/>
                </a:lnTo>
                <a:lnTo>
                  <a:pt x="262" y="1436"/>
                </a:lnTo>
                <a:lnTo>
                  <a:pt x="263" y="1434"/>
                </a:lnTo>
                <a:lnTo>
                  <a:pt x="265" y="1434"/>
                </a:lnTo>
                <a:lnTo>
                  <a:pt x="265" y="1433"/>
                </a:lnTo>
                <a:lnTo>
                  <a:pt x="266" y="1432"/>
                </a:lnTo>
                <a:lnTo>
                  <a:pt x="267" y="1431"/>
                </a:lnTo>
                <a:lnTo>
                  <a:pt x="266" y="1429"/>
                </a:lnTo>
                <a:lnTo>
                  <a:pt x="268" y="1428"/>
                </a:lnTo>
                <a:lnTo>
                  <a:pt x="269" y="1429"/>
                </a:lnTo>
                <a:lnTo>
                  <a:pt x="270" y="1428"/>
                </a:lnTo>
                <a:lnTo>
                  <a:pt x="270" y="1428"/>
                </a:lnTo>
                <a:lnTo>
                  <a:pt x="271" y="1425"/>
                </a:lnTo>
                <a:lnTo>
                  <a:pt x="270" y="1424"/>
                </a:lnTo>
                <a:lnTo>
                  <a:pt x="270" y="1422"/>
                </a:lnTo>
                <a:lnTo>
                  <a:pt x="273" y="1422"/>
                </a:lnTo>
                <a:lnTo>
                  <a:pt x="274" y="1422"/>
                </a:lnTo>
                <a:lnTo>
                  <a:pt x="275" y="1422"/>
                </a:lnTo>
                <a:lnTo>
                  <a:pt x="277" y="1419"/>
                </a:lnTo>
                <a:lnTo>
                  <a:pt x="279" y="1419"/>
                </a:lnTo>
                <a:lnTo>
                  <a:pt x="280" y="1418"/>
                </a:lnTo>
                <a:lnTo>
                  <a:pt x="281" y="1418"/>
                </a:lnTo>
                <a:lnTo>
                  <a:pt x="280" y="1417"/>
                </a:lnTo>
                <a:lnTo>
                  <a:pt x="281" y="1417"/>
                </a:lnTo>
                <a:lnTo>
                  <a:pt x="283" y="1416"/>
                </a:lnTo>
                <a:lnTo>
                  <a:pt x="284" y="1416"/>
                </a:lnTo>
                <a:lnTo>
                  <a:pt x="284" y="1414"/>
                </a:lnTo>
                <a:lnTo>
                  <a:pt x="284" y="1413"/>
                </a:lnTo>
                <a:lnTo>
                  <a:pt x="284" y="1410"/>
                </a:lnTo>
                <a:lnTo>
                  <a:pt x="286" y="1408"/>
                </a:lnTo>
                <a:lnTo>
                  <a:pt x="286" y="1406"/>
                </a:lnTo>
                <a:lnTo>
                  <a:pt x="286" y="1405"/>
                </a:lnTo>
                <a:lnTo>
                  <a:pt x="287" y="1399"/>
                </a:lnTo>
                <a:lnTo>
                  <a:pt x="288" y="1399"/>
                </a:lnTo>
                <a:lnTo>
                  <a:pt x="288" y="1395"/>
                </a:lnTo>
                <a:lnTo>
                  <a:pt x="287" y="1394"/>
                </a:lnTo>
                <a:lnTo>
                  <a:pt x="287" y="1393"/>
                </a:lnTo>
                <a:lnTo>
                  <a:pt x="285" y="1393"/>
                </a:lnTo>
                <a:lnTo>
                  <a:pt x="283" y="1392"/>
                </a:lnTo>
                <a:lnTo>
                  <a:pt x="283" y="1391"/>
                </a:lnTo>
                <a:lnTo>
                  <a:pt x="285" y="1390"/>
                </a:lnTo>
                <a:lnTo>
                  <a:pt x="286" y="1389"/>
                </a:lnTo>
                <a:lnTo>
                  <a:pt x="285" y="1388"/>
                </a:lnTo>
                <a:lnTo>
                  <a:pt x="284" y="1387"/>
                </a:lnTo>
                <a:lnTo>
                  <a:pt x="284" y="1386"/>
                </a:lnTo>
                <a:lnTo>
                  <a:pt x="282" y="1384"/>
                </a:lnTo>
                <a:lnTo>
                  <a:pt x="283" y="1382"/>
                </a:lnTo>
                <a:lnTo>
                  <a:pt x="283" y="1382"/>
                </a:lnTo>
                <a:lnTo>
                  <a:pt x="283" y="1383"/>
                </a:lnTo>
                <a:lnTo>
                  <a:pt x="285" y="1383"/>
                </a:lnTo>
                <a:lnTo>
                  <a:pt x="288" y="1382"/>
                </a:lnTo>
                <a:lnTo>
                  <a:pt x="289" y="1380"/>
                </a:lnTo>
                <a:lnTo>
                  <a:pt x="290" y="1379"/>
                </a:lnTo>
                <a:lnTo>
                  <a:pt x="287" y="1374"/>
                </a:lnTo>
                <a:lnTo>
                  <a:pt x="288" y="1371"/>
                </a:lnTo>
                <a:lnTo>
                  <a:pt x="290" y="1371"/>
                </a:lnTo>
                <a:lnTo>
                  <a:pt x="290" y="1372"/>
                </a:lnTo>
                <a:lnTo>
                  <a:pt x="292" y="1372"/>
                </a:lnTo>
                <a:lnTo>
                  <a:pt x="293" y="1370"/>
                </a:lnTo>
                <a:lnTo>
                  <a:pt x="293" y="1368"/>
                </a:lnTo>
                <a:lnTo>
                  <a:pt x="294" y="1368"/>
                </a:lnTo>
                <a:lnTo>
                  <a:pt x="295" y="1368"/>
                </a:lnTo>
                <a:lnTo>
                  <a:pt x="295" y="1369"/>
                </a:lnTo>
                <a:lnTo>
                  <a:pt x="297" y="1371"/>
                </a:lnTo>
                <a:lnTo>
                  <a:pt x="300" y="1371"/>
                </a:lnTo>
                <a:lnTo>
                  <a:pt x="302" y="1370"/>
                </a:lnTo>
                <a:lnTo>
                  <a:pt x="304" y="1368"/>
                </a:lnTo>
                <a:lnTo>
                  <a:pt x="301" y="1367"/>
                </a:lnTo>
                <a:lnTo>
                  <a:pt x="300" y="1367"/>
                </a:lnTo>
                <a:lnTo>
                  <a:pt x="299" y="1367"/>
                </a:lnTo>
                <a:lnTo>
                  <a:pt x="299" y="1365"/>
                </a:lnTo>
                <a:lnTo>
                  <a:pt x="301" y="1365"/>
                </a:lnTo>
                <a:lnTo>
                  <a:pt x="304" y="1365"/>
                </a:lnTo>
                <a:lnTo>
                  <a:pt x="306" y="1364"/>
                </a:lnTo>
                <a:lnTo>
                  <a:pt x="309" y="1365"/>
                </a:lnTo>
                <a:lnTo>
                  <a:pt x="311" y="1364"/>
                </a:lnTo>
                <a:lnTo>
                  <a:pt x="311" y="1362"/>
                </a:lnTo>
                <a:lnTo>
                  <a:pt x="313" y="1360"/>
                </a:lnTo>
                <a:lnTo>
                  <a:pt x="312" y="1358"/>
                </a:lnTo>
                <a:lnTo>
                  <a:pt x="313" y="1357"/>
                </a:lnTo>
                <a:lnTo>
                  <a:pt x="311" y="1355"/>
                </a:lnTo>
                <a:lnTo>
                  <a:pt x="312" y="1354"/>
                </a:lnTo>
                <a:lnTo>
                  <a:pt x="313" y="1355"/>
                </a:lnTo>
                <a:lnTo>
                  <a:pt x="313" y="1357"/>
                </a:lnTo>
                <a:lnTo>
                  <a:pt x="315" y="1358"/>
                </a:lnTo>
                <a:lnTo>
                  <a:pt x="315" y="1359"/>
                </a:lnTo>
                <a:lnTo>
                  <a:pt x="317" y="1358"/>
                </a:lnTo>
                <a:lnTo>
                  <a:pt x="318" y="1359"/>
                </a:lnTo>
                <a:lnTo>
                  <a:pt x="319" y="1359"/>
                </a:lnTo>
                <a:lnTo>
                  <a:pt x="319" y="1362"/>
                </a:lnTo>
                <a:lnTo>
                  <a:pt x="321" y="1361"/>
                </a:lnTo>
                <a:lnTo>
                  <a:pt x="321" y="1361"/>
                </a:lnTo>
                <a:lnTo>
                  <a:pt x="325" y="1360"/>
                </a:lnTo>
                <a:lnTo>
                  <a:pt x="325" y="1359"/>
                </a:lnTo>
                <a:lnTo>
                  <a:pt x="327" y="1358"/>
                </a:lnTo>
                <a:lnTo>
                  <a:pt x="328" y="1358"/>
                </a:lnTo>
                <a:lnTo>
                  <a:pt x="327" y="1358"/>
                </a:lnTo>
                <a:lnTo>
                  <a:pt x="330" y="1356"/>
                </a:lnTo>
                <a:lnTo>
                  <a:pt x="329" y="1354"/>
                </a:lnTo>
                <a:lnTo>
                  <a:pt x="329" y="1353"/>
                </a:lnTo>
                <a:lnTo>
                  <a:pt x="332" y="1353"/>
                </a:lnTo>
                <a:lnTo>
                  <a:pt x="333" y="1353"/>
                </a:lnTo>
                <a:lnTo>
                  <a:pt x="332" y="1352"/>
                </a:lnTo>
                <a:lnTo>
                  <a:pt x="334" y="1352"/>
                </a:lnTo>
                <a:lnTo>
                  <a:pt x="334" y="1351"/>
                </a:lnTo>
                <a:lnTo>
                  <a:pt x="335" y="1351"/>
                </a:lnTo>
                <a:lnTo>
                  <a:pt x="334" y="1350"/>
                </a:lnTo>
                <a:lnTo>
                  <a:pt x="335" y="1350"/>
                </a:lnTo>
                <a:lnTo>
                  <a:pt x="335" y="1349"/>
                </a:lnTo>
                <a:lnTo>
                  <a:pt x="336" y="1347"/>
                </a:lnTo>
                <a:lnTo>
                  <a:pt x="336" y="1348"/>
                </a:lnTo>
                <a:lnTo>
                  <a:pt x="337" y="1348"/>
                </a:lnTo>
                <a:lnTo>
                  <a:pt x="338" y="1347"/>
                </a:lnTo>
                <a:lnTo>
                  <a:pt x="338" y="1345"/>
                </a:lnTo>
                <a:lnTo>
                  <a:pt x="338" y="1345"/>
                </a:lnTo>
                <a:lnTo>
                  <a:pt x="338" y="1344"/>
                </a:lnTo>
                <a:lnTo>
                  <a:pt x="338" y="1344"/>
                </a:lnTo>
                <a:lnTo>
                  <a:pt x="338" y="1343"/>
                </a:lnTo>
                <a:lnTo>
                  <a:pt x="340" y="1342"/>
                </a:lnTo>
                <a:lnTo>
                  <a:pt x="341" y="1340"/>
                </a:lnTo>
                <a:lnTo>
                  <a:pt x="341" y="1338"/>
                </a:lnTo>
                <a:lnTo>
                  <a:pt x="342" y="1336"/>
                </a:lnTo>
                <a:lnTo>
                  <a:pt x="342" y="1333"/>
                </a:lnTo>
                <a:lnTo>
                  <a:pt x="341" y="1331"/>
                </a:lnTo>
                <a:lnTo>
                  <a:pt x="342" y="1330"/>
                </a:lnTo>
                <a:lnTo>
                  <a:pt x="341" y="1329"/>
                </a:lnTo>
                <a:lnTo>
                  <a:pt x="341" y="1328"/>
                </a:lnTo>
                <a:lnTo>
                  <a:pt x="343" y="1328"/>
                </a:lnTo>
                <a:lnTo>
                  <a:pt x="343" y="1327"/>
                </a:lnTo>
                <a:lnTo>
                  <a:pt x="341" y="1326"/>
                </a:lnTo>
                <a:lnTo>
                  <a:pt x="341" y="1325"/>
                </a:lnTo>
                <a:lnTo>
                  <a:pt x="342" y="1323"/>
                </a:lnTo>
                <a:lnTo>
                  <a:pt x="343" y="1323"/>
                </a:lnTo>
                <a:lnTo>
                  <a:pt x="344" y="1322"/>
                </a:lnTo>
                <a:lnTo>
                  <a:pt x="346" y="1322"/>
                </a:lnTo>
                <a:lnTo>
                  <a:pt x="347" y="1321"/>
                </a:lnTo>
                <a:lnTo>
                  <a:pt x="346" y="1319"/>
                </a:lnTo>
                <a:lnTo>
                  <a:pt x="343" y="1317"/>
                </a:lnTo>
                <a:lnTo>
                  <a:pt x="343" y="1316"/>
                </a:lnTo>
                <a:lnTo>
                  <a:pt x="343" y="1315"/>
                </a:lnTo>
                <a:lnTo>
                  <a:pt x="344" y="1315"/>
                </a:lnTo>
                <a:lnTo>
                  <a:pt x="343" y="1314"/>
                </a:lnTo>
                <a:lnTo>
                  <a:pt x="344" y="1313"/>
                </a:lnTo>
                <a:lnTo>
                  <a:pt x="343" y="1313"/>
                </a:lnTo>
                <a:lnTo>
                  <a:pt x="343" y="1312"/>
                </a:lnTo>
                <a:lnTo>
                  <a:pt x="344" y="1312"/>
                </a:lnTo>
                <a:lnTo>
                  <a:pt x="343" y="1311"/>
                </a:lnTo>
                <a:lnTo>
                  <a:pt x="345" y="1310"/>
                </a:lnTo>
                <a:lnTo>
                  <a:pt x="344" y="1310"/>
                </a:lnTo>
                <a:lnTo>
                  <a:pt x="345" y="1310"/>
                </a:lnTo>
                <a:lnTo>
                  <a:pt x="344" y="1309"/>
                </a:lnTo>
                <a:lnTo>
                  <a:pt x="345" y="1309"/>
                </a:lnTo>
                <a:lnTo>
                  <a:pt x="346" y="1306"/>
                </a:lnTo>
                <a:lnTo>
                  <a:pt x="345" y="1304"/>
                </a:lnTo>
                <a:lnTo>
                  <a:pt x="344" y="1302"/>
                </a:lnTo>
                <a:lnTo>
                  <a:pt x="345" y="1301"/>
                </a:lnTo>
                <a:lnTo>
                  <a:pt x="342" y="1299"/>
                </a:lnTo>
                <a:lnTo>
                  <a:pt x="342" y="1300"/>
                </a:lnTo>
                <a:lnTo>
                  <a:pt x="341" y="1299"/>
                </a:lnTo>
                <a:lnTo>
                  <a:pt x="340" y="1299"/>
                </a:lnTo>
                <a:lnTo>
                  <a:pt x="339" y="1298"/>
                </a:lnTo>
                <a:lnTo>
                  <a:pt x="341" y="1297"/>
                </a:lnTo>
                <a:lnTo>
                  <a:pt x="341" y="1294"/>
                </a:lnTo>
                <a:lnTo>
                  <a:pt x="342" y="1294"/>
                </a:lnTo>
                <a:lnTo>
                  <a:pt x="342" y="1293"/>
                </a:lnTo>
                <a:lnTo>
                  <a:pt x="344" y="1293"/>
                </a:lnTo>
                <a:lnTo>
                  <a:pt x="345" y="1292"/>
                </a:lnTo>
                <a:lnTo>
                  <a:pt x="344" y="1292"/>
                </a:lnTo>
                <a:lnTo>
                  <a:pt x="345" y="1290"/>
                </a:lnTo>
                <a:lnTo>
                  <a:pt x="347" y="1288"/>
                </a:lnTo>
                <a:lnTo>
                  <a:pt x="349" y="1288"/>
                </a:lnTo>
                <a:lnTo>
                  <a:pt x="348" y="1286"/>
                </a:lnTo>
                <a:lnTo>
                  <a:pt x="347" y="1286"/>
                </a:lnTo>
                <a:lnTo>
                  <a:pt x="348" y="1285"/>
                </a:lnTo>
                <a:lnTo>
                  <a:pt x="347" y="1284"/>
                </a:lnTo>
                <a:lnTo>
                  <a:pt x="348" y="1280"/>
                </a:lnTo>
                <a:lnTo>
                  <a:pt x="347" y="1279"/>
                </a:lnTo>
                <a:lnTo>
                  <a:pt x="348" y="1275"/>
                </a:lnTo>
                <a:lnTo>
                  <a:pt x="350" y="1275"/>
                </a:lnTo>
                <a:lnTo>
                  <a:pt x="350" y="1274"/>
                </a:lnTo>
                <a:lnTo>
                  <a:pt x="349" y="1273"/>
                </a:lnTo>
                <a:lnTo>
                  <a:pt x="348" y="1271"/>
                </a:lnTo>
                <a:lnTo>
                  <a:pt x="350" y="1270"/>
                </a:lnTo>
                <a:lnTo>
                  <a:pt x="349" y="1269"/>
                </a:lnTo>
                <a:lnTo>
                  <a:pt x="350" y="1264"/>
                </a:lnTo>
                <a:lnTo>
                  <a:pt x="349" y="1264"/>
                </a:lnTo>
                <a:lnTo>
                  <a:pt x="349" y="1264"/>
                </a:lnTo>
                <a:lnTo>
                  <a:pt x="346" y="1263"/>
                </a:lnTo>
                <a:lnTo>
                  <a:pt x="345" y="1261"/>
                </a:lnTo>
                <a:lnTo>
                  <a:pt x="344" y="1261"/>
                </a:lnTo>
                <a:lnTo>
                  <a:pt x="342" y="1261"/>
                </a:lnTo>
                <a:lnTo>
                  <a:pt x="342" y="1260"/>
                </a:lnTo>
                <a:lnTo>
                  <a:pt x="344" y="1259"/>
                </a:lnTo>
                <a:lnTo>
                  <a:pt x="344" y="1257"/>
                </a:lnTo>
                <a:lnTo>
                  <a:pt x="350" y="1255"/>
                </a:lnTo>
                <a:lnTo>
                  <a:pt x="351" y="1256"/>
                </a:lnTo>
                <a:lnTo>
                  <a:pt x="353" y="1256"/>
                </a:lnTo>
                <a:lnTo>
                  <a:pt x="352" y="1257"/>
                </a:lnTo>
                <a:lnTo>
                  <a:pt x="352" y="1259"/>
                </a:lnTo>
                <a:lnTo>
                  <a:pt x="354" y="1260"/>
                </a:lnTo>
                <a:lnTo>
                  <a:pt x="357" y="1260"/>
                </a:lnTo>
                <a:lnTo>
                  <a:pt x="357" y="1260"/>
                </a:lnTo>
                <a:lnTo>
                  <a:pt x="361" y="1259"/>
                </a:lnTo>
                <a:lnTo>
                  <a:pt x="362" y="1260"/>
                </a:lnTo>
                <a:lnTo>
                  <a:pt x="362" y="1261"/>
                </a:lnTo>
                <a:lnTo>
                  <a:pt x="361" y="1261"/>
                </a:lnTo>
                <a:lnTo>
                  <a:pt x="361" y="1263"/>
                </a:lnTo>
                <a:lnTo>
                  <a:pt x="362" y="1264"/>
                </a:lnTo>
                <a:lnTo>
                  <a:pt x="365" y="1264"/>
                </a:lnTo>
                <a:lnTo>
                  <a:pt x="365" y="1264"/>
                </a:lnTo>
                <a:lnTo>
                  <a:pt x="365" y="1262"/>
                </a:lnTo>
                <a:lnTo>
                  <a:pt x="367" y="1262"/>
                </a:lnTo>
                <a:lnTo>
                  <a:pt x="370" y="1263"/>
                </a:lnTo>
                <a:lnTo>
                  <a:pt x="371" y="1262"/>
                </a:lnTo>
                <a:lnTo>
                  <a:pt x="372" y="1261"/>
                </a:lnTo>
                <a:lnTo>
                  <a:pt x="372" y="1261"/>
                </a:lnTo>
                <a:lnTo>
                  <a:pt x="373" y="1260"/>
                </a:lnTo>
                <a:lnTo>
                  <a:pt x="373" y="1259"/>
                </a:lnTo>
                <a:lnTo>
                  <a:pt x="372" y="1259"/>
                </a:lnTo>
                <a:lnTo>
                  <a:pt x="371" y="1258"/>
                </a:lnTo>
                <a:lnTo>
                  <a:pt x="373" y="1257"/>
                </a:lnTo>
                <a:lnTo>
                  <a:pt x="374" y="1256"/>
                </a:lnTo>
                <a:lnTo>
                  <a:pt x="374" y="1255"/>
                </a:lnTo>
                <a:lnTo>
                  <a:pt x="375" y="1255"/>
                </a:lnTo>
                <a:lnTo>
                  <a:pt x="375" y="1254"/>
                </a:lnTo>
                <a:lnTo>
                  <a:pt x="375" y="1254"/>
                </a:lnTo>
                <a:lnTo>
                  <a:pt x="375" y="1252"/>
                </a:lnTo>
                <a:lnTo>
                  <a:pt x="376" y="1250"/>
                </a:lnTo>
                <a:lnTo>
                  <a:pt x="377" y="1250"/>
                </a:lnTo>
                <a:lnTo>
                  <a:pt x="380" y="1250"/>
                </a:lnTo>
                <a:lnTo>
                  <a:pt x="381" y="1249"/>
                </a:lnTo>
                <a:lnTo>
                  <a:pt x="382" y="1247"/>
                </a:lnTo>
                <a:lnTo>
                  <a:pt x="383" y="1247"/>
                </a:lnTo>
                <a:lnTo>
                  <a:pt x="383" y="1246"/>
                </a:lnTo>
                <a:lnTo>
                  <a:pt x="384" y="1246"/>
                </a:lnTo>
                <a:lnTo>
                  <a:pt x="384" y="1243"/>
                </a:lnTo>
                <a:lnTo>
                  <a:pt x="386" y="1242"/>
                </a:lnTo>
                <a:lnTo>
                  <a:pt x="390" y="1242"/>
                </a:lnTo>
                <a:lnTo>
                  <a:pt x="389" y="1245"/>
                </a:lnTo>
                <a:lnTo>
                  <a:pt x="389" y="1249"/>
                </a:lnTo>
                <a:lnTo>
                  <a:pt x="388" y="1250"/>
                </a:lnTo>
                <a:lnTo>
                  <a:pt x="388" y="1252"/>
                </a:lnTo>
                <a:lnTo>
                  <a:pt x="393" y="1254"/>
                </a:lnTo>
                <a:lnTo>
                  <a:pt x="394" y="1254"/>
                </a:lnTo>
                <a:lnTo>
                  <a:pt x="394" y="1256"/>
                </a:lnTo>
                <a:lnTo>
                  <a:pt x="395" y="1257"/>
                </a:lnTo>
                <a:lnTo>
                  <a:pt x="396" y="1260"/>
                </a:lnTo>
                <a:lnTo>
                  <a:pt x="395" y="1261"/>
                </a:lnTo>
                <a:lnTo>
                  <a:pt x="395" y="1263"/>
                </a:lnTo>
                <a:lnTo>
                  <a:pt x="394" y="1264"/>
                </a:lnTo>
                <a:lnTo>
                  <a:pt x="395" y="1263"/>
                </a:lnTo>
                <a:lnTo>
                  <a:pt x="394" y="1264"/>
                </a:lnTo>
                <a:lnTo>
                  <a:pt x="396" y="1266"/>
                </a:lnTo>
                <a:lnTo>
                  <a:pt x="396" y="1268"/>
                </a:lnTo>
                <a:lnTo>
                  <a:pt x="395" y="1270"/>
                </a:lnTo>
                <a:lnTo>
                  <a:pt x="397" y="1271"/>
                </a:lnTo>
                <a:lnTo>
                  <a:pt x="397" y="1272"/>
                </a:lnTo>
                <a:lnTo>
                  <a:pt x="397" y="1274"/>
                </a:lnTo>
                <a:lnTo>
                  <a:pt x="395" y="1275"/>
                </a:lnTo>
                <a:lnTo>
                  <a:pt x="394" y="1277"/>
                </a:lnTo>
                <a:lnTo>
                  <a:pt x="395" y="1276"/>
                </a:lnTo>
                <a:lnTo>
                  <a:pt x="398" y="1276"/>
                </a:lnTo>
                <a:lnTo>
                  <a:pt x="398" y="1274"/>
                </a:lnTo>
                <a:lnTo>
                  <a:pt x="399" y="1272"/>
                </a:lnTo>
                <a:lnTo>
                  <a:pt x="402" y="1271"/>
                </a:lnTo>
                <a:lnTo>
                  <a:pt x="408" y="1272"/>
                </a:lnTo>
                <a:lnTo>
                  <a:pt x="409" y="1274"/>
                </a:lnTo>
                <a:lnTo>
                  <a:pt x="413" y="1276"/>
                </a:lnTo>
                <a:lnTo>
                  <a:pt x="416" y="1275"/>
                </a:lnTo>
                <a:lnTo>
                  <a:pt x="418" y="1273"/>
                </a:lnTo>
                <a:lnTo>
                  <a:pt x="424" y="1272"/>
                </a:lnTo>
                <a:lnTo>
                  <a:pt x="426" y="1273"/>
                </a:lnTo>
                <a:lnTo>
                  <a:pt x="428" y="1273"/>
                </a:lnTo>
                <a:lnTo>
                  <a:pt x="431" y="1273"/>
                </a:lnTo>
                <a:lnTo>
                  <a:pt x="432" y="1273"/>
                </a:lnTo>
                <a:lnTo>
                  <a:pt x="435" y="1273"/>
                </a:lnTo>
                <a:lnTo>
                  <a:pt x="439" y="1275"/>
                </a:lnTo>
                <a:lnTo>
                  <a:pt x="438" y="1274"/>
                </a:lnTo>
                <a:lnTo>
                  <a:pt x="438" y="1273"/>
                </a:lnTo>
                <a:lnTo>
                  <a:pt x="439" y="1272"/>
                </a:lnTo>
                <a:lnTo>
                  <a:pt x="439" y="1271"/>
                </a:lnTo>
                <a:lnTo>
                  <a:pt x="436" y="1272"/>
                </a:lnTo>
                <a:lnTo>
                  <a:pt x="436" y="1270"/>
                </a:lnTo>
                <a:lnTo>
                  <a:pt x="433" y="1269"/>
                </a:lnTo>
                <a:lnTo>
                  <a:pt x="433" y="1268"/>
                </a:lnTo>
                <a:lnTo>
                  <a:pt x="432" y="1268"/>
                </a:lnTo>
                <a:lnTo>
                  <a:pt x="432" y="1269"/>
                </a:lnTo>
                <a:lnTo>
                  <a:pt x="431" y="1270"/>
                </a:lnTo>
                <a:lnTo>
                  <a:pt x="425" y="1269"/>
                </a:lnTo>
                <a:lnTo>
                  <a:pt x="421" y="1270"/>
                </a:lnTo>
                <a:lnTo>
                  <a:pt x="420" y="1270"/>
                </a:lnTo>
                <a:lnTo>
                  <a:pt x="419" y="1268"/>
                </a:lnTo>
                <a:lnTo>
                  <a:pt x="416" y="1268"/>
                </a:lnTo>
                <a:lnTo>
                  <a:pt x="416" y="1269"/>
                </a:lnTo>
                <a:lnTo>
                  <a:pt x="416" y="1271"/>
                </a:lnTo>
                <a:lnTo>
                  <a:pt x="412" y="1273"/>
                </a:lnTo>
                <a:lnTo>
                  <a:pt x="408" y="1271"/>
                </a:lnTo>
                <a:lnTo>
                  <a:pt x="407" y="1269"/>
                </a:lnTo>
                <a:lnTo>
                  <a:pt x="406" y="1269"/>
                </a:lnTo>
                <a:lnTo>
                  <a:pt x="405" y="1268"/>
                </a:lnTo>
                <a:lnTo>
                  <a:pt x="403" y="1267"/>
                </a:lnTo>
                <a:lnTo>
                  <a:pt x="403" y="1264"/>
                </a:lnTo>
                <a:lnTo>
                  <a:pt x="404" y="1263"/>
                </a:lnTo>
                <a:lnTo>
                  <a:pt x="401" y="1263"/>
                </a:lnTo>
                <a:lnTo>
                  <a:pt x="401" y="1262"/>
                </a:lnTo>
                <a:lnTo>
                  <a:pt x="400" y="1263"/>
                </a:lnTo>
                <a:lnTo>
                  <a:pt x="400" y="1262"/>
                </a:lnTo>
                <a:lnTo>
                  <a:pt x="398" y="1262"/>
                </a:lnTo>
                <a:lnTo>
                  <a:pt x="397" y="1260"/>
                </a:lnTo>
                <a:lnTo>
                  <a:pt x="397" y="1259"/>
                </a:lnTo>
                <a:lnTo>
                  <a:pt x="396" y="1257"/>
                </a:lnTo>
                <a:lnTo>
                  <a:pt x="396" y="1254"/>
                </a:lnTo>
                <a:lnTo>
                  <a:pt x="396" y="1254"/>
                </a:lnTo>
                <a:lnTo>
                  <a:pt x="396" y="1251"/>
                </a:lnTo>
                <a:lnTo>
                  <a:pt x="397" y="1250"/>
                </a:lnTo>
                <a:lnTo>
                  <a:pt x="398" y="1248"/>
                </a:lnTo>
                <a:lnTo>
                  <a:pt x="395" y="1247"/>
                </a:lnTo>
                <a:lnTo>
                  <a:pt x="395" y="1246"/>
                </a:lnTo>
                <a:lnTo>
                  <a:pt x="396" y="1243"/>
                </a:lnTo>
                <a:lnTo>
                  <a:pt x="397" y="1243"/>
                </a:lnTo>
                <a:lnTo>
                  <a:pt x="397" y="1241"/>
                </a:lnTo>
                <a:lnTo>
                  <a:pt x="397" y="1241"/>
                </a:lnTo>
                <a:lnTo>
                  <a:pt x="399" y="1238"/>
                </a:lnTo>
                <a:lnTo>
                  <a:pt x="401" y="1237"/>
                </a:lnTo>
                <a:lnTo>
                  <a:pt x="403" y="1238"/>
                </a:lnTo>
                <a:lnTo>
                  <a:pt x="403" y="1237"/>
                </a:lnTo>
                <a:lnTo>
                  <a:pt x="401" y="1234"/>
                </a:lnTo>
                <a:lnTo>
                  <a:pt x="401" y="1233"/>
                </a:lnTo>
                <a:lnTo>
                  <a:pt x="399" y="1233"/>
                </a:lnTo>
                <a:lnTo>
                  <a:pt x="397" y="1231"/>
                </a:lnTo>
                <a:lnTo>
                  <a:pt x="396" y="1230"/>
                </a:lnTo>
                <a:lnTo>
                  <a:pt x="395" y="1229"/>
                </a:lnTo>
                <a:lnTo>
                  <a:pt x="393" y="1229"/>
                </a:lnTo>
                <a:lnTo>
                  <a:pt x="392" y="1228"/>
                </a:lnTo>
                <a:lnTo>
                  <a:pt x="393" y="1227"/>
                </a:lnTo>
                <a:lnTo>
                  <a:pt x="394" y="1226"/>
                </a:lnTo>
                <a:lnTo>
                  <a:pt x="395" y="1226"/>
                </a:lnTo>
                <a:lnTo>
                  <a:pt x="398" y="1224"/>
                </a:lnTo>
                <a:lnTo>
                  <a:pt x="400" y="1224"/>
                </a:lnTo>
                <a:lnTo>
                  <a:pt x="400" y="1223"/>
                </a:lnTo>
                <a:lnTo>
                  <a:pt x="398" y="1222"/>
                </a:lnTo>
                <a:lnTo>
                  <a:pt x="399" y="1222"/>
                </a:lnTo>
                <a:lnTo>
                  <a:pt x="402" y="1222"/>
                </a:lnTo>
                <a:lnTo>
                  <a:pt x="402" y="1223"/>
                </a:lnTo>
                <a:lnTo>
                  <a:pt x="401" y="1224"/>
                </a:lnTo>
                <a:lnTo>
                  <a:pt x="403" y="1225"/>
                </a:lnTo>
                <a:lnTo>
                  <a:pt x="403" y="1226"/>
                </a:lnTo>
                <a:lnTo>
                  <a:pt x="406" y="1227"/>
                </a:lnTo>
                <a:lnTo>
                  <a:pt x="407" y="1229"/>
                </a:lnTo>
                <a:lnTo>
                  <a:pt x="408" y="1229"/>
                </a:lnTo>
                <a:lnTo>
                  <a:pt x="411" y="1229"/>
                </a:lnTo>
                <a:lnTo>
                  <a:pt x="413" y="1228"/>
                </a:lnTo>
                <a:lnTo>
                  <a:pt x="415" y="1229"/>
                </a:lnTo>
                <a:lnTo>
                  <a:pt x="416" y="1231"/>
                </a:lnTo>
                <a:lnTo>
                  <a:pt x="418" y="1231"/>
                </a:lnTo>
                <a:lnTo>
                  <a:pt x="418" y="1230"/>
                </a:lnTo>
                <a:lnTo>
                  <a:pt x="420" y="1230"/>
                </a:lnTo>
                <a:lnTo>
                  <a:pt x="419" y="1228"/>
                </a:lnTo>
                <a:lnTo>
                  <a:pt x="420" y="1228"/>
                </a:lnTo>
                <a:lnTo>
                  <a:pt x="423" y="1227"/>
                </a:lnTo>
                <a:lnTo>
                  <a:pt x="423" y="1225"/>
                </a:lnTo>
                <a:lnTo>
                  <a:pt x="425" y="1225"/>
                </a:lnTo>
                <a:lnTo>
                  <a:pt x="425" y="1224"/>
                </a:lnTo>
                <a:lnTo>
                  <a:pt x="425" y="1222"/>
                </a:lnTo>
                <a:lnTo>
                  <a:pt x="426" y="1221"/>
                </a:lnTo>
                <a:lnTo>
                  <a:pt x="429" y="1223"/>
                </a:lnTo>
                <a:lnTo>
                  <a:pt x="432" y="1222"/>
                </a:lnTo>
                <a:lnTo>
                  <a:pt x="433" y="1220"/>
                </a:lnTo>
                <a:lnTo>
                  <a:pt x="433" y="1220"/>
                </a:lnTo>
                <a:lnTo>
                  <a:pt x="435" y="1220"/>
                </a:lnTo>
                <a:lnTo>
                  <a:pt x="436" y="1218"/>
                </a:lnTo>
                <a:lnTo>
                  <a:pt x="436" y="1218"/>
                </a:lnTo>
                <a:lnTo>
                  <a:pt x="437" y="1219"/>
                </a:lnTo>
                <a:lnTo>
                  <a:pt x="437" y="1220"/>
                </a:lnTo>
                <a:lnTo>
                  <a:pt x="439" y="1220"/>
                </a:lnTo>
                <a:lnTo>
                  <a:pt x="439" y="1221"/>
                </a:lnTo>
                <a:lnTo>
                  <a:pt x="440" y="1221"/>
                </a:lnTo>
                <a:lnTo>
                  <a:pt x="440" y="1222"/>
                </a:lnTo>
                <a:lnTo>
                  <a:pt x="442" y="1220"/>
                </a:lnTo>
                <a:lnTo>
                  <a:pt x="443" y="1220"/>
                </a:lnTo>
                <a:lnTo>
                  <a:pt x="444" y="1222"/>
                </a:lnTo>
                <a:lnTo>
                  <a:pt x="444" y="1222"/>
                </a:lnTo>
                <a:lnTo>
                  <a:pt x="444" y="1221"/>
                </a:lnTo>
                <a:lnTo>
                  <a:pt x="446" y="1221"/>
                </a:lnTo>
                <a:lnTo>
                  <a:pt x="447" y="1221"/>
                </a:lnTo>
                <a:lnTo>
                  <a:pt x="448" y="1222"/>
                </a:lnTo>
                <a:lnTo>
                  <a:pt x="448" y="1221"/>
                </a:lnTo>
                <a:lnTo>
                  <a:pt x="449" y="1221"/>
                </a:lnTo>
                <a:lnTo>
                  <a:pt x="451" y="1221"/>
                </a:lnTo>
                <a:lnTo>
                  <a:pt x="451" y="1221"/>
                </a:lnTo>
                <a:lnTo>
                  <a:pt x="451" y="1221"/>
                </a:lnTo>
                <a:lnTo>
                  <a:pt x="453" y="1220"/>
                </a:lnTo>
                <a:lnTo>
                  <a:pt x="459" y="1220"/>
                </a:lnTo>
                <a:lnTo>
                  <a:pt x="463" y="1218"/>
                </a:lnTo>
                <a:lnTo>
                  <a:pt x="465" y="1216"/>
                </a:lnTo>
                <a:lnTo>
                  <a:pt x="466" y="1215"/>
                </a:lnTo>
                <a:lnTo>
                  <a:pt x="466" y="1214"/>
                </a:lnTo>
                <a:lnTo>
                  <a:pt x="466" y="1213"/>
                </a:lnTo>
                <a:lnTo>
                  <a:pt x="468" y="1212"/>
                </a:lnTo>
                <a:lnTo>
                  <a:pt x="468" y="1210"/>
                </a:lnTo>
                <a:lnTo>
                  <a:pt x="470" y="1209"/>
                </a:lnTo>
                <a:lnTo>
                  <a:pt x="470" y="1207"/>
                </a:lnTo>
                <a:lnTo>
                  <a:pt x="472" y="1206"/>
                </a:lnTo>
                <a:lnTo>
                  <a:pt x="473" y="1203"/>
                </a:lnTo>
                <a:lnTo>
                  <a:pt x="475" y="1200"/>
                </a:lnTo>
                <a:lnTo>
                  <a:pt x="475" y="1198"/>
                </a:lnTo>
                <a:lnTo>
                  <a:pt x="476" y="1197"/>
                </a:lnTo>
                <a:lnTo>
                  <a:pt x="475" y="1195"/>
                </a:lnTo>
                <a:lnTo>
                  <a:pt x="476" y="1194"/>
                </a:lnTo>
                <a:lnTo>
                  <a:pt x="476" y="1189"/>
                </a:lnTo>
                <a:lnTo>
                  <a:pt x="477" y="1189"/>
                </a:lnTo>
                <a:lnTo>
                  <a:pt x="477" y="1188"/>
                </a:lnTo>
                <a:lnTo>
                  <a:pt x="477" y="1186"/>
                </a:lnTo>
                <a:lnTo>
                  <a:pt x="477" y="1183"/>
                </a:lnTo>
                <a:lnTo>
                  <a:pt x="479" y="1183"/>
                </a:lnTo>
                <a:lnTo>
                  <a:pt x="480" y="1182"/>
                </a:lnTo>
                <a:lnTo>
                  <a:pt x="481" y="1176"/>
                </a:lnTo>
                <a:lnTo>
                  <a:pt x="479" y="1174"/>
                </a:lnTo>
                <a:lnTo>
                  <a:pt x="478" y="1174"/>
                </a:lnTo>
                <a:lnTo>
                  <a:pt x="478" y="1174"/>
                </a:lnTo>
                <a:lnTo>
                  <a:pt x="477" y="1173"/>
                </a:lnTo>
                <a:lnTo>
                  <a:pt x="478" y="1171"/>
                </a:lnTo>
                <a:lnTo>
                  <a:pt x="478" y="1170"/>
                </a:lnTo>
                <a:lnTo>
                  <a:pt x="480" y="1166"/>
                </a:lnTo>
                <a:lnTo>
                  <a:pt x="480" y="1165"/>
                </a:lnTo>
                <a:lnTo>
                  <a:pt x="479" y="1164"/>
                </a:lnTo>
                <a:lnTo>
                  <a:pt x="478" y="1162"/>
                </a:lnTo>
                <a:lnTo>
                  <a:pt x="479" y="1161"/>
                </a:lnTo>
                <a:lnTo>
                  <a:pt x="480" y="1161"/>
                </a:lnTo>
                <a:lnTo>
                  <a:pt x="482" y="1163"/>
                </a:lnTo>
                <a:lnTo>
                  <a:pt x="482" y="1161"/>
                </a:lnTo>
                <a:lnTo>
                  <a:pt x="482" y="1160"/>
                </a:lnTo>
                <a:lnTo>
                  <a:pt x="484" y="1161"/>
                </a:lnTo>
                <a:lnTo>
                  <a:pt x="486" y="1160"/>
                </a:lnTo>
                <a:lnTo>
                  <a:pt x="488" y="1161"/>
                </a:lnTo>
                <a:lnTo>
                  <a:pt x="489" y="1160"/>
                </a:lnTo>
                <a:lnTo>
                  <a:pt x="488" y="1158"/>
                </a:lnTo>
                <a:lnTo>
                  <a:pt x="488" y="1157"/>
                </a:lnTo>
                <a:lnTo>
                  <a:pt x="490" y="1157"/>
                </a:lnTo>
                <a:lnTo>
                  <a:pt x="490" y="1156"/>
                </a:lnTo>
                <a:lnTo>
                  <a:pt x="491" y="1157"/>
                </a:lnTo>
                <a:lnTo>
                  <a:pt x="491" y="1158"/>
                </a:lnTo>
                <a:lnTo>
                  <a:pt x="492" y="1159"/>
                </a:lnTo>
                <a:lnTo>
                  <a:pt x="492" y="1160"/>
                </a:lnTo>
                <a:lnTo>
                  <a:pt x="494" y="1160"/>
                </a:lnTo>
                <a:lnTo>
                  <a:pt x="497" y="1157"/>
                </a:lnTo>
                <a:lnTo>
                  <a:pt x="497" y="1155"/>
                </a:lnTo>
                <a:lnTo>
                  <a:pt x="497" y="1154"/>
                </a:lnTo>
                <a:lnTo>
                  <a:pt x="497" y="1152"/>
                </a:lnTo>
                <a:lnTo>
                  <a:pt x="499" y="1150"/>
                </a:lnTo>
                <a:lnTo>
                  <a:pt x="499" y="1149"/>
                </a:lnTo>
                <a:lnTo>
                  <a:pt x="503" y="1151"/>
                </a:lnTo>
                <a:lnTo>
                  <a:pt x="504" y="1149"/>
                </a:lnTo>
                <a:lnTo>
                  <a:pt x="508" y="1149"/>
                </a:lnTo>
                <a:lnTo>
                  <a:pt x="509" y="1148"/>
                </a:lnTo>
                <a:lnTo>
                  <a:pt x="508" y="1146"/>
                </a:lnTo>
                <a:lnTo>
                  <a:pt x="510" y="1145"/>
                </a:lnTo>
                <a:lnTo>
                  <a:pt x="510" y="1145"/>
                </a:lnTo>
                <a:lnTo>
                  <a:pt x="511" y="1145"/>
                </a:lnTo>
                <a:lnTo>
                  <a:pt x="511" y="1144"/>
                </a:lnTo>
                <a:lnTo>
                  <a:pt x="512" y="1143"/>
                </a:lnTo>
                <a:lnTo>
                  <a:pt x="516" y="1142"/>
                </a:lnTo>
                <a:lnTo>
                  <a:pt x="517" y="1141"/>
                </a:lnTo>
                <a:lnTo>
                  <a:pt x="519" y="1141"/>
                </a:lnTo>
                <a:lnTo>
                  <a:pt x="519" y="1142"/>
                </a:lnTo>
                <a:lnTo>
                  <a:pt x="520" y="1141"/>
                </a:lnTo>
                <a:lnTo>
                  <a:pt x="519" y="1140"/>
                </a:lnTo>
                <a:lnTo>
                  <a:pt x="519" y="1137"/>
                </a:lnTo>
                <a:lnTo>
                  <a:pt x="520" y="1136"/>
                </a:lnTo>
                <a:lnTo>
                  <a:pt x="520" y="1136"/>
                </a:lnTo>
                <a:lnTo>
                  <a:pt x="520" y="1134"/>
                </a:lnTo>
                <a:lnTo>
                  <a:pt x="523" y="1133"/>
                </a:lnTo>
                <a:lnTo>
                  <a:pt x="527" y="1133"/>
                </a:lnTo>
                <a:lnTo>
                  <a:pt x="528" y="1131"/>
                </a:lnTo>
                <a:lnTo>
                  <a:pt x="528" y="1129"/>
                </a:lnTo>
                <a:lnTo>
                  <a:pt x="531" y="1128"/>
                </a:lnTo>
                <a:lnTo>
                  <a:pt x="532" y="1126"/>
                </a:lnTo>
                <a:lnTo>
                  <a:pt x="534" y="1126"/>
                </a:lnTo>
                <a:lnTo>
                  <a:pt x="534" y="1125"/>
                </a:lnTo>
                <a:lnTo>
                  <a:pt x="534" y="1122"/>
                </a:lnTo>
                <a:lnTo>
                  <a:pt x="535" y="1121"/>
                </a:lnTo>
                <a:lnTo>
                  <a:pt x="534" y="1119"/>
                </a:lnTo>
                <a:lnTo>
                  <a:pt x="536" y="1118"/>
                </a:lnTo>
                <a:lnTo>
                  <a:pt x="537" y="1113"/>
                </a:lnTo>
                <a:lnTo>
                  <a:pt x="536" y="1110"/>
                </a:lnTo>
                <a:lnTo>
                  <a:pt x="536" y="1109"/>
                </a:lnTo>
                <a:lnTo>
                  <a:pt x="536" y="1108"/>
                </a:lnTo>
                <a:lnTo>
                  <a:pt x="535" y="1107"/>
                </a:lnTo>
                <a:lnTo>
                  <a:pt x="535" y="1106"/>
                </a:lnTo>
                <a:lnTo>
                  <a:pt x="539" y="1106"/>
                </a:lnTo>
                <a:lnTo>
                  <a:pt x="539" y="1107"/>
                </a:lnTo>
                <a:lnTo>
                  <a:pt x="542" y="1107"/>
                </a:lnTo>
                <a:lnTo>
                  <a:pt x="543" y="1106"/>
                </a:lnTo>
                <a:lnTo>
                  <a:pt x="543" y="1105"/>
                </a:lnTo>
                <a:lnTo>
                  <a:pt x="544" y="1105"/>
                </a:lnTo>
                <a:lnTo>
                  <a:pt x="544" y="1104"/>
                </a:lnTo>
                <a:lnTo>
                  <a:pt x="542" y="1104"/>
                </a:lnTo>
                <a:lnTo>
                  <a:pt x="543" y="1103"/>
                </a:lnTo>
                <a:lnTo>
                  <a:pt x="542" y="1102"/>
                </a:lnTo>
                <a:lnTo>
                  <a:pt x="544" y="1101"/>
                </a:lnTo>
                <a:lnTo>
                  <a:pt x="544" y="1099"/>
                </a:lnTo>
                <a:lnTo>
                  <a:pt x="546" y="1098"/>
                </a:lnTo>
                <a:lnTo>
                  <a:pt x="547" y="1098"/>
                </a:lnTo>
                <a:lnTo>
                  <a:pt x="550" y="1098"/>
                </a:lnTo>
                <a:lnTo>
                  <a:pt x="551" y="1097"/>
                </a:lnTo>
                <a:lnTo>
                  <a:pt x="552" y="1097"/>
                </a:lnTo>
                <a:lnTo>
                  <a:pt x="553" y="1096"/>
                </a:lnTo>
                <a:lnTo>
                  <a:pt x="552" y="1095"/>
                </a:lnTo>
                <a:lnTo>
                  <a:pt x="553" y="1094"/>
                </a:lnTo>
                <a:lnTo>
                  <a:pt x="552" y="1093"/>
                </a:lnTo>
                <a:lnTo>
                  <a:pt x="554" y="1093"/>
                </a:lnTo>
                <a:lnTo>
                  <a:pt x="554" y="1091"/>
                </a:lnTo>
                <a:lnTo>
                  <a:pt x="556" y="1089"/>
                </a:lnTo>
                <a:lnTo>
                  <a:pt x="560" y="1087"/>
                </a:lnTo>
                <a:lnTo>
                  <a:pt x="563" y="1086"/>
                </a:lnTo>
                <a:lnTo>
                  <a:pt x="565" y="1085"/>
                </a:lnTo>
                <a:lnTo>
                  <a:pt x="567" y="1086"/>
                </a:lnTo>
                <a:lnTo>
                  <a:pt x="568" y="1083"/>
                </a:lnTo>
                <a:lnTo>
                  <a:pt x="570" y="1082"/>
                </a:lnTo>
                <a:lnTo>
                  <a:pt x="570" y="1081"/>
                </a:lnTo>
                <a:lnTo>
                  <a:pt x="574" y="1081"/>
                </a:lnTo>
                <a:lnTo>
                  <a:pt x="575" y="1079"/>
                </a:lnTo>
                <a:lnTo>
                  <a:pt x="575" y="1077"/>
                </a:lnTo>
                <a:lnTo>
                  <a:pt x="576" y="1077"/>
                </a:lnTo>
                <a:lnTo>
                  <a:pt x="579" y="1076"/>
                </a:lnTo>
                <a:lnTo>
                  <a:pt x="579" y="1075"/>
                </a:lnTo>
                <a:lnTo>
                  <a:pt x="582" y="1073"/>
                </a:lnTo>
                <a:lnTo>
                  <a:pt x="582" y="1072"/>
                </a:lnTo>
                <a:lnTo>
                  <a:pt x="581" y="1071"/>
                </a:lnTo>
                <a:lnTo>
                  <a:pt x="582" y="1070"/>
                </a:lnTo>
                <a:lnTo>
                  <a:pt x="582" y="1069"/>
                </a:lnTo>
                <a:lnTo>
                  <a:pt x="584" y="1068"/>
                </a:lnTo>
                <a:lnTo>
                  <a:pt x="584" y="1067"/>
                </a:lnTo>
                <a:lnTo>
                  <a:pt x="583" y="1066"/>
                </a:lnTo>
                <a:lnTo>
                  <a:pt x="584" y="1065"/>
                </a:lnTo>
                <a:lnTo>
                  <a:pt x="584" y="1063"/>
                </a:lnTo>
                <a:lnTo>
                  <a:pt x="583" y="1063"/>
                </a:lnTo>
                <a:lnTo>
                  <a:pt x="584" y="1060"/>
                </a:lnTo>
                <a:lnTo>
                  <a:pt x="582" y="1059"/>
                </a:lnTo>
                <a:lnTo>
                  <a:pt x="582" y="1058"/>
                </a:lnTo>
                <a:lnTo>
                  <a:pt x="583" y="1058"/>
                </a:lnTo>
                <a:lnTo>
                  <a:pt x="582" y="1054"/>
                </a:lnTo>
                <a:lnTo>
                  <a:pt x="584" y="1052"/>
                </a:lnTo>
                <a:lnTo>
                  <a:pt x="583" y="1051"/>
                </a:lnTo>
                <a:lnTo>
                  <a:pt x="583" y="1048"/>
                </a:lnTo>
                <a:lnTo>
                  <a:pt x="584" y="1048"/>
                </a:lnTo>
                <a:lnTo>
                  <a:pt x="583" y="1047"/>
                </a:lnTo>
                <a:lnTo>
                  <a:pt x="583" y="1046"/>
                </a:lnTo>
                <a:lnTo>
                  <a:pt x="584" y="1045"/>
                </a:lnTo>
                <a:lnTo>
                  <a:pt x="584" y="1044"/>
                </a:lnTo>
                <a:lnTo>
                  <a:pt x="583" y="1043"/>
                </a:lnTo>
                <a:lnTo>
                  <a:pt x="583" y="1041"/>
                </a:lnTo>
                <a:lnTo>
                  <a:pt x="584" y="1041"/>
                </a:lnTo>
                <a:lnTo>
                  <a:pt x="583" y="1040"/>
                </a:lnTo>
                <a:lnTo>
                  <a:pt x="584" y="1037"/>
                </a:lnTo>
                <a:lnTo>
                  <a:pt x="583" y="1036"/>
                </a:lnTo>
                <a:lnTo>
                  <a:pt x="584" y="1034"/>
                </a:lnTo>
                <a:lnTo>
                  <a:pt x="586" y="1035"/>
                </a:lnTo>
                <a:lnTo>
                  <a:pt x="587" y="1034"/>
                </a:lnTo>
                <a:lnTo>
                  <a:pt x="585" y="1033"/>
                </a:lnTo>
                <a:lnTo>
                  <a:pt x="585" y="1031"/>
                </a:lnTo>
                <a:lnTo>
                  <a:pt x="584" y="1030"/>
                </a:lnTo>
                <a:lnTo>
                  <a:pt x="584" y="1026"/>
                </a:lnTo>
                <a:lnTo>
                  <a:pt x="584" y="1026"/>
                </a:lnTo>
                <a:lnTo>
                  <a:pt x="584" y="1024"/>
                </a:lnTo>
                <a:lnTo>
                  <a:pt x="584" y="1023"/>
                </a:lnTo>
                <a:lnTo>
                  <a:pt x="584" y="1023"/>
                </a:lnTo>
                <a:lnTo>
                  <a:pt x="584" y="1022"/>
                </a:lnTo>
                <a:lnTo>
                  <a:pt x="585" y="1021"/>
                </a:lnTo>
                <a:lnTo>
                  <a:pt x="584" y="1020"/>
                </a:lnTo>
                <a:lnTo>
                  <a:pt x="584" y="1019"/>
                </a:lnTo>
                <a:lnTo>
                  <a:pt x="584" y="1018"/>
                </a:lnTo>
                <a:lnTo>
                  <a:pt x="585" y="1013"/>
                </a:lnTo>
                <a:lnTo>
                  <a:pt x="584" y="1011"/>
                </a:lnTo>
                <a:lnTo>
                  <a:pt x="584" y="1006"/>
                </a:lnTo>
                <a:lnTo>
                  <a:pt x="583" y="1002"/>
                </a:lnTo>
                <a:lnTo>
                  <a:pt x="583" y="999"/>
                </a:lnTo>
                <a:lnTo>
                  <a:pt x="582" y="999"/>
                </a:lnTo>
                <a:lnTo>
                  <a:pt x="582" y="998"/>
                </a:lnTo>
                <a:lnTo>
                  <a:pt x="583" y="996"/>
                </a:lnTo>
                <a:lnTo>
                  <a:pt x="582" y="994"/>
                </a:lnTo>
                <a:lnTo>
                  <a:pt x="581" y="994"/>
                </a:lnTo>
                <a:lnTo>
                  <a:pt x="581" y="994"/>
                </a:lnTo>
                <a:lnTo>
                  <a:pt x="580" y="993"/>
                </a:lnTo>
                <a:lnTo>
                  <a:pt x="581" y="992"/>
                </a:lnTo>
                <a:lnTo>
                  <a:pt x="579" y="991"/>
                </a:lnTo>
                <a:lnTo>
                  <a:pt x="579" y="990"/>
                </a:lnTo>
                <a:lnTo>
                  <a:pt x="580" y="990"/>
                </a:lnTo>
                <a:lnTo>
                  <a:pt x="580" y="989"/>
                </a:lnTo>
                <a:lnTo>
                  <a:pt x="581" y="989"/>
                </a:lnTo>
                <a:lnTo>
                  <a:pt x="582" y="986"/>
                </a:lnTo>
                <a:lnTo>
                  <a:pt x="580" y="984"/>
                </a:lnTo>
                <a:lnTo>
                  <a:pt x="580" y="983"/>
                </a:lnTo>
                <a:lnTo>
                  <a:pt x="581" y="983"/>
                </a:lnTo>
                <a:lnTo>
                  <a:pt x="580" y="981"/>
                </a:lnTo>
                <a:lnTo>
                  <a:pt x="580" y="978"/>
                </a:lnTo>
                <a:lnTo>
                  <a:pt x="578" y="976"/>
                </a:lnTo>
                <a:lnTo>
                  <a:pt x="578" y="976"/>
                </a:lnTo>
                <a:lnTo>
                  <a:pt x="579" y="975"/>
                </a:lnTo>
                <a:lnTo>
                  <a:pt x="580" y="972"/>
                </a:lnTo>
                <a:lnTo>
                  <a:pt x="581" y="972"/>
                </a:lnTo>
                <a:lnTo>
                  <a:pt x="580" y="970"/>
                </a:lnTo>
                <a:lnTo>
                  <a:pt x="580" y="970"/>
                </a:lnTo>
                <a:lnTo>
                  <a:pt x="580" y="969"/>
                </a:lnTo>
                <a:lnTo>
                  <a:pt x="581" y="969"/>
                </a:lnTo>
                <a:lnTo>
                  <a:pt x="581" y="967"/>
                </a:lnTo>
                <a:lnTo>
                  <a:pt x="582" y="966"/>
                </a:lnTo>
                <a:lnTo>
                  <a:pt x="584" y="965"/>
                </a:lnTo>
                <a:lnTo>
                  <a:pt x="584" y="964"/>
                </a:lnTo>
                <a:lnTo>
                  <a:pt x="583" y="963"/>
                </a:lnTo>
                <a:lnTo>
                  <a:pt x="584" y="963"/>
                </a:lnTo>
                <a:lnTo>
                  <a:pt x="584" y="962"/>
                </a:lnTo>
                <a:lnTo>
                  <a:pt x="587" y="960"/>
                </a:lnTo>
                <a:lnTo>
                  <a:pt x="586" y="958"/>
                </a:lnTo>
                <a:lnTo>
                  <a:pt x="587" y="958"/>
                </a:lnTo>
                <a:lnTo>
                  <a:pt x="590" y="956"/>
                </a:lnTo>
                <a:lnTo>
                  <a:pt x="590" y="954"/>
                </a:lnTo>
                <a:lnTo>
                  <a:pt x="590" y="953"/>
                </a:lnTo>
                <a:lnTo>
                  <a:pt x="589" y="953"/>
                </a:lnTo>
                <a:lnTo>
                  <a:pt x="590" y="952"/>
                </a:lnTo>
                <a:lnTo>
                  <a:pt x="589" y="952"/>
                </a:lnTo>
                <a:lnTo>
                  <a:pt x="589" y="951"/>
                </a:lnTo>
                <a:lnTo>
                  <a:pt x="589" y="950"/>
                </a:lnTo>
                <a:lnTo>
                  <a:pt x="589" y="950"/>
                </a:lnTo>
                <a:lnTo>
                  <a:pt x="589" y="949"/>
                </a:lnTo>
                <a:lnTo>
                  <a:pt x="588" y="947"/>
                </a:lnTo>
                <a:lnTo>
                  <a:pt x="590" y="946"/>
                </a:lnTo>
                <a:lnTo>
                  <a:pt x="591" y="944"/>
                </a:lnTo>
                <a:lnTo>
                  <a:pt x="592" y="944"/>
                </a:lnTo>
                <a:lnTo>
                  <a:pt x="592" y="940"/>
                </a:lnTo>
                <a:lnTo>
                  <a:pt x="591" y="939"/>
                </a:lnTo>
                <a:lnTo>
                  <a:pt x="591" y="938"/>
                </a:lnTo>
                <a:lnTo>
                  <a:pt x="590" y="937"/>
                </a:lnTo>
                <a:lnTo>
                  <a:pt x="594" y="933"/>
                </a:lnTo>
                <a:lnTo>
                  <a:pt x="595" y="929"/>
                </a:lnTo>
                <a:lnTo>
                  <a:pt x="597" y="927"/>
                </a:lnTo>
                <a:lnTo>
                  <a:pt x="597" y="925"/>
                </a:lnTo>
                <a:lnTo>
                  <a:pt x="596" y="924"/>
                </a:lnTo>
                <a:lnTo>
                  <a:pt x="596" y="922"/>
                </a:lnTo>
                <a:lnTo>
                  <a:pt x="596" y="921"/>
                </a:lnTo>
                <a:lnTo>
                  <a:pt x="596" y="921"/>
                </a:lnTo>
                <a:lnTo>
                  <a:pt x="596" y="921"/>
                </a:lnTo>
                <a:lnTo>
                  <a:pt x="596" y="920"/>
                </a:lnTo>
                <a:lnTo>
                  <a:pt x="595" y="919"/>
                </a:lnTo>
                <a:lnTo>
                  <a:pt x="596" y="918"/>
                </a:lnTo>
                <a:lnTo>
                  <a:pt x="595" y="916"/>
                </a:lnTo>
                <a:lnTo>
                  <a:pt x="598" y="914"/>
                </a:lnTo>
                <a:lnTo>
                  <a:pt x="597" y="912"/>
                </a:lnTo>
                <a:lnTo>
                  <a:pt x="598" y="911"/>
                </a:lnTo>
                <a:lnTo>
                  <a:pt x="598" y="910"/>
                </a:lnTo>
                <a:lnTo>
                  <a:pt x="597" y="909"/>
                </a:lnTo>
                <a:lnTo>
                  <a:pt x="597" y="907"/>
                </a:lnTo>
                <a:lnTo>
                  <a:pt x="596" y="906"/>
                </a:lnTo>
                <a:lnTo>
                  <a:pt x="596" y="906"/>
                </a:lnTo>
                <a:lnTo>
                  <a:pt x="596" y="905"/>
                </a:lnTo>
                <a:lnTo>
                  <a:pt x="596" y="905"/>
                </a:lnTo>
                <a:lnTo>
                  <a:pt x="596" y="903"/>
                </a:lnTo>
                <a:lnTo>
                  <a:pt x="598" y="903"/>
                </a:lnTo>
                <a:lnTo>
                  <a:pt x="597" y="899"/>
                </a:lnTo>
                <a:lnTo>
                  <a:pt x="597" y="897"/>
                </a:lnTo>
                <a:lnTo>
                  <a:pt x="598" y="895"/>
                </a:lnTo>
                <a:lnTo>
                  <a:pt x="598" y="894"/>
                </a:lnTo>
                <a:lnTo>
                  <a:pt x="596" y="893"/>
                </a:lnTo>
                <a:lnTo>
                  <a:pt x="596" y="892"/>
                </a:lnTo>
                <a:lnTo>
                  <a:pt x="597" y="891"/>
                </a:lnTo>
                <a:lnTo>
                  <a:pt x="600" y="890"/>
                </a:lnTo>
                <a:lnTo>
                  <a:pt x="599" y="890"/>
                </a:lnTo>
                <a:lnTo>
                  <a:pt x="600" y="888"/>
                </a:lnTo>
                <a:lnTo>
                  <a:pt x="599" y="887"/>
                </a:lnTo>
                <a:lnTo>
                  <a:pt x="599" y="886"/>
                </a:lnTo>
                <a:lnTo>
                  <a:pt x="600" y="884"/>
                </a:lnTo>
                <a:lnTo>
                  <a:pt x="601" y="883"/>
                </a:lnTo>
                <a:lnTo>
                  <a:pt x="600" y="882"/>
                </a:lnTo>
                <a:lnTo>
                  <a:pt x="600" y="881"/>
                </a:lnTo>
                <a:lnTo>
                  <a:pt x="602" y="881"/>
                </a:lnTo>
                <a:lnTo>
                  <a:pt x="602" y="882"/>
                </a:lnTo>
                <a:lnTo>
                  <a:pt x="605" y="882"/>
                </a:lnTo>
                <a:lnTo>
                  <a:pt x="605" y="881"/>
                </a:lnTo>
                <a:lnTo>
                  <a:pt x="607" y="881"/>
                </a:lnTo>
                <a:lnTo>
                  <a:pt x="608" y="882"/>
                </a:lnTo>
                <a:lnTo>
                  <a:pt x="611" y="883"/>
                </a:lnTo>
                <a:lnTo>
                  <a:pt x="612" y="884"/>
                </a:lnTo>
                <a:lnTo>
                  <a:pt x="613" y="884"/>
                </a:lnTo>
                <a:lnTo>
                  <a:pt x="614" y="882"/>
                </a:lnTo>
                <a:lnTo>
                  <a:pt x="629" y="882"/>
                </a:lnTo>
                <a:lnTo>
                  <a:pt x="633" y="883"/>
                </a:lnTo>
                <a:lnTo>
                  <a:pt x="639" y="888"/>
                </a:lnTo>
                <a:lnTo>
                  <a:pt x="643" y="887"/>
                </a:lnTo>
                <a:lnTo>
                  <a:pt x="644" y="888"/>
                </a:lnTo>
                <a:lnTo>
                  <a:pt x="647" y="889"/>
                </a:lnTo>
                <a:lnTo>
                  <a:pt x="651" y="888"/>
                </a:lnTo>
                <a:lnTo>
                  <a:pt x="654" y="890"/>
                </a:lnTo>
                <a:lnTo>
                  <a:pt x="656" y="891"/>
                </a:lnTo>
                <a:lnTo>
                  <a:pt x="657" y="892"/>
                </a:lnTo>
                <a:lnTo>
                  <a:pt x="663" y="896"/>
                </a:lnTo>
                <a:lnTo>
                  <a:pt x="663" y="897"/>
                </a:lnTo>
                <a:lnTo>
                  <a:pt x="665" y="899"/>
                </a:lnTo>
                <a:lnTo>
                  <a:pt x="667" y="902"/>
                </a:lnTo>
                <a:lnTo>
                  <a:pt x="669" y="904"/>
                </a:lnTo>
                <a:lnTo>
                  <a:pt x="673" y="905"/>
                </a:lnTo>
                <a:lnTo>
                  <a:pt x="677" y="907"/>
                </a:lnTo>
                <a:lnTo>
                  <a:pt x="688" y="907"/>
                </a:lnTo>
                <a:lnTo>
                  <a:pt x="689" y="908"/>
                </a:lnTo>
                <a:lnTo>
                  <a:pt x="693" y="908"/>
                </a:lnTo>
                <a:lnTo>
                  <a:pt x="697" y="907"/>
                </a:lnTo>
                <a:lnTo>
                  <a:pt x="698" y="906"/>
                </a:lnTo>
                <a:lnTo>
                  <a:pt x="704" y="906"/>
                </a:lnTo>
                <a:lnTo>
                  <a:pt x="706" y="905"/>
                </a:lnTo>
                <a:lnTo>
                  <a:pt x="707" y="904"/>
                </a:lnTo>
                <a:lnTo>
                  <a:pt x="710" y="903"/>
                </a:lnTo>
                <a:lnTo>
                  <a:pt x="715" y="900"/>
                </a:lnTo>
                <a:lnTo>
                  <a:pt x="715" y="899"/>
                </a:lnTo>
                <a:lnTo>
                  <a:pt x="721" y="892"/>
                </a:lnTo>
                <a:lnTo>
                  <a:pt x="723" y="887"/>
                </a:lnTo>
                <a:lnTo>
                  <a:pt x="726" y="886"/>
                </a:lnTo>
                <a:lnTo>
                  <a:pt x="726" y="884"/>
                </a:lnTo>
                <a:lnTo>
                  <a:pt x="728" y="883"/>
                </a:lnTo>
                <a:lnTo>
                  <a:pt x="728" y="880"/>
                </a:lnTo>
                <a:lnTo>
                  <a:pt x="731" y="877"/>
                </a:lnTo>
                <a:lnTo>
                  <a:pt x="736" y="869"/>
                </a:lnTo>
                <a:lnTo>
                  <a:pt x="739" y="867"/>
                </a:lnTo>
                <a:lnTo>
                  <a:pt x="744" y="866"/>
                </a:lnTo>
                <a:lnTo>
                  <a:pt x="747" y="865"/>
                </a:lnTo>
                <a:lnTo>
                  <a:pt x="748" y="860"/>
                </a:lnTo>
                <a:lnTo>
                  <a:pt x="750" y="858"/>
                </a:lnTo>
                <a:lnTo>
                  <a:pt x="749" y="857"/>
                </a:lnTo>
                <a:lnTo>
                  <a:pt x="751" y="853"/>
                </a:lnTo>
                <a:lnTo>
                  <a:pt x="752" y="850"/>
                </a:lnTo>
                <a:lnTo>
                  <a:pt x="755" y="847"/>
                </a:lnTo>
                <a:lnTo>
                  <a:pt x="758" y="847"/>
                </a:lnTo>
                <a:lnTo>
                  <a:pt x="762" y="850"/>
                </a:lnTo>
                <a:lnTo>
                  <a:pt x="761" y="851"/>
                </a:lnTo>
                <a:lnTo>
                  <a:pt x="760" y="851"/>
                </a:lnTo>
                <a:lnTo>
                  <a:pt x="761" y="854"/>
                </a:lnTo>
                <a:lnTo>
                  <a:pt x="761" y="854"/>
                </a:lnTo>
                <a:lnTo>
                  <a:pt x="761" y="855"/>
                </a:lnTo>
                <a:lnTo>
                  <a:pt x="761" y="855"/>
                </a:lnTo>
                <a:lnTo>
                  <a:pt x="761" y="857"/>
                </a:lnTo>
                <a:lnTo>
                  <a:pt x="763" y="855"/>
                </a:lnTo>
                <a:lnTo>
                  <a:pt x="764" y="855"/>
                </a:lnTo>
                <a:lnTo>
                  <a:pt x="766" y="853"/>
                </a:lnTo>
                <a:lnTo>
                  <a:pt x="768" y="853"/>
                </a:lnTo>
                <a:lnTo>
                  <a:pt x="768" y="854"/>
                </a:lnTo>
                <a:lnTo>
                  <a:pt x="771" y="856"/>
                </a:lnTo>
                <a:lnTo>
                  <a:pt x="770" y="858"/>
                </a:lnTo>
                <a:lnTo>
                  <a:pt x="771" y="864"/>
                </a:lnTo>
                <a:lnTo>
                  <a:pt x="770" y="865"/>
                </a:lnTo>
                <a:lnTo>
                  <a:pt x="769" y="865"/>
                </a:lnTo>
                <a:lnTo>
                  <a:pt x="769" y="867"/>
                </a:lnTo>
                <a:lnTo>
                  <a:pt x="768" y="869"/>
                </a:lnTo>
                <a:lnTo>
                  <a:pt x="766" y="870"/>
                </a:lnTo>
                <a:lnTo>
                  <a:pt x="766" y="870"/>
                </a:lnTo>
                <a:lnTo>
                  <a:pt x="764" y="872"/>
                </a:lnTo>
                <a:lnTo>
                  <a:pt x="765" y="878"/>
                </a:lnTo>
                <a:lnTo>
                  <a:pt x="764" y="881"/>
                </a:lnTo>
                <a:lnTo>
                  <a:pt x="764" y="883"/>
                </a:lnTo>
                <a:lnTo>
                  <a:pt x="765" y="885"/>
                </a:lnTo>
                <a:lnTo>
                  <a:pt x="765" y="885"/>
                </a:lnTo>
                <a:lnTo>
                  <a:pt x="765" y="884"/>
                </a:lnTo>
                <a:lnTo>
                  <a:pt x="767" y="882"/>
                </a:lnTo>
                <a:lnTo>
                  <a:pt x="766" y="874"/>
                </a:lnTo>
                <a:lnTo>
                  <a:pt x="767" y="872"/>
                </a:lnTo>
                <a:lnTo>
                  <a:pt x="769" y="871"/>
                </a:lnTo>
                <a:lnTo>
                  <a:pt x="771" y="870"/>
                </a:lnTo>
                <a:lnTo>
                  <a:pt x="772" y="868"/>
                </a:lnTo>
                <a:lnTo>
                  <a:pt x="772" y="865"/>
                </a:lnTo>
                <a:lnTo>
                  <a:pt x="774" y="864"/>
                </a:lnTo>
                <a:lnTo>
                  <a:pt x="776" y="861"/>
                </a:lnTo>
                <a:lnTo>
                  <a:pt x="775" y="860"/>
                </a:lnTo>
                <a:lnTo>
                  <a:pt x="774" y="859"/>
                </a:lnTo>
                <a:lnTo>
                  <a:pt x="774" y="859"/>
                </a:lnTo>
                <a:lnTo>
                  <a:pt x="775" y="858"/>
                </a:lnTo>
                <a:lnTo>
                  <a:pt x="775" y="855"/>
                </a:lnTo>
                <a:lnTo>
                  <a:pt x="776" y="852"/>
                </a:lnTo>
                <a:lnTo>
                  <a:pt x="777" y="849"/>
                </a:lnTo>
                <a:lnTo>
                  <a:pt x="775" y="848"/>
                </a:lnTo>
                <a:lnTo>
                  <a:pt x="779" y="845"/>
                </a:lnTo>
                <a:lnTo>
                  <a:pt x="779" y="843"/>
                </a:lnTo>
                <a:lnTo>
                  <a:pt x="780" y="842"/>
                </a:lnTo>
                <a:lnTo>
                  <a:pt x="782" y="841"/>
                </a:lnTo>
                <a:lnTo>
                  <a:pt x="784" y="840"/>
                </a:lnTo>
                <a:lnTo>
                  <a:pt x="786" y="840"/>
                </a:lnTo>
                <a:lnTo>
                  <a:pt x="788" y="838"/>
                </a:lnTo>
                <a:lnTo>
                  <a:pt x="788" y="837"/>
                </a:lnTo>
                <a:lnTo>
                  <a:pt x="789" y="836"/>
                </a:lnTo>
                <a:lnTo>
                  <a:pt x="797" y="836"/>
                </a:lnTo>
                <a:lnTo>
                  <a:pt x="798" y="837"/>
                </a:lnTo>
                <a:lnTo>
                  <a:pt x="799" y="837"/>
                </a:lnTo>
                <a:lnTo>
                  <a:pt x="803" y="837"/>
                </a:lnTo>
                <a:lnTo>
                  <a:pt x="806" y="836"/>
                </a:lnTo>
                <a:lnTo>
                  <a:pt x="807" y="835"/>
                </a:lnTo>
                <a:lnTo>
                  <a:pt x="807" y="828"/>
                </a:lnTo>
                <a:lnTo>
                  <a:pt x="809" y="828"/>
                </a:lnTo>
                <a:lnTo>
                  <a:pt x="813" y="830"/>
                </a:lnTo>
                <a:lnTo>
                  <a:pt x="814" y="832"/>
                </a:lnTo>
                <a:lnTo>
                  <a:pt x="816" y="832"/>
                </a:lnTo>
                <a:lnTo>
                  <a:pt x="817" y="833"/>
                </a:lnTo>
                <a:lnTo>
                  <a:pt x="822" y="835"/>
                </a:lnTo>
                <a:lnTo>
                  <a:pt x="824" y="837"/>
                </a:lnTo>
                <a:lnTo>
                  <a:pt x="826" y="838"/>
                </a:lnTo>
                <a:lnTo>
                  <a:pt x="827" y="838"/>
                </a:lnTo>
                <a:lnTo>
                  <a:pt x="830" y="838"/>
                </a:lnTo>
                <a:lnTo>
                  <a:pt x="832" y="837"/>
                </a:lnTo>
                <a:lnTo>
                  <a:pt x="834" y="836"/>
                </a:lnTo>
                <a:lnTo>
                  <a:pt x="833" y="835"/>
                </a:lnTo>
                <a:lnTo>
                  <a:pt x="829" y="836"/>
                </a:lnTo>
                <a:lnTo>
                  <a:pt x="829" y="836"/>
                </a:lnTo>
                <a:lnTo>
                  <a:pt x="828" y="836"/>
                </a:lnTo>
                <a:lnTo>
                  <a:pt x="828" y="836"/>
                </a:lnTo>
                <a:lnTo>
                  <a:pt x="826" y="834"/>
                </a:lnTo>
                <a:lnTo>
                  <a:pt x="826" y="834"/>
                </a:lnTo>
                <a:lnTo>
                  <a:pt x="823" y="833"/>
                </a:lnTo>
                <a:lnTo>
                  <a:pt x="821" y="831"/>
                </a:lnTo>
                <a:lnTo>
                  <a:pt x="818" y="830"/>
                </a:lnTo>
                <a:lnTo>
                  <a:pt x="818" y="830"/>
                </a:lnTo>
                <a:lnTo>
                  <a:pt x="817" y="830"/>
                </a:lnTo>
                <a:lnTo>
                  <a:pt x="817" y="829"/>
                </a:lnTo>
                <a:lnTo>
                  <a:pt x="816" y="829"/>
                </a:lnTo>
                <a:lnTo>
                  <a:pt x="813" y="825"/>
                </a:lnTo>
                <a:lnTo>
                  <a:pt x="807" y="824"/>
                </a:lnTo>
                <a:lnTo>
                  <a:pt x="802" y="826"/>
                </a:lnTo>
                <a:lnTo>
                  <a:pt x="802" y="830"/>
                </a:lnTo>
                <a:lnTo>
                  <a:pt x="799" y="832"/>
                </a:lnTo>
                <a:lnTo>
                  <a:pt x="797" y="832"/>
                </a:lnTo>
                <a:lnTo>
                  <a:pt x="795" y="833"/>
                </a:lnTo>
                <a:lnTo>
                  <a:pt x="793" y="833"/>
                </a:lnTo>
                <a:lnTo>
                  <a:pt x="793" y="834"/>
                </a:lnTo>
                <a:lnTo>
                  <a:pt x="791" y="833"/>
                </a:lnTo>
                <a:lnTo>
                  <a:pt x="790" y="832"/>
                </a:lnTo>
                <a:lnTo>
                  <a:pt x="787" y="832"/>
                </a:lnTo>
                <a:lnTo>
                  <a:pt x="784" y="834"/>
                </a:lnTo>
                <a:lnTo>
                  <a:pt x="783" y="836"/>
                </a:lnTo>
                <a:lnTo>
                  <a:pt x="782" y="836"/>
                </a:lnTo>
                <a:lnTo>
                  <a:pt x="782" y="836"/>
                </a:lnTo>
                <a:lnTo>
                  <a:pt x="779" y="837"/>
                </a:lnTo>
                <a:lnTo>
                  <a:pt x="773" y="839"/>
                </a:lnTo>
                <a:lnTo>
                  <a:pt x="772" y="842"/>
                </a:lnTo>
                <a:lnTo>
                  <a:pt x="770" y="844"/>
                </a:lnTo>
                <a:lnTo>
                  <a:pt x="771" y="846"/>
                </a:lnTo>
                <a:lnTo>
                  <a:pt x="772" y="846"/>
                </a:lnTo>
                <a:lnTo>
                  <a:pt x="771" y="848"/>
                </a:lnTo>
                <a:lnTo>
                  <a:pt x="770" y="847"/>
                </a:lnTo>
                <a:lnTo>
                  <a:pt x="769" y="846"/>
                </a:lnTo>
                <a:lnTo>
                  <a:pt x="766" y="844"/>
                </a:lnTo>
                <a:lnTo>
                  <a:pt x="763" y="844"/>
                </a:lnTo>
                <a:lnTo>
                  <a:pt x="762" y="843"/>
                </a:lnTo>
                <a:lnTo>
                  <a:pt x="762" y="842"/>
                </a:lnTo>
                <a:lnTo>
                  <a:pt x="760" y="841"/>
                </a:lnTo>
                <a:lnTo>
                  <a:pt x="760" y="840"/>
                </a:lnTo>
                <a:lnTo>
                  <a:pt x="759" y="840"/>
                </a:lnTo>
                <a:lnTo>
                  <a:pt x="759" y="839"/>
                </a:lnTo>
                <a:lnTo>
                  <a:pt x="758" y="839"/>
                </a:lnTo>
                <a:lnTo>
                  <a:pt x="757" y="837"/>
                </a:lnTo>
                <a:lnTo>
                  <a:pt x="757" y="832"/>
                </a:lnTo>
                <a:lnTo>
                  <a:pt x="756" y="831"/>
                </a:lnTo>
                <a:lnTo>
                  <a:pt x="755" y="829"/>
                </a:lnTo>
                <a:lnTo>
                  <a:pt x="755" y="804"/>
                </a:lnTo>
                <a:lnTo>
                  <a:pt x="754" y="803"/>
                </a:lnTo>
                <a:lnTo>
                  <a:pt x="748" y="802"/>
                </a:lnTo>
                <a:lnTo>
                  <a:pt x="743" y="800"/>
                </a:lnTo>
                <a:lnTo>
                  <a:pt x="744" y="799"/>
                </a:lnTo>
                <a:lnTo>
                  <a:pt x="743" y="797"/>
                </a:lnTo>
                <a:lnTo>
                  <a:pt x="744" y="797"/>
                </a:lnTo>
                <a:lnTo>
                  <a:pt x="744" y="796"/>
                </a:lnTo>
                <a:lnTo>
                  <a:pt x="747" y="795"/>
                </a:lnTo>
                <a:lnTo>
                  <a:pt x="747" y="792"/>
                </a:lnTo>
                <a:lnTo>
                  <a:pt x="746" y="791"/>
                </a:lnTo>
                <a:lnTo>
                  <a:pt x="743" y="791"/>
                </a:lnTo>
                <a:lnTo>
                  <a:pt x="741" y="788"/>
                </a:lnTo>
                <a:lnTo>
                  <a:pt x="736" y="786"/>
                </a:lnTo>
                <a:lnTo>
                  <a:pt x="734" y="784"/>
                </a:lnTo>
                <a:lnTo>
                  <a:pt x="734" y="782"/>
                </a:lnTo>
                <a:lnTo>
                  <a:pt x="736" y="781"/>
                </a:lnTo>
                <a:lnTo>
                  <a:pt x="737" y="779"/>
                </a:lnTo>
                <a:lnTo>
                  <a:pt x="743" y="781"/>
                </a:lnTo>
                <a:lnTo>
                  <a:pt x="749" y="781"/>
                </a:lnTo>
                <a:lnTo>
                  <a:pt x="751" y="780"/>
                </a:lnTo>
                <a:lnTo>
                  <a:pt x="752" y="781"/>
                </a:lnTo>
                <a:lnTo>
                  <a:pt x="754" y="781"/>
                </a:lnTo>
                <a:lnTo>
                  <a:pt x="756" y="781"/>
                </a:lnTo>
                <a:lnTo>
                  <a:pt x="756" y="778"/>
                </a:lnTo>
                <a:lnTo>
                  <a:pt x="758" y="777"/>
                </a:lnTo>
                <a:lnTo>
                  <a:pt x="758" y="776"/>
                </a:lnTo>
                <a:lnTo>
                  <a:pt x="758" y="776"/>
                </a:lnTo>
                <a:lnTo>
                  <a:pt x="759" y="774"/>
                </a:lnTo>
                <a:lnTo>
                  <a:pt x="759" y="773"/>
                </a:lnTo>
                <a:lnTo>
                  <a:pt x="761" y="759"/>
                </a:lnTo>
                <a:lnTo>
                  <a:pt x="759" y="759"/>
                </a:lnTo>
                <a:lnTo>
                  <a:pt x="759" y="756"/>
                </a:lnTo>
                <a:lnTo>
                  <a:pt x="759" y="754"/>
                </a:lnTo>
                <a:lnTo>
                  <a:pt x="758" y="753"/>
                </a:lnTo>
                <a:lnTo>
                  <a:pt x="758" y="752"/>
                </a:lnTo>
                <a:lnTo>
                  <a:pt x="755" y="750"/>
                </a:lnTo>
                <a:lnTo>
                  <a:pt x="752" y="748"/>
                </a:lnTo>
                <a:lnTo>
                  <a:pt x="751" y="748"/>
                </a:lnTo>
                <a:lnTo>
                  <a:pt x="750" y="747"/>
                </a:lnTo>
                <a:lnTo>
                  <a:pt x="751" y="746"/>
                </a:lnTo>
                <a:lnTo>
                  <a:pt x="755" y="745"/>
                </a:lnTo>
                <a:lnTo>
                  <a:pt x="759" y="745"/>
                </a:lnTo>
                <a:lnTo>
                  <a:pt x="760" y="745"/>
                </a:lnTo>
                <a:lnTo>
                  <a:pt x="762" y="743"/>
                </a:lnTo>
                <a:lnTo>
                  <a:pt x="762" y="741"/>
                </a:lnTo>
                <a:lnTo>
                  <a:pt x="763" y="740"/>
                </a:lnTo>
                <a:lnTo>
                  <a:pt x="763" y="738"/>
                </a:lnTo>
                <a:lnTo>
                  <a:pt x="764" y="738"/>
                </a:lnTo>
                <a:lnTo>
                  <a:pt x="765" y="737"/>
                </a:lnTo>
                <a:lnTo>
                  <a:pt x="768" y="738"/>
                </a:lnTo>
                <a:lnTo>
                  <a:pt x="774" y="737"/>
                </a:lnTo>
                <a:lnTo>
                  <a:pt x="776" y="738"/>
                </a:lnTo>
                <a:lnTo>
                  <a:pt x="779" y="738"/>
                </a:lnTo>
                <a:lnTo>
                  <a:pt x="780" y="736"/>
                </a:lnTo>
                <a:lnTo>
                  <a:pt x="783" y="736"/>
                </a:lnTo>
                <a:lnTo>
                  <a:pt x="783" y="735"/>
                </a:lnTo>
                <a:lnTo>
                  <a:pt x="787" y="735"/>
                </a:lnTo>
                <a:lnTo>
                  <a:pt x="789" y="734"/>
                </a:lnTo>
                <a:lnTo>
                  <a:pt x="793" y="734"/>
                </a:lnTo>
                <a:lnTo>
                  <a:pt x="794" y="732"/>
                </a:lnTo>
                <a:lnTo>
                  <a:pt x="802" y="729"/>
                </a:lnTo>
                <a:lnTo>
                  <a:pt x="802" y="728"/>
                </a:lnTo>
                <a:lnTo>
                  <a:pt x="803" y="728"/>
                </a:lnTo>
                <a:lnTo>
                  <a:pt x="805" y="727"/>
                </a:lnTo>
                <a:lnTo>
                  <a:pt x="808" y="728"/>
                </a:lnTo>
                <a:lnTo>
                  <a:pt x="808" y="728"/>
                </a:lnTo>
                <a:lnTo>
                  <a:pt x="811" y="728"/>
                </a:lnTo>
                <a:lnTo>
                  <a:pt x="811" y="729"/>
                </a:lnTo>
                <a:lnTo>
                  <a:pt x="812" y="729"/>
                </a:lnTo>
                <a:lnTo>
                  <a:pt x="816" y="726"/>
                </a:lnTo>
                <a:lnTo>
                  <a:pt x="818" y="727"/>
                </a:lnTo>
                <a:lnTo>
                  <a:pt x="821" y="726"/>
                </a:lnTo>
                <a:lnTo>
                  <a:pt x="823" y="723"/>
                </a:lnTo>
                <a:lnTo>
                  <a:pt x="823" y="723"/>
                </a:lnTo>
                <a:lnTo>
                  <a:pt x="825" y="724"/>
                </a:lnTo>
                <a:lnTo>
                  <a:pt x="825" y="723"/>
                </a:lnTo>
                <a:lnTo>
                  <a:pt x="826" y="723"/>
                </a:lnTo>
                <a:lnTo>
                  <a:pt x="826" y="723"/>
                </a:lnTo>
                <a:lnTo>
                  <a:pt x="827" y="723"/>
                </a:lnTo>
                <a:lnTo>
                  <a:pt x="830" y="723"/>
                </a:lnTo>
                <a:lnTo>
                  <a:pt x="833" y="725"/>
                </a:lnTo>
                <a:lnTo>
                  <a:pt x="834" y="725"/>
                </a:lnTo>
                <a:lnTo>
                  <a:pt x="836" y="727"/>
                </a:lnTo>
                <a:lnTo>
                  <a:pt x="837" y="726"/>
                </a:lnTo>
                <a:lnTo>
                  <a:pt x="839" y="727"/>
                </a:lnTo>
                <a:lnTo>
                  <a:pt x="839" y="729"/>
                </a:lnTo>
                <a:lnTo>
                  <a:pt x="841" y="730"/>
                </a:lnTo>
                <a:lnTo>
                  <a:pt x="846" y="731"/>
                </a:lnTo>
                <a:lnTo>
                  <a:pt x="846" y="728"/>
                </a:lnTo>
                <a:lnTo>
                  <a:pt x="850" y="729"/>
                </a:lnTo>
                <a:lnTo>
                  <a:pt x="851" y="728"/>
                </a:lnTo>
                <a:lnTo>
                  <a:pt x="850" y="726"/>
                </a:lnTo>
                <a:lnTo>
                  <a:pt x="852" y="724"/>
                </a:lnTo>
                <a:lnTo>
                  <a:pt x="862" y="724"/>
                </a:lnTo>
                <a:lnTo>
                  <a:pt x="864" y="723"/>
                </a:lnTo>
                <a:lnTo>
                  <a:pt x="866" y="721"/>
                </a:lnTo>
                <a:lnTo>
                  <a:pt x="868" y="721"/>
                </a:lnTo>
                <a:lnTo>
                  <a:pt x="869" y="722"/>
                </a:lnTo>
                <a:lnTo>
                  <a:pt x="876" y="722"/>
                </a:lnTo>
                <a:lnTo>
                  <a:pt x="876" y="722"/>
                </a:lnTo>
                <a:lnTo>
                  <a:pt x="879" y="721"/>
                </a:lnTo>
                <a:lnTo>
                  <a:pt x="879" y="721"/>
                </a:lnTo>
                <a:lnTo>
                  <a:pt x="888" y="721"/>
                </a:lnTo>
                <a:lnTo>
                  <a:pt x="891" y="720"/>
                </a:lnTo>
                <a:lnTo>
                  <a:pt x="893" y="720"/>
                </a:lnTo>
                <a:lnTo>
                  <a:pt x="894" y="719"/>
                </a:lnTo>
                <a:lnTo>
                  <a:pt x="895" y="717"/>
                </a:lnTo>
                <a:lnTo>
                  <a:pt x="896" y="717"/>
                </a:lnTo>
                <a:lnTo>
                  <a:pt x="898" y="714"/>
                </a:lnTo>
                <a:lnTo>
                  <a:pt x="903" y="713"/>
                </a:lnTo>
                <a:lnTo>
                  <a:pt x="905" y="711"/>
                </a:lnTo>
                <a:lnTo>
                  <a:pt x="908" y="713"/>
                </a:lnTo>
                <a:lnTo>
                  <a:pt x="916" y="713"/>
                </a:lnTo>
                <a:lnTo>
                  <a:pt x="917" y="714"/>
                </a:lnTo>
                <a:lnTo>
                  <a:pt x="918" y="716"/>
                </a:lnTo>
                <a:lnTo>
                  <a:pt x="919" y="716"/>
                </a:lnTo>
                <a:lnTo>
                  <a:pt x="921" y="718"/>
                </a:lnTo>
                <a:lnTo>
                  <a:pt x="926" y="716"/>
                </a:lnTo>
                <a:lnTo>
                  <a:pt x="926" y="715"/>
                </a:lnTo>
                <a:lnTo>
                  <a:pt x="927" y="713"/>
                </a:lnTo>
                <a:lnTo>
                  <a:pt x="929" y="713"/>
                </a:lnTo>
                <a:lnTo>
                  <a:pt x="929" y="714"/>
                </a:lnTo>
                <a:lnTo>
                  <a:pt x="931" y="715"/>
                </a:lnTo>
                <a:lnTo>
                  <a:pt x="931" y="713"/>
                </a:lnTo>
                <a:lnTo>
                  <a:pt x="932" y="712"/>
                </a:lnTo>
                <a:lnTo>
                  <a:pt x="937" y="712"/>
                </a:lnTo>
                <a:lnTo>
                  <a:pt x="940" y="710"/>
                </a:lnTo>
                <a:lnTo>
                  <a:pt x="943" y="709"/>
                </a:lnTo>
                <a:lnTo>
                  <a:pt x="948" y="709"/>
                </a:lnTo>
                <a:lnTo>
                  <a:pt x="951" y="710"/>
                </a:lnTo>
                <a:lnTo>
                  <a:pt x="953" y="712"/>
                </a:lnTo>
                <a:lnTo>
                  <a:pt x="956" y="711"/>
                </a:lnTo>
                <a:lnTo>
                  <a:pt x="964" y="711"/>
                </a:lnTo>
                <a:lnTo>
                  <a:pt x="966" y="710"/>
                </a:lnTo>
                <a:lnTo>
                  <a:pt x="968" y="707"/>
                </a:lnTo>
                <a:lnTo>
                  <a:pt x="969" y="707"/>
                </a:lnTo>
                <a:lnTo>
                  <a:pt x="969" y="706"/>
                </a:lnTo>
                <a:lnTo>
                  <a:pt x="970" y="705"/>
                </a:lnTo>
                <a:lnTo>
                  <a:pt x="971" y="703"/>
                </a:lnTo>
                <a:lnTo>
                  <a:pt x="972" y="702"/>
                </a:lnTo>
                <a:lnTo>
                  <a:pt x="973" y="701"/>
                </a:lnTo>
                <a:lnTo>
                  <a:pt x="974" y="700"/>
                </a:lnTo>
                <a:lnTo>
                  <a:pt x="975" y="700"/>
                </a:lnTo>
                <a:lnTo>
                  <a:pt x="977" y="701"/>
                </a:lnTo>
                <a:lnTo>
                  <a:pt x="978" y="704"/>
                </a:lnTo>
                <a:lnTo>
                  <a:pt x="983" y="706"/>
                </a:lnTo>
                <a:lnTo>
                  <a:pt x="992" y="707"/>
                </a:lnTo>
                <a:lnTo>
                  <a:pt x="996" y="708"/>
                </a:lnTo>
                <a:lnTo>
                  <a:pt x="1005" y="708"/>
                </a:lnTo>
                <a:lnTo>
                  <a:pt x="1010" y="711"/>
                </a:lnTo>
                <a:lnTo>
                  <a:pt x="1019" y="711"/>
                </a:lnTo>
                <a:lnTo>
                  <a:pt x="1022" y="713"/>
                </a:lnTo>
                <a:lnTo>
                  <a:pt x="1027" y="715"/>
                </a:lnTo>
                <a:lnTo>
                  <a:pt x="1037" y="716"/>
                </a:lnTo>
                <a:lnTo>
                  <a:pt x="1040" y="717"/>
                </a:lnTo>
                <a:lnTo>
                  <a:pt x="1048" y="718"/>
                </a:lnTo>
                <a:lnTo>
                  <a:pt x="1053" y="718"/>
                </a:lnTo>
                <a:lnTo>
                  <a:pt x="1054" y="719"/>
                </a:lnTo>
                <a:lnTo>
                  <a:pt x="1055" y="720"/>
                </a:lnTo>
                <a:lnTo>
                  <a:pt x="1057" y="721"/>
                </a:lnTo>
                <a:lnTo>
                  <a:pt x="1057" y="722"/>
                </a:lnTo>
                <a:lnTo>
                  <a:pt x="1060" y="723"/>
                </a:lnTo>
                <a:lnTo>
                  <a:pt x="1061" y="722"/>
                </a:lnTo>
                <a:lnTo>
                  <a:pt x="1062" y="721"/>
                </a:lnTo>
                <a:lnTo>
                  <a:pt x="1065" y="720"/>
                </a:lnTo>
                <a:lnTo>
                  <a:pt x="1065" y="719"/>
                </a:lnTo>
                <a:lnTo>
                  <a:pt x="1069" y="719"/>
                </a:lnTo>
                <a:lnTo>
                  <a:pt x="1075" y="718"/>
                </a:lnTo>
                <a:lnTo>
                  <a:pt x="1078" y="714"/>
                </a:lnTo>
                <a:lnTo>
                  <a:pt x="1079" y="714"/>
                </a:lnTo>
                <a:lnTo>
                  <a:pt x="1080" y="711"/>
                </a:lnTo>
                <a:lnTo>
                  <a:pt x="1088" y="711"/>
                </a:lnTo>
                <a:lnTo>
                  <a:pt x="1089" y="711"/>
                </a:lnTo>
                <a:lnTo>
                  <a:pt x="1091" y="710"/>
                </a:lnTo>
                <a:lnTo>
                  <a:pt x="1097" y="710"/>
                </a:lnTo>
                <a:lnTo>
                  <a:pt x="1100" y="711"/>
                </a:lnTo>
                <a:lnTo>
                  <a:pt x="1102" y="711"/>
                </a:lnTo>
                <a:lnTo>
                  <a:pt x="1107" y="714"/>
                </a:lnTo>
                <a:lnTo>
                  <a:pt x="1114" y="716"/>
                </a:lnTo>
                <a:lnTo>
                  <a:pt x="1117" y="718"/>
                </a:lnTo>
                <a:lnTo>
                  <a:pt x="1119" y="718"/>
                </a:lnTo>
                <a:lnTo>
                  <a:pt x="1120" y="717"/>
                </a:lnTo>
                <a:lnTo>
                  <a:pt x="1122" y="717"/>
                </a:lnTo>
                <a:lnTo>
                  <a:pt x="1125" y="720"/>
                </a:lnTo>
                <a:lnTo>
                  <a:pt x="1127" y="721"/>
                </a:lnTo>
                <a:lnTo>
                  <a:pt x="1130" y="723"/>
                </a:lnTo>
                <a:lnTo>
                  <a:pt x="1133" y="726"/>
                </a:lnTo>
                <a:lnTo>
                  <a:pt x="1134" y="727"/>
                </a:lnTo>
                <a:lnTo>
                  <a:pt x="1134" y="728"/>
                </a:lnTo>
                <a:lnTo>
                  <a:pt x="1135" y="730"/>
                </a:lnTo>
                <a:lnTo>
                  <a:pt x="1136" y="731"/>
                </a:lnTo>
                <a:lnTo>
                  <a:pt x="1141" y="731"/>
                </a:lnTo>
                <a:lnTo>
                  <a:pt x="1141" y="730"/>
                </a:lnTo>
                <a:lnTo>
                  <a:pt x="1143" y="729"/>
                </a:lnTo>
                <a:lnTo>
                  <a:pt x="1147" y="729"/>
                </a:lnTo>
                <a:lnTo>
                  <a:pt x="1151" y="733"/>
                </a:lnTo>
                <a:lnTo>
                  <a:pt x="1151" y="735"/>
                </a:lnTo>
                <a:lnTo>
                  <a:pt x="1155" y="740"/>
                </a:lnTo>
                <a:lnTo>
                  <a:pt x="1161" y="746"/>
                </a:lnTo>
                <a:lnTo>
                  <a:pt x="1161" y="747"/>
                </a:lnTo>
                <a:lnTo>
                  <a:pt x="1162" y="747"/>
                </a:lnTo>
                <a:lnTo>
                  <a:pt x="1163" y="749"/>
                </a:lnTo>
                <a:lnTo>
                  <a:pt x="1165" y="750"/>
                </a:lnTo>
                <a:lnTo>
                  <a:pt x="1172" y="751"/>
                </a:lnTo>
                <a:lnTo>
                  <a:pt x="1179" y="750"/>
                </a:lnTo>
                <a:lnTo>
                  <a:pt x="1182" y="749"/>
                </a:lnTo>
                <a:lnTo>
                  <a:pt x="1187" y="749"/>
                </a:lnTo>
                <a:lnTo>
                  <a:pt x="1192" y="750"/>
                </a:lnTo>
                <a:lnTo>
                  <a:pt x="1195" y="750"/>
                </a:lnTo>
                <a:lnTo>
                  <a:pt x="1197" y="751"/>
                </a:lnTo>
                <a:lnTo>
                  <a:pt x="1201" y="750"/>
                </a:lnTo>
                <a:lnTo>
                  <a:pt x="1206" y="750"/>
                </a:lnTo>
                <a:lnTo>
                  <a:pt x="1210" y="750"/>
                </a:lnTo>
                <a:lnTo>
                  <a:pt x="1211" y="752"/>
                </a:lnTo>
                <a:lnTo>
                  <a:pt x="1214" y="753"/>
                </a:lnTo>
                <a:lnTo>
                  <a:pt x="1219" y="753"/>
                </a:lnTo>
                <a:lnTo>
                  <a:pt x="1222" y="751"/>
                </a:lnTo>
                <a:lnTo>
                  <a:pt x="1229" y="751"/>
                </a:lnTo>
                <a:lnTo>
                  <a:pt x="1229" y="752"/>
                </a:lnTo>
                <a:lnTo>
                  <a:pt x="1234" y="752"/>
                </a:lnTo>
                <a:lnTo>
                  <a:pt x="1236" y="752"/>
                </a:lnTo>
                <a:lnTo>
                  <a:pt x="1241" y="747"/>
                </a:lnTo>
                <a:lnTo>
                  <a:pt x="1246" y="746"/>
                </a:lnTo>
                <a:lnTo>
                  <a:pt x="1249" y="746"/>
                </a:lnTo>
                <a:lnTo>
                  <a:pt x="1251" y="744"/>
                </a:lnTo>
                <a:lnTo>
                  <a:pt x="1255" y="743"/>
                </a:lnTo>
                <a:lnTo>
                  <a:pt x="1260" y="741"/>
                </a:lnTo>
                <a:lnTo>
                  <a:pt x="1262" y="741"/>
                </a:lnTo>
                <a:lnTo>
                  <a:pt x="1268" y="736"/>
                </a:lnTo>
                <a:lnTo>
                  <a:pt x="1271" y="735"/>
                </a:lnTo>
                <a:lnTo>
                  <a:pt x="1276" y="734"/>
                </a:lnTo>
                <a:lnTo>
                  <a:pt x="1280" y="736"/>
                </a:lnTo>
                <a:lnTo>
                  <a:pt x="1282" y="736"/>
                </a:lnTo>
                <a:lnTo>
                  <a:pt x="1283" y="735"/>
                </a:lnTo>
                <a:lnTo>
                  <a:pt x="1285" y="735"/>
                </a:lnTo>
                <a:lnTo>
                  <a:pt x="1288" y="735"/>
                </a:lnTo>
                <a:lnTo>
                  <a:pt x="1290" y="734"/>
                </a:lnTo>
                <a:lnTo>
                  <a:pt x="1292" y="731"/>
                </a:lnTo>
                <a:lnTo>
                  <a:pt x="1292" y="730"/>
                </a:lnTo>
                <a:lnTo>
                  <a:pt x="1294" y="729"/>
                </a:lnTo>
                <a:lnTo>
                  <a:pt x="1301" y="729"/>
                </a:lnTo>
                <a:lnTo>
                  <a:pt x="1305" y="728"/>
                </a:lnTo>
                <a:lnTo>
                  <a:pt x="1308" y="728"/>
                </a:lnTo>
                <a:lnTo>
                  <a:pt x="1310" y="729"/>
                </a:lnTo>
                <a:lnTo>
                  <a:pt x="1314" y="730"/>
                </a:lnTo>
                <a:lnTo>
                  <a:pt x="1316" y="730"/>
                </a:lnTo>
                <a:lnTo>
                  <a:pt x="1318" y="729"/>
                </a:lnTo>
                <a:lnTo>
                  <a:pt x="1323" y="730"/>
                </a:lnTo>
                <a:lnTo>
                  <a:pt x="1329" y="733"/>
                </a:lnTo>
                <a:lnTo>
                  <a:pt x="1333" y="735"/>
                </a:lnTo>
                <a:lnTo>
                  <a:pt x="1336" y="735"/>
                </a:lnTo>
                <a:lnTo>
                  <a:pt x="1340" y="734"/>
                </a:lnTo>
                <a:lnTo>
                  <a:pt x="1344" y="734"/>
                </a:lnTo>
                <a:lnTo>
                  <a:pt x="1343" y="733"/>
                </a:lnTo>
                <a:lnTo>
                  <a:pt x="1345" y="732"/>
                </a:lnTo>
                <a:lnTo>
                  <a:pt x="1351" y="728"/>
                </a:lnTo>
                <a:lnTo>
                  <a:pt x="1357" y="722"/>
                </a:lnTo>
                <a:lnTo>
                  <a:pt x="1363" y="721"/>
                </a:lnTo>
                <a:lnTo>
                  <a:pt x="1363" y="722"/>
                </a:lnTo>
                <a:lnTo>
                  <a:pt x="1360" y="727"/>
                </a:lnTo>
                <a:lnTo>
                  <a:pt x="1360" y="731"/>
                </a:lnTo>
                <a:lnTo>
                  <a:pt x="1359" y="733"/>
                </a:lnTo>
                <a:lnTo>
                  <a:pt x="1359" y="735"/>
                </a:lnTo>
                <a:lnTo>
                  <a:pt x="1358" y="739"/>
                </a:lnTo>
                <a:lnTo>
                  <a:pt x="1356" y="741"/>
                </a:lnTo>
                <a:lnTo>
                  <a:pt x="1357" y="741"/>
                </a:lnTo>
                <a:lnTo>
                  <a:pt x="1354" y="742"/>
                </a:lnTo>
                <a:lnTo>
                  <a:pt x="1351" y="741"/>
                </a:lnTo>
                <a:lnTo>
                  <a:pt x="1350" y="741"/>
                </a:lnTo>
                <a:lnTo>
                  <a:pt x="1349" y="743"/>
                </a:lnTo>
                <a:lnTo>
                  <a:pt x="1344" y="747"/>
                </a:lnTo>
                <a:lnTo>
                  <a:pt x="1342" y="752"/>
                </a:lnTo>
                <a:lnTo>
                  <a:pt x="1342" y="754"/>
                </a:lnTo>
                <a:lnTo>
                  <a:pt x="1344" y="757"/>
                </a:lnTo>
                <a:lnTo>
                  <a:pt x="1346" y="759"/>
                </a:lnTo>
                <a:lnTo>
                  <a:pt x="1349" y="764"/>
                </a:lnTo>
                <a:lnTo>
                  <a:pt x="1350" y="764"/>
                </a:lnTo>
                <a:lnTo>
                  <a:pt x="1350" y="762"/>
                </a:lnTo>
                <a:lnTo>
                  <a:pt x="1348" y="760"/>
                </a:lnTo>
                <a:lnTo>
                  <a:pt x="1347" y="758"/>
                </a:lnTo>
                <a:lnTo>
                  <a:pt x="1345" y="757"/>
                </a:lnTo>
                <a:lnTo>
                  <a:pt x="1345" y="757"/>
                </a:lnTo>
                <a:lnTo>
                  <a:pt x="1344" y="756"/>
                </a:lnTo>
                <a:lnTo>
                  <a:pt x="1344" y="753"/>
                </a:lnTo>
                <a:lnTo>
                  <a:pt x="1345" y="752"/>
                </a:lnTo>
                <a:lnTo>
                  <a:pt x="1345" y="749"/>
                </a:lnTo>
                <a:lnTo>
                  <a:pt x="1346" y="747"/>
                </a:lnTo>
                <a:lnTo>
                  <a:pt x="1348" y="746"/>
                </a:lnTo>
                <a:lnTo>
                  <a:pt x="1356" y="745"/>
                </a:lnTo>
                <a:lnTo>
                  <a:pt x="1357" y="743"/>
                </a:lnTo>
                <a:lnTo>
                  <a:pt x="1358" y="743"/>
                </a:lnTo>
                <a:lnTo>
                  <a:pt x="1359" y="742"/>
                </a:lnTo>
                <a:lnTo>
                  <a:pt x="1359" y="741"/>
                </a:lnTo>
                <a:lnTo>
                  <a:pt x="1361" y="740"/>
                </a:lnTo>
                <a:lnTo>
                  <a:pt x="1362" y="737"/>
                </a:lnTo>
                <a:lnTo>
                  <a:pt x="1363" y="732"/>
                </a:lnTo>
                <a:lnTo>
                  <a:pt x="1364" y="730"/>
                </a:lnTo>
                <a:lnTo>
                  <a:pt x="1364" y="728"/>
                </a:lnTo>
                <a:lnTo>
                  <a:pt x="1366" y="727"/>
                </a:lnTo>
                <a:lnTo>
                  <a:pt x="1366" y="725"/>
                </a:lnTo>
                <a:lnTo>
                  <a:pt x="1367" y="725"/>
                </a:lnTo>
                <a:lnTo>
                  <a:pt x="1367" y="724"/>
                </a:lnTo>
                <a:lnTo>
                  <a:pt x="1366" y="723"/>
                </a:lnTo>
                <a:lnTo>
                  <a:pt x="1369" y="720"/>
                </a:lnTo>
                <a:lnTo>
                  <a:pt x="1371" y="716"/>
                </a:lnTo>
                <a:lnTo>
                  <a:pt x="1371" y="712"/>
                </a:lnTo>
                <a:lnTo>
                  <a:pt x="1372" y="711"/>
                </a:lnTo>
                <a:lnTo>
                  <a:pt x="1373" y="711"/>
                </a:lnTo>
                <a:lnTo>
                  <a:pt x="1373" y="707"/>
                </a:lnTo>
                <a:lnTo>
                  <a:pt x="1373" y="702"/>
                </a:lnTo>
                <a:lnTo>
                  <a:pt x="1372" y="701"/>
                </a:lnTo>
                <a:lnTo>
                  <a:pt x="1371" y="699"/>
                </a:lnTo>
                <a:lnTo>
                  <a:pt x="1368" y="696"/>
                </a:lnTo>
                <a:lnTo>
                  <a:pt x="1367" y="693"/>
                </a:lnTo>
                <a:lnTo>
                  <a:pt x="1366" y="691"/>
                </a:lnTo>
                <a:lnTo>
                  <a:pt x="1364" y="688"/>
                </a:lnTo>
                <a:lnTo>
                  <a:pt x="1362" y="681"/>
                </a:lnTo>
                <a:lnTo>
                  <a:pt x="1363" y="678"/>
                </a:lnTo>
                <a:lnTo>
                  <a:pt x="1363" y="678"/>
                </a:lnTo>
                <a:lnTo>
                  <a:pt x="1363" y="676"/>
                </a:lnTo>
                <a:lnTo>
                  <a:pt x="1364" y="673"/>
                </a:lnTo>
                <a:lnTo>
                  <a:pt x="1364" y="669"/>
                </a:lnTo>
                <a:lnTo>
                  <a:pt x="1365" y="668"/>
                </a:lnTo>
                <a:lnTo>
                  <a:pt x="1365" y="667"/>
                </a:lnTo>
                <a:lnTo>
                  <a:pt x="1366" y="665"/>
                </a:lnTo>
                <a:lnTo>
                  <a:pt x="1366" y="661"/>
                </a:lnTo>
                <a:lnTo>
                  <a:pt x="1367" y="651"/>
                </a:lnTo>
                <a:lnTo>
                  <a:pt x="1367" y="638"/>
                </a:lnTo>
                <a:lnTo>
                  <a:pt x="1366" y="637"/>
                </a:lnTo>
                <a:lnTo>
                  <a:pt x="1361" y="638"/>
                </a:lnTo>
                <a:lnTo>
                  <a:pt x="1359" y="637"/>
                </a:lnTo>
                <a:lnTo>
                  <a:pt x="1358" y="636"/>
                </a:lnTo>
                <a:lnTo>
                  <a:pt x="1355" y="635"/>
                </a:lnTo>
                <a:lnTo>
                  <a:pt x="1355" y="633"/>
                </a:lnTo>
                <a:lnTo>
                  <a:pt x="1359" y="633"/>
                </a:lnTo>
                <a:lnTo>
                  <a:pt x="1361" y="634"/>
                </a:lnTo>
                <a:lnTo>
                  <a:pt x="1365" y="634"/>
                </a:lnTo>
                <a:lnTo>
                  <a:pt x="1367" y="635"/>
                </a:lnTo>
                <a:lnTo>
                  <a:pt x="1371" y="635"/>
                </a:lnTo>
                <a:lnTo>
                  <a:pt x="1372" y="637"/>
                </a:lnTo>
                <a:lnTo>
                  <a:pt x="1372" y="638"/>
                </a:lnTo>
                <a:lnTo>
                  <a:pt x="1374" y="637"/>
                </a:lnTo>
                <a:lnTo>
                  <a:pt x="1376" y="639"/>
                </a:lnTo>
                <a:lnTo>
                  <a:pt x="1377" y="639"/>
                </a:lnTo>
                <a:lnTo>
                  <a:pt x="1378" y="637"/>
                </a:lnTo>
                <a:lnTo>
                  <a:pt x="1379" y="635"/>
                </a:lnTo>
                <a:lnTo>
                  <a:pt x="1379" y="633"/>
                </a:lnTo>
                <a:lnTo>
                  <a:pt x="1379" y="630"/>
                </a:lnTo>
                <a:lnTo>
                  <a:pt x="1380" y="630"/>
                </a:lnTo>
                <a:lnTo>
                  <a:pt x="1380" y="628"/>
                </a:lnTo>
                <a:lnTo>
                  <a:pt x="1381" y="627"/>
                </a:lnTo>
                <a:lnTo>
                  <a:pt x="1381" y="626"/>
                </a:lnTo>
                <a:lnTo>
                  <a:pt x="1381" y="622"/>
                </a:lnTo>
                <a:lnTo>
                  <a:pt x="1382" y="621"/>
                </a:lnTo>
                <a:lnTo>
                  <a:pt x="1382" y="617"/>
                </a:lnTo>
                <a:lnTo>
                  <a:pt x="1381" y="617"/>
                </a:lnTo>
                <a:lnTo>
                  <a:pt x="1381" y="616"/>
                </a:lnTo>
                <a:lnTo>
                  <a:pt x="1380" y="614"/>
                </a:lnTo>
                <a:lnTo>
                  <a:pt x="1377" y="614"/>
                </a:lnTo>
                <a:lnTo>
                  <a:pt x="1375" y="612"/>
                </a:lnTo>
                <a:lnTo>
                  <a:pt x="1375" y="610"/>
                </a:lnTo>
                <a:lnTo>
                  <a:pt x="1377" y="608"/>
                </a:lnTo>
                <a:lnTo>
                  <a:pt x="1378" y="608"/>
                </a:lnTo>
                <a:lnTo>
                  <a:pt x="1380" y="607"/>
                </a:lnTo>
                <a:lnTo>
                  <a:pt x="1388" y="605"/>
                </a:lnTo>
                <a:lnTo>
                  <a:pt x="1390" y="604"/>
                </a:lnTo>
                <a:lnTo>
                  <a:pt x="1391" y="602"/>
                </a:lnTo>
                <a:lnTo>
                  <a:pt x="1391" y="597"/>
                </a:lnTo>
                <a:lnTo>
                  <a:pt x="1392" y="596"/>
                </a:lnTo>
                <a:lnTo>
                  <a:pt x="1392" y="590"/>
                </a:lnTo>
                <a:lnTo>
                  <a:pt x="1390" y="590"/>
                </a:lnTo>
                <a:lnTo>
                  <a:pt x="1389" y="589"/>
                </a:lnTo>
                <a:lnTo>
                  <a:pt x="1389" y="587"/>
                </a:lnTo>
                <a:lnTo>
                  <a:pt x="1388" y="586"/>
                </a:lnTo>
                <a:lnTo>
                  <a:pt x="1383" y="585"/>
                </a:lnTo>
                <a:lnTo>
                  <a:pt x="1382" y="584"/>
                </a:lnTo>
                <a:lnTo>
                  <a:pt x="1385" y="584"/>
                </a:lnTo>
                <a:lnTo>
                  <a:pt x="1390" y="581"/>
                </a:lnTo>
                <a:lnTo>
                  <a:pt x="1395" y="581"/>
                </a:lnTo>
                <a:lnTo>
                  <a:pt x="1398" y="578"/>
                </a:lnTo>
                <a:lnTo>
                  <a:pt x="1399" y="578"/>
                </a:lnTo>
                <a:lnTo>
                  <a:pt x="1402" y="576"/>
                </a:lnTo>
                <a:lnTo>
                  <a:pt x="1404" y="576"/>
                </a:lnTo>
                <a:lnTo>
                  <a:pt x="1405" y="577"/>
                </a:lnTo>
                <a:lnTo>
                  <a:pt x="1405" y="578"/>
                </a:lnTo>
                <a:lnTo>
                  <a:pt x="1408" y="579"/>
                </a:lnTo>
                <a:lnTo>
                  <a:pt x="1411" y="578"/>
                </a:lnTo>
                <a:lnTo>
                  <a:pt x="1412" y="577"/>
                </a:lnTo>
                <a:lnTo>
                  <a:pt x="1414" y="577"/>
                </a:lnTo>
                <a:lnTo>
                  <a:pt x="1416" y="578"/>
                </a:lnTo>
                <a:lnTo>
                  <a:pt x="1417" y="576"/>
                </a:lnTo>
                <a:lnTo>
                  <a:pt x="1419" y="575"/>
                </a:lnTo>
                <a:lnTo>
                  <a:pt x="1421" y="573"/>
                </a:lnTo>
                <a:lnTo>
                  <a:pt x="1423" y="572"/>
                </a:lnTo>
                <a:lnTo>
                  <a:pt x="1425" y="569"/>
                </a:lnTo>
                <a:lnTo>
                  <a:pt x="1426" y="569"/>
                </a:lnTo>
                <a:lnTo>
                  <a:pt x="1426" y="566"/>
                </a:lnTo>
                <a:lnTo>
                  <a:pt x="1429" y="564"/>
                </a:lnTo>
                <a:lnTo>
                  <a:pt x="1430" y="559"/>
                </a:lnTo>
                <a:lnTo>
                  <a:pt x="1431" y="559"/>
                </a:lnTo>
                <a:lnTo>
                  <a:pt x="1430" y="557"/>
                </a:lnTo>
                <a:lnTo>
                  <a:pt x="1431" y="554"/>
                </a:lnTo>
                <a:lnTo>
                  <a:pt x="1429" y="554"/>
                </a:lnTo>
                <a:lnTo>
                  <a:pt x="1430" y="552"/>
                </a:lnTo>
                <a:lnTo>
                  <a:pt x="1434" y="552"/>
                </a:lnTo>
                <a:lnTo>
                  <a:pt x="1434" y="551"/>
                </a:lnTo>
                <a:lnTo>
                  <a:pt x="1433" y="550"/>
                </a:lnTo>
                <a:lnTo>
                  <a:pt x="1433" y="549"/>
                </a:lnTo>
                <a:lnTo>
                  <a:pt x="1435" y="548"/>
                </a:lnTo>
                <a:lnTo>
                  <a:pt x="1437" y="546"/>
                </a:lnTo>
                <a:lnTo>
                  <a:pt x="1438" y="546"/>
                </a:lnTo>
                <a:lnTo>
                  <a:pt x="1439" y="545"/>
                </a:lnTo>
                <a:lnTo>
                  <a:pt x="1439" y="544"/>
                </a:lnTo>
                <a:lnTo>
                  <a:pt x="1441" y="543"/>
                </a:lnTo>
                <a:lnTo>
                  <a:pt x="1442" y="539"/>
                </a:lnTo>
                <a:lnTo>
                  <a:pt x="1444" y="537"/>
                </a:lnTo>
                <a:lnTo>
                  <a:pt x="1444" y="535"/>
                </a:lnTo>
                <a:lnTo>
                  <a:pt x="1446" y="534"/>
                </a:lnTo>
                <a:lnTo>
                  <a:pt x="1447" y="531"/>
                </a:lnTo>
                <a:lnTo>
                  <a:pt x="1449" y="530"/>
                </a:lnTo>
                <a:lnTo>
                  <a:pt x="1449" y="529"/>
                </a:lnTo>
                <a:lnTo>
                  <a:pt x="1453" y="527"/>
                </a:lnTo>
                <a:lnTo>
                  <a:pt x="1454" y="525"/>
                </a:lnTo>
                <a:lnTo>
                  <a:pt x="1454" y="525"/>
                </a:lnTo>
                <a:lnTo>
                  <a:pt x="1457" y="522"/>
                </a:lnTo>
                <a:lnTo>
                  <a:pt x="1459" y="522"/>
                </a:lnTo>
                <a:lnTo>
                  <a:pt x="1462" y="519"/>
                </a:lnTo>
                <a:lnTo>
                  <a:pt x="1464" y="515"/>
                </a:lnTo>
                <a:lnTo>
                  <a:pt x="1468" y="512"/>
                </a:lnTo>
                <a:lnTo>
                  <a:pt x="1468" y="510"/>
                </a:lnTo>
                <a:lnTo>
                  <a:pt x="1471" y="508"/>
                </a:lnTo>
                <a:lnTo>
                  <a:pt x="1473" y="505"/>
                </a:lnTo>
                <a:lnTo>
                  <a:pt x="1474" y="505"/>
                </a:lnTo>
                <a:lnTo>
                  <a:pt x="1475" y="505"/>
                </a:lnTo>
                <a:lnTo>
                  <a:pt x="1477" y="505"/>
                </a:lnTo>
                <a:lnTo>
                  <a:pt x="1478" y="504"/>
                </a:lnTo>
                <a:lnTo>
                  <a:pt x="1483" y="503"/>
                </a:lnTo>
                <a:lnTo>
                  <a:pt x="1485" y="501"/>
                </a:lnTo>
                <a:lnTo>
                  <a:pt x="1486" y="500"/>
                </a:lnTo>
                <a:lnTo>
                  <a:pt x="1486" y="498"/>
                </a:lnTo>
                <a:lnTo>
                  <a:pt x="1487" y="498"/>
                </a:lnTo>
                <a:lnTo>
                  <a:pt x="1490" y="498"/>
                </a:lnTo>
                <a:lnTo>
                  <a:pt x="1493" y="497"/>
                </a:lnTo>
                <a:lnTo>
                  <a:pt x="1495" y="497"/>
                </a:lnTo>
                <a:lnTo>
                  <a:pt x="1495" y="499"/>
                </a:lnTo>
                <a:lnTo>
                  <a:pt x="1496" y="499"/>
                </a:lnTo>
                <a:lnTo>
                  <a:pt x="1504" y="499"/>
                </a:lnTo>
                <a:lnTo>
                  <a:pt x="1505" y="498"/>
                </a:lnTo>
                <a:lnTo>
                  <a:pt x="1507" y="498"/>
                </a:lnTo>
                <a:lnTo>
                  <a:pt x="1507" y="496"/>
                </a:lnTo>
                <a:lnTo>
                  <a:pt x="1509" y="496"/>
                </a:lnTo>
                <a:lnTo>
                  <a:pt x="1511" y="494"/>
                </a:lnTo>
                <a:lnTo>
                  <a:pt x="1512" y="495"/>
                </a:lnTo>
                <a:lnTo>
                  <a:pt x="1513" y="495"/>
                </a:lnTo>
                <a:lnTo>
                  <a:pt x="1513" y="494"/>
                </a:lnTo>
                <a:lnTo>
                  <a:pt x="1512" y="494"/>
                </a:lnTo>
                <a:lnTo>
                  <a:pt x="1512" y="492"/>
                </a:lnTo>
                <a:lnTo>
                  <a:pt x="1516" y="493"/>
                </a:lnTo>
                <a:lnTo>
                  <a:pt x="1516" y="494"/>
                </a:lnTo>
                <a:lnTo>
                  <a:pt x="1517" y="496"/>
                </a:lnTo>
                <a:lnTo>
                  <a:pt x="1519" y="496"/>
                </a:lnTo>
                <a:lnTo>
                  <a:pt x="1518" y="492"/>
                </a:lnTo>
                <a:lnTo>
                  <a:pt x="1516" y="490"/>
                </a:lnTo>
                <a:lnTo>
                  <a:pt x="1516" y="487"/>
                </a:lnTo>
                <a:lnTo>
                  <a:pt x="1518" y="485"/>
                </a:lnTo>
                <a:lnTo>
                  <a:pt x="1520" y="482"/>
                </a:lnTo>
                <a:lnTo>
                  <a:pt x="1523" y="479"/>
                </a:lnTo>
                <a:lnTo>
                  <a:pt x="1525" y="476"/>
                </a:lnTo>
                <a:lnTo>
                  <a:pt x="1528" y="474"/>
                </a:lnTo>
                <a:lnTo>
                  <a:pt x="1528" y="472"/>
                </a:lnTo>
                <a:lnTo>
                  <a:pt x="1531" y="469"/>
                </a:lnTo>
                <a:lnTo>
                  <a:pt x="1531" y="467"/>
                </a:lnTo>
                <a:lnTo>
                  <a:pt x="1532" y="467"/>
                </a:lnTo>
                <a:lnTo>
                  <a:pt x="1533" y="466"/>
                </a:lnTo>
                <a:lnTo>
                  <a:pt x="1534" y="464"/>
                </a:lnTo>
                <a:lnTo>
                  <a:pt x="1536" y="459"/>
                </a:lnTo>
                <a:lnTo>
                  <a:pt x="1537" y="458"/>
                </a:lnTo>
                <a:lnTo>
                  <a:pt x="1539" y="454"/>
                </a:lnTo>
                <a:lnTo>
                  <a:pt x="1540" y="453"/>
                </a:lnTo>
                <a:lnTo>
                  <a:pt x="1540" y="452"/>
                </a:lnTo>
                <a:lnTo>
                  <a:pt x="1540" y="451"/>
                </a:lnTo>
                <a:lnTo>
                  <a:pt x="1540" y="443"/>
                </a:lnTo>
                <a:lnTo>
                  <a:pt x="1541" y="441"/>
                </a:lnTo>
                <a:lnTo>
                  <a:pt x="1540" y="438"/>
                </a:lnTo>
                <a:lnTo>
                  <a:pt x="1542" y="435"/>
                </a:lnTo>
                <a:lnTo>
                  <a:pt x="1543" y="433"/>
                </a:lnTo>
                <a:lnTo>
                  <a:pt x="1544" y="433"/>
                </a:lnTo>
                <a:lnTo>
                  <a:pt x="1544" y="433"/>
                </a:lnTo>
                <a:lnTo>
                  <a:pt x="1546" y="432"/>
                </a:lnTo>
                <a:lnTo>
                  <a:pt x="1548" y="429"/>
                </a:lnTo>
                <a:lnTo>
                  <a:pt x="1550" y="428"/>
                </a:lnTo>
                <a:lnTo>
                  <a:pt x="1550" y="426"/>
                </a:lnTo>
                <a:lnTo>
                  <a:pt x="1552" y="426"/>
                </a:lnTo>
                <a:lnTo>
                  <a:pt x="1552" y="425"/>
                </a:lnTo>
                <a:lnTo>
                  <a:pt x="1553" y="424"/>
                </a:lnTo>
                <a:lnTo>
                  <a:pt x="1553" y="423"/>
                </a:lnTo>
                <a:lnTo>
                  <a:pt x="1554" y="422"/>
                </a:lnTo>
                <a:lnTo>
                  <a:pt x="1554" y="421"/>
                </a:lnTo>
                <a:lnTo>
                  <a:pt x="1555" y="420"/>
                </a:lnTo>
                <a:lnTo>
                  <a:pt x="1556" y="417"/>
                </a:lnTo>
                <a:lnTo>
                  <a:pt x="1557" y="416"/>
                </a:lnTo>
                <a:lnTo>
                  <a:pt x="1558" y="413"/>
                </a:lnTo>
                <a:lnTo>
                  <a:pt x="1559" y="413"/>
                </a:lnTo>
                <a:lnTo>
                  <a:pt x="1559" y="411"/>
                </a:lnTo>
                <a:lnTo>
                  <a:pt x="1559" y="409"/>
                </a:lnTo>
                <a:lnTo>
                  <a:pt x="1560" y="408"/>
                </a:lnTo>
                <a:lnTo>
                  <a:pt x="1552" y="403"/>
                </a:lnTo>
                <a:lnTo>
                  <a:pt x="1551" y="403"/>
                </a:lnTo>
                <a:lnTo>
                  <a:pt x="1551" y="404"/>
                </a:lnTo>
                <a:lnTo>
                  <a:pt x="1550" y="405"/>
                </a:lnTo>
                <a:lnTo>
                  <a:pt x="1550" y="406"/>
                </a:lnTo>
                <a:lnTo>
                  <a:pt x="1547" y="407"/>
                </a:lnTo>
                <a:lnTo>
                  <a:pt x="1546" y="406"/>
                </a:lnTo>
                <a:lnTo>
                  <a:pt x="1545" y="406"/>
                </a:lnTo>
                <a:lnTo>
                  <a:pt x="1545" y="405"/>
                </a:lnTo>
                <a:lnTo>
                  <a:pt x="1545" y="403"/>
                </a:lnTo>
                <a:lnTo>
                  <a:pt x="1544" y="403"/>
                </a:lnTo>
                <a:lnTo>
                  <a:pt x="1545" y="401"/>
                </a:lnTo>
                <a:lnTo>
                  <a:pt x="1545" y="400"/>
                </a:lnTo>
                <a:lnTo>
                  <a:pt x="1544" y="399"/>
                </a:lnTo>
                <a:lnTo>
                  <a:pt x="1543" y="400"/>
                </a:lnTo>
                <a:lnTo>
                  <a:pt x="1542" y="402"/>
                </a:lnTo>
                <a:lnTo>
                  <a:pt x="1537" y="383"/>
                </a:lnTo>
                <a:lnTo>
                  <a:pt x="1539" y="370"/>
                </a:lnTo>
                <a:lnTo>
                  <a:pt x="1533" y="369"/>
                </a:lnTo>
                <a:lnTo>
                  <a:pt x="1530" y="365"/>
                </a:lnTo>
                <a:lnTo>
                  <a:pt x="1545" y="354"/>
                </a:lnTo>
                <a:lnTo>
                  <a:pt x="1536" y="341"/>
                </a:lnTo>
                <a:lnTo>
                  <a:pt x="1537" y="328"/>
                </a:lnTo>
                <a:lnTo>
                  <a:pt x="1531" y="317"/>
                </a:lnTo>
                <a:lnTo>
                  <a:pt x="1532" y="310"/>
                </a:lnTo>
                <a:lnTo>
                  <a:pt x="1541" y="299"/>
                </a:lnTo>
                <a:lnTo>
                  <a:pt x="1540" y="293"/>
                </a:lnTo>
                <a:lnTo>
                  <a:pt x="1533" y="279"/>
                </a:lnTo>
                <a:lnTo>
                  <a:pt x="1537" y="264"/>
                </a:lnTo>
                <a:lnTo>
                  <a:pt x="1536" y="259"/>
                </a:lnTo>
                <a:lnTo>
                  <a:pt x="1550" y="240"/>
                </a:lnTo>
                <a:lnTo>
                  <a:pt x="1550" y="232"/>
                </a:lnTo>
                <a:close/>
              </a:path>
            </a:pathLst>
          </a:custGeom>
          <a:solidFill>
            <a:srgbClr val="3E4F62"/>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6" name="Google Shape;666;p88"/>
          <p:cNvSpPr/>
          <p:nvPr/>
        </p:nvSpPr>
        <p:spPr>
          <a:xfrm>
            <a:off x="3144440" y="4010025"/>
            <a:ext cx="1277541" cy="1031082"/>
          </a:xfrm>
          <a:custGeom>
            <a:rect b="b" l="l" r="r" t="t"/>
            <a:pathLst>
              <a:path extrusionOk="0" h="1726" w="2138">
                <a:moveTo>
                  <a:pt x="1669" y="1229"/>
                </a:moveTo>
                <a:lnTo>
                  <a:pt x="1669" y="1229"/>
                </a:lnTo>
                <a:lnTo>
                  <a:pt x="1669" y="1232"/>
                </a:lnTo>
                <a:lnTo>
                  <a:pt x="1668" y="1240"/>
                </a:lnTo>
                <a:lnTo>
                  <a:pt x="1666" y="1242"/>
                </a:lnTo>
                <a:lnTo>
                  <a:pt x="1665" y="1242"/>
                </a:lnTo>
                <a:lnTo>
                  <a:pt x="1667" y="1240"/>
                </a:lnTo>
                <a:lnTo>
                  <a:pt x="1668" y="1229"/>
                </a:lnTo>
                <a:lnTo>
                  <a:pt x="1669" y="1229"/>
                </a:lnTo>
                <a:lnTo>
                  <a:pt x="1669" y="1229"/>
                </a:lnTo>
                <a:close/>
                <a:moveTo>
                  <a:pt x="1660" y="1222"/>
                </a:moveTo>
                <a:lnTo>
                  <a:pt x="1660" y="1222"/>
                </a:lnTo>
                <a:lnTo>
                  <a:pt x="1663" y="1224"/>
                </a:lnTo>
                <a:lnTo>
                  <a:pt x="1664" y="1225"/>
                </a:lnTo>
                <a:lnTo>
                  <a:pt x="1667" y="1229"/>
                </a:lnTo>
                <a:lnTo>
                  <a:pt x="1667" y="1229"/>
                </a:lnTo>
                <a:lnTo>
                  <a:pt x="1662" y="1225"/>
                </a:lnTo>
                <a:lnTo>
                  <a:pt x="1661" y="1224"/>
                </a:lnTo>
                <a:lnTo>
                  <a:pt x="1659" y="1222"/>
                </a:lnTo>
                <a:lnTo>
                  <a:pt x="1660" y="1222"/>
                </a:lnTo>
                <a:lnTo>
                  <a:pt x="1660" y="1222"/>
                </a:lnTo>
                <a:close/>
                <a:moveTo>
                  <a:pt x="1550" y="232"/>
                </a:moveTo>
                <a:lnTo>
                  <a:pt x="1550" y="232"/>
                </a:lnTo>
                <a:lnTo>
                  <a:pt x="1553" y="212"/>
                </a:lnTo>
                <a:lnTo>
                  <a:pt x="1556" y="207"/>
                </a:lnTo>
                <a:lnTo>
                  <a:pt x="1560" y="207"/>
                </a:lnTo>
                <a:lnTo>
                  <a:pt x="1564" y="220"/>
                </a:lnTo>
                <a:lnTo>
                  <a:pt x="1576" y="213"/>
                </a:lnTo>
                <a:lnTo>
                  <a:pt x="1582" y="214"/>
                </a:lnTo>
                <a:lnTo>
                  <a:pt x="1585" y="206"/>
                </a:lnTo>
                <a:lnTo>
                  <a:pt x="1600" y="200"/>
                </a:lnTo>
                <a:lnTo>
                  <a:pt x="1615" y="202"/>
                </a:lnTo>
                <a:lnTo>
                  <a:pt x="1622" y="185"/>
                </a:lnTo>
                <a:lnTo>
                  <a:pt x="1640" y="183"/>
                </a:lnTo>
                <a:lnTo>
                  <a:pt x="1658" y="172"/>
                </a:lnTo>
                <a:lnTo>
                  <a:pt x="1660" y="166"/>
                </a:lnTo>
                <a:lnTo>
                  <a:pt x="1659" y="156"/>
                </a:lnTo>
                <a:lnTo>
                  <a:pt x="1648" y="144"/>
                </a:lnTo>
                <a:lnTo>
                  <a:pt x="1645" y="130"/>
                </a:lnTo>
                <a:lnTo>
                  <a:pt x="1635" y="121"/>
                </a:lnTo>
                <a:lnTo>
                  <a:pt x="1636" y="107"/>
                </a:lnTo>
                <a:lnTo>
                  <a:pt x="1642" y="98"/>
                </a:lnTo>
                <a:lnTo>
                  <a:pt x="1639" y="89"/>
                </a:lnTo>
                <a:lnTo>
                  <a:pt x="1645" y="71"/>
                </a:lnTo>
                <a:lnTo>
                  <a:pt x="1655" y="76"/>
                </a:lnTo>
                <a:lnTo>
                  <a:pt x="1661" y="91"/>
                </a:lnTo>
                <a:lnTo>
                  <a:pt x="1669" y="96"/>
                </a:lnTo>
                <a:lnTo>
                  <a:pt x="1679" y="91"/>
                </a:lnTo>
                <a:lnTo>
                  <a:pt x="1691" y="77"/>
                </a:lnTo>
                <a:lnTo>
                  <a:pt x="1705" y="75"/>
                </a:lnTo>
                <a:lnTo>
                  <a:pt x="1716" y="93"/>
                </a:lnTo>
                <a:lnTo>
                  <a:pt x="1722" y="109"/>
                </a:lnTo>
                <a:lnTo>
                  <a:pt x="1751" y="117"/>
                </a:lnTo>
                <a:lnTo>
                  <a:pt x="1760" y="116"/>
                </a:lnTo>
                <a:lnTo>
                  <a:pt x="1773" y="95"/>
                </a:lnTo>
                <a:lnTo>
                  <a:pt x="1790" y="97"/>
                </a:lnTo>
                <a:lnTo>
                  <a:pt x="1797" y="91"/>
                </a:lnTo>
                <a:lnTo>
                  <a:pt x="1789" y="81"/>
                </a:lnTo>
                <a:lnTo>
                  <a:pt x="1792" y="59"/>
                </a:lnTo>
                <a:lnTo>
                  <a:pt x="1795" y="54"/>
                </a:lnTo>
                <a:lnTo>
                  <a:pt x="1820" y="52"/>
                </a:lnTo>
                <a:lnTo>
                  <a:pt x="1806" y="82"/>
                </a:lnTo>
                <a:lnTo>
                  <a:pt x="1812" y="91"/>
                </a:lnTo>
                <a:lnTo>
                  <a:pt x="1825" y="81"/>
                </a:lnTo>
                <a:lnTo>
                  <a:pt x="1842" y="81"/>
                </a:lnTo>
                <a:lnTo>
                  <a:pt x="1863" y="87"/>
                </a:lnTo>
                <a:lnTo>
                  <a:pt x="1893" y="66"/>
                </a:lnTo>
                <a:lnTo>
                  <a:pt x="1907" y="62"/>
                </a:lnTo>
                <a:lnTo>
                  <a:pt x="1919" y="65"/>
                </a:lnTo>
                <a:lnTo>
                  <a:pt x="1927" y="61"/>
                </a:lnTo>
                <a:lnTo>
                  <a:pt x="1939" y="64"/>
                </a:lnTo>
                <a:lnTo>
                  <a:pt x="1957" y="81"/>
                </a:lnTo>
                <a:lnTo>
                  <a:pt x="1963" y="80"/>
                </a:lnTo>
                <a:lnTo>
                  <a:pt x="1967" y="71"/>
                </a:lnTo>
                <a:lnTo>
                  <a:pt x="1965" y="59"/>
                </a:lnTo>
                <a:lnTo>
                  <a:pt x="1955" y="43"/>
                </a:lnTo>
                <a:lnTo>
                  <a:pt x="1947" y="39"/>
                </a:lnTo>
                <a:lnTo>
                  <a:pt x="1947" y="35"/>
                </a:lnTo>
                <a:lnTo>
                  <a:pt x="1958" y="27"/>
                </a:lnTo>
                <a:lnTo>
                  <a:pt x="1972" y="30"/>
                </a:lnTo>
                <a:lnTo>
                  <a:pt x="1990" y="6"/>
                </a:lnTo>
                <a:lnTo>
                  <a:pt x="2001" y="0"/>
                </a:lnTo>
                <a:lnTo>
                  <a:pt x="2011" y="13"/>
                </a:lnTo>
                <a:lnTo>
                  <a:pt x="2022" y="17"/>
                </a:lnTo>
                <a:lnTo>
                  <a:pt x="2027" y="33"/>
                </a:lnTo>
                <a:lnTo>
                  <a:pt x="2043" y="61"/>
                </a:lnTo>
                <a:lnTo>
                  <a:pt x="2052" y="65"/>
                </a:lnTo>
                <a:lnTo>
                  <a:pt x="2070" y="62"/>
                </a:lnTo>
                <a:lnTo>
                  <a:pt x="2074" y="65"/>
                </a:lnTo>
                <a:lnTo>
                  <a:pt x="2063" y="86"/>
                </a:lnTo>
                <a:lnTo>
                  <a:pt x="2054" y="96"/>
                </a:lnTo>
                <a:lnTo>
                  <a:pt x="2054" y="100"/>
                </a:lnTo>
                <a:lnTo>
                  <a:pt x="2052" y="120"/>
                </a:lnTo>
                <a:lnTo>
                  <a:pt x="2071" y="132"/>
                </a:lnTo>
                <a:lnTo>
                  <a:pt x="2074" y="136"/>
                </a:lnTo>
                <a:lnTo>
                  <a:pt x="2074" y="143"/>
                </a:lnTo>
                <a:lnTo>
                  <a:pt x="2057" y="160"/>
                </a:lnTo>
                <a:lnTo>
                  <a:pt x="2061" y="174"/>
                </a:lnTo>
                <a:lnTo>
                  <a:pt x="2051" y="183"/>
                </a:lnTo>
                <a:lnTo>
                  <a:pt x="2042" y="205"/>
                </a:lnTo>
                <a:lnTo>
                  <a:pt x="2040" y="253"/>
                </a:lnTo>
                <a:lnTo>
                  <a:pt x="2025" y="271"/>
                </a:lnTo>
                <a:lnTo>
                  <a:pt x="2034" y="281"/>
                </a:lnTo>
                <a:lnTo>
                  <a:pt x="2040" y="306"/>
                </a:lnTo>
                <a:lnTo>
                  <a:pt x="2042" y="328"/>
                </a:lnTo>
                <a:lnTo>
                  <a:pt x="2057" y="343"/>
                </a:lnTo>
                <a:lnTo>
                  <a:pt x="2058" y="348"/>
                </a:lnTo>
                <a:lnTo>
                  <a:pt x="2056" y="353"/>
                </a:lnTo>
                <a:lnTo>
                  <a:pt x="2038" y="349"/>
                </a:lnTo>
                <a:lnTo>
                  <a:pt x="2037" y="357"/>
                </a:lnTo>
                <a:lnTo>
                  <a:pt x="2038" y="372"/>
                </a:lnTo>
                <a:lnTo>
                  <a:pt x="2053" y="387"/>
                </a:lnTo>
                <a:lnTo>
                  <a:pt x="2050" y="404"/>
                </a:lnTo>
                <a:lnTo>
                  <a:pt x="2041" y="413"/>
                </a:lnTo>
                <a:lnTo>
                  <a:pt x="2042" y="435"/>
                </a:lnTo>
                <a:lnTo>
                  <a:pt x="2046" y="439"/>
                </a:lnTo>
                <a:lnTo>
                  <a:pt x="2057" y="439"/>
                </a:lnTo>
                <a:lnTo>
                  <a:pt x="2079" y="478"/>
                </a:lnTo>
                <a:lnTo>
                  <a:pt x="2088" y="480"/>
                </a:lnTo>
                <a:lnTo>
                  <a:pt x="2092" y="503"/>
                </a:lnTo>
                <a:lnTo>
                  <a:pt x="2106" y="526"/>
                </a:lnTo>
                <a:lnTo>
                  <a:pt x="2117" y="534"/>
                </a:lnTo>
                <a:lnTo>
                  <a:pt x="2120" y="548"/>
                </a:lnTo>
                <a:lnTo>
                  <a:pt x="2120" y="554"/>
                </a:lnTo>
                <a:lnTo>
                  <a:pt x="2104" y="559"/>
                </a:lnTo>
                <a:lnTo>
                  <a:pt x="2099" y="565"/>
                </a:lnTo>
                <a:lnTo>
                  <a:pt x="2114" y="593"/>
                </a:lnTo>
                <a:lnTo>
                  <a:pt x="2132" y="603"/>
                </a:lnTo>
                <a:lnTo>
                  <a:pt x="2133" y="612"/>
                </a:lnTo>
                <a:lnTo>
                  <a:pt x="2138" y="621"/>
                </a:lnTo>
                <a:lnTo>
                  <a:pt x="2138" y="630"/>
                </a:lnTo>
                <a:lnTo>
                  <a:pt x="2118" y="632"/>
                </a:lnTo>
                <a:lnTo>
                  <a:pt x="2121" y="654"/>
                </a:lnTo>
                <a:lnTo>
                  <a:pt x="2111" y="676"/>
                </a:lnTo>
                <a:lnTo>
                  <a:pt x="2117" y="694"/>
                </a:lnTo>
                <a:lnTo>
                  <a:pt x="2112" y="700"/>
                </a:lnTo>
                <a:lnTo>
                  <a:pt x="2091" y="690"/>
                </a:lnTo>
                <a:lnTo>
                  <a:pt x="2081" y="694"/>
                </a:lnTo>
                <a:lnTo>
                  <a:pt x="2073" y="706"/>
                </a:lnTo>
                <a:lnTo>
                  <a:pt x="2066" y="709"/>
                </a:lnTo>
                <a:lnTo>
                  <a:pt x="2040" y="704"/>
                </a:lnTo>
                <a:lnTo>
                  <a:pt x="2032" y="707"/>
                </a:lnTo>
                <a:lnTo>
                  <a:pt x="2037" y="732"/>
                </a:lnTo>
                <a:lnTo>
                  <a:pt x="2053" y="760"/>
                </a:lnTo>
                <a:lnTo>
                  <a:pt x="2056" y="777"/>
                </a:lnTo>
                <a:lnTo>
                  <a:pt x="2054" y="796"/>
                </a:lnTo>
                <a:lnTo>
                  <a:pt x="2066" y="803"/>
                </a:lnTo>
                <a:lnTo>
                  <a:pt x="2069" y="810"/>
                </a:lnTo>
                <a:lnTo>
                  <a:pt x="2065" y="828"/>
                </a:lnTo>
                <a:lnTo>
                  <a:pt x="2070" y="854"/>
                </a:lnTo>
                <a:lnTo>
                  <a:pt x="2069" y="870"/>
                </a:lnTo>
                <a:lnTo>
                  <a:pt x="2079" y="876"/>
                </a:lnTo>
                <a:lnTo>
                  <a:pt x="2082" y="883"/>
                </a:lnTo>
                <a:lnTo>
                  <a:pt x="2073" y="893"/>
                </a:lnTo>
                <a:lnTo>
                  <a:pt x="2070" y="901"/>
                </a:lnTo>
                <a:lnTo>
                  <a:pt x="2081" y="916"/>
                </a:lnTo>
                <a:lnTo>
                  <a:pt x="2075" y="930"/>
                </a:lnTo>
                <a:lnTo>
                  <a:pt x="2053" y="937"/>
                </a:lnTo>
                <a:lnTo>
                  <a:pt x="2045" y="934"/>
                </a:lnTo>
                <a:lnTo>
                  <a:pt x="2031" y="917"/>
                </a:lnTo>
                <a:lnTo>
                  <a:pt x="2009" y="915"/>
                </a:lnTo>
                <a:lnTo>
                  <a:pt x="1996" y="908"/>
                </a:lnTo>
                <a:lnTo>
                  <a:pt x="1974" y="903"/>
                </a:lnTo>
                <a:lnTo>
                  <a:pt x="1960" y="890"/>
                </a:lnTo>
                <a:lnTo>
                  <a:pt x="1955" y="891"/>
                </a:lnTo>
                <a:lnTo>
                  <a:pt x="1950" y="901"/>
                </a:lnTo>
                <a:lnTo>
                  <a:pt x="1944" y="900"/>
                </a:lnTo>
                <a:lnTo>
                  <a:pt x="1946" y="894"/>
                </a:lnTo>
                <a:lnTo>
                  <a:pt x="1944" y="893"/>
                </a:lnTo>
                <a:lnTo>
                  <a:pt x="1915" y="898"/>
                </a:lnTo>
                <a:lnTo>
                  <a:pt x="1903" y="907"/>
                </a:lnTo>
                <a:lnTo>
                  <a:pt x="1925" y="942"/>
                </a:lnTo>
                <a:lnTo>
                  <a:pt x="1939" y="958"/>
                </a:lnTo>
                <a:lnTo>
                  <a:pt x="1948" y="959"/>
                </a:lnTo>
                <a:lnTo>
                  <a:pt x="1960" y="951"/>
                </a:lnTo>
                <a:lnTo>
                  <a:pt x="1977" y="954"/>
                </a:lnTo>
                <a:lnTo>
                  <a:pt x="1973" y="973"/>
                </a:lnTo>
                <a:lnTo>
                  <a:pt x="1959" y="984"/>
                </a:lnTo>
                <a:lnTo>
                  <a:pt x="1963" y="1005"/>
                </a:lnTo>
                <a:lnTo>
                  <a:pt x="1976" y="1003"/>
                </a:lnTo>
                <a:lnTo>
                  <a:pt x="1981" y="1032"/>
                </a:lnTo>
                <a:lnTo>
                  <a:pt x="1976" y="1042"/>
                </a:lnTo>
                <a:lnTo>
                  <a:pt x="1974" y="1056"/>
                </a:lnTo>
                <a:lnTo>
                  <a:pt x="1979" y="1071"/>
                </a:lnTo>
                <a:lnTo>
                  <a:pt x="1986" y="1082"/>
                </a:lnTo>
                <a:lnTo>
                  <a:pt x="2012" y="1075"/>
                </a:lnTo>
                <a:lnTo>
                  <a:pt x="2014" y="1077"/>
                </a:lnTo>
                <a:lnTo>
                  <a:pt x="2013" y="1094"/>
                </a:lnTo>
                <a:lnTo>
                  <a:pt x="2042" y="1094"/>
                </a:lnTo>
                <a:lnTo>
                  <a:pt x="2044" y="1109"/>
                </a:lnTo>
                <a:lnTo>
                  <a:pt x="2035" y="1107"/>
                </a:lnTo>
                <a:lnTo>
                  <a:pt x="2034" y="1108"/>
                </a:lnTo>
                <a:lnTo>
                  <a:pt x="2025" y="1108"/>
                </a:lnTo>
                <a:lnTo>
                  <a:pt x="2019" y="1109"/>
                </a:lnTo>
                <a:lnTo>
                  <a:pt x="2014" y="1113"/>
                </a:lnTo>
                <a:lnTo>
                  <a:pt x="2014" y="1113"/>
                </a:lnTo>
                <a:lnTo>
                  <a:pt x="2013" y="1113"/>
                </a:lnTo>
                <a:lnTo>
                  <a:pt x="2013" y="1114"/>
                </a:lnTo>
                <a:lnTo>
                  <a:pt x="2011" y="1117"/>
                </a:lnTo>
                <a:lnTo>
                  <a:pt x="2010" y="1118"/>
                </a:lnTo>
                <a:lnTo>
                  <a:pt x="2010" y="1120"/>
                </a:lnTo>
                <a:lnTo>
                  <a:pt x="2009" y="1120"/>
                </a:lnTo>
                <a:lnTo>
                  <a:pt x="2009" y="1122"/>
                </a:lnTo>
                <a:lnTo>
                  <a:pt x="2007" y="1125"/>
                </a:lnTo>
                <a:lnTo>
                  <a:pt x="2007" y="1126"/>
                </a:lnTo>
                <a:lnTo>
                  <a:pt x="2005" y="1127"/>
                </a:lnTo>
                <a:lnTo>
                  <a:pt x="2004" y="1127"/>
                </a:lnTo>
                <a:lnTo>
                  <a:pt x="2003" y="1126"/>
                </a:lnTo>
                <a:lnTo>
                  <a:pt x="1997" y="1124"/>
                </a:lnTo>
                <a:lnTo>
                  <a:pt x="1995" y="1124"/>
                </a:lnTo>
                <a:lnTo>
                  <a:pt x="1995" y="1124"/>
                </a:lnTo>
                <a:lnTo>
                  <a:pt x="1994" y="1124"/>
                </a:lnTo>
                <a:lnTo>
                  <a:pt x="1984" y="1122"/>
                </a:lnTo>
                <a:lnTo>
                  <a:pt x="1982" y="1122"/>
                </a:lnTo>
                <a:lnTo>
                  <a:pt x="1980" y="1121"/>
                </a:lnTo>
                <a:lnTo>
                  <a:pt x="1975" y="1121"/>
                </a:lnTo>
                <a:lnTo>
                  <a:pt x="1973" y="1121"/>
                </a:lnTo>
                <a:lnTo>
                  <a:pt x="1967" y="1121"/>
                </a:lnTo>
                <a:lnTo>
                  <a:pt x="1964" y="1120"/>
                </a:lnTo>
                <a:lnTo>
                  <a:pt x="1958" y="1121"/>
                </a:lnTo>
                <a:lnTo>
                  <a:pt x="1955" y="1121"/>
                </a:lnTo>
                <a:lnTo>
                  <a:pt x="1954" y="1122"/>
                </a:lnTo>
                <a:lnTo>
                  <a:pt x="1952" y="1122"/>
                </a:lnTo>
                <a:lnTo>
                  <a:pt x="1947" y="1123"/>
                </a:lnTo>
                <a:lnTo>
                  <a:pt x="1945" y="1123"/>
                </a:lnTo>
                <a:lnTo>
                  <a:pt x="1942" y="1125"/>
                </a:lnTo>
                <a:lnTo>
                  <a:pt x="1936" y="1126"/>
                </a:lnTo>
                <a:lnTo>
                  <a:pt x="1931" y="1128"/>
                </a:lnTo>
                <a:lnTo>
                  <a:pt x="1931" y="1129"/>
                </a:lnTo>
                <a:lnTo>
                  <a:pt x="1926" y="1131"/>
                </a:lnTo>
                <a:lnTo>
                  <a:pt x="1924" y="1133"/>
                </a:lnTo>
                <a:lnTo>
                  <a:pt x="1921" y="1134"/>
                </a:lnTo>
                <a:lnTo>
                  <a:pt x="1921" y="1135"/>
                </a:lnTo>
                <a:lnTo>
                  <a:pt x="1916" y="1138"/>
                </a:lnTo>
                <a:lnTo>
                  <a:pt x="1916" y="1139"/>
                </a:lnTo>
                <a:lnTo>
                  <a:pt x="1914" y="1141"/>
                </a:lnTo>
                <a:lnTo>
                  <a:pt x="1913" y="1143"/>
                </a:lnTo>
                <a:lnTo>
                  <a:pt x="1910" y="1145"/>
                </a:lnTo>
                <a:lnTo>
                  <a:pt x="1909" y="1147"/>
                </a:lnTo>
                <a:lnTo>
                  <a:pt x="1908" y="1148"/>
                </a:lnTo>
                <a:lnTo>
                  <a:pt x="1908" y="1149"/>
                </a:lnTo>
                <a:lnTo>
                  <a:pt x="1906" y="1150"/>
                </a:lnTo>
                <a:lnTo>
                  <a:pt x="1905" y="1151"/>
                </a:lnTo>
                <a:lnTo>
                  <a:pt x="1903" y="1151"/>
                </a:lnTo>
                <a:lnTo>
                  <a:pt x="1902" y="1149"/>
                </a:lnTo>
                <a:lnTo>
                  <a:pt x="1902" y="1148"/>
                </a:lnTo>
                <a:lnTo>
                  <a:pt x="1904" y="1147"/>
                </a:lnTo>
                <a:lnTo>
                  <a:pt x="1904" y="1146"/>
                </a:lnTo>
                <a:lnTo>
                  <a:pt x="1905" y="1146"/>
                </a:lnTo>
                <a:lnTo>
                  <a:pt x="1907" y="1146"/>
                </a:lnTo>
                <a:lnTo>
                  <a:pt x="1907" y="1145"/>
                </a:lnTo>
                <a:lnTo>
                  <a:pt x="1909" y="1146"/>
                </a:lnTo>
                <a:lnTo>
                  <a:pt x="1910" y="1144"/>
                </a:lnTo>
                <a:lnTo>
                  <a:pt x="1910" y="1144"/>
                </a:lnTo>
                <a:lnTo>
                  <a:pt x="1912" y="1143"/>
                </a:lnTo>
                <a:lnTo>
                  <a:pt x="1912" y="1140"/>
                </a:lnTo>
                <a:lnTo>
                  <a:pt x="1912" y="1140"/>
                </a:lnTo>
                <a:lnTo>
                  <a:pt x="1912" y="1138"/>
                </a:lnTo>
                <a:lnTo>
                  <a:pt x="1910" y="1137"/>
                </a:lnTo>
                <a:lnTo>
                  <a:pt x="1910" y="1136"/>
                </a:lnTo>
                <a:lnTo>
                  <a:pt x="1909" y="1136"/>
                </a:lnTo>
                <a:lnTo>
                  <a:pt x="1909" y="1136"/>
                </a:lnTo>
                <a:lnTo>
                  <a:pt x="1908" y="1135"/>
                </a:lnTo>
                <a:lnTo>
                  <a:pt x="1907" y="1136"/>
                </a:lnTo>
                <a:lnTo>
                  <a:pt x="1905" y="1132"/>
                </a:lnTo>
                <a:lnTo>
                  <a:pt x="1904" y="1132"/>
                </a:lnTo>
                <a:lnTo>
                  <a:pt x="1904" y="1133"/>
                </a:lnTo>
                <a:lnTo>
                  <a:pt x="1903" y="1134"/>
                </a:lnTo>
                <a:lnTo>
                  <a:pt x="1901" y="1134"/>
                </a:lnTo>
                <a:lnTo>
                  <a:pt x="1902" y="1133"/>
                </a:lnTo>
                <a:lnTo>
                  <a:pt x="1902" y="1131"/>
                </a:lnTo>
                <a:lnTo>
                  <a:pt x="1903" y="1132"/>
                </a:lnTo>
                <a:lnTo>
                  <a:pt x="1904" y="1130"/>
                </a:lnTo>
                <a:lnTo>
                  <a:pt x="1902" y="1128"/>
                </a:lnTo>
                <a:lnTo>
                  <a:pt x="1901" y="1129"/>
                </a:lnTo>
                <a:lnTo>
                  <a:pt x="1901" y="1130"/>
                </a:lnTo>
                <a:lnTo>
                  <a:pt x="1902" y="1130"/>
                </a:lnTo>
                <a:lnTo>
                  <a:pt x="1901" y="1131"/>
                </a:lnTo>
                <a:lnTo>
                  <a:pt x="1900" y="1130"/>
                </a:lnTo>
                <a:lnTo>
                  <a:pt x="1899" y="1129"/>
                </a:lnTo>
                <a:lnTo>
                  <a:pt x="1898" y="1129"/>
                </a:lnTo>
                <a:lnTo>
                  <a:pt x="1898" y="1130"/>
                </a:lnTo>
                <a:lnTo>
                  <a:pt x="1897" y="1130"/>
                </a:lnTo>
                <a:lnTo>
                  <a:pt x="1897" y="1129"/>
                </a:lnTo>
                <a:lnTo>
                  <a:pt x="1896" y="1128"/>
                </a:lnTo>
                <a:lnTo>
                  <a:pt x="1897" y="1128"/>
                </a:lnTo>
                <a:lnTo>
                  <a:pt x="1898" y="1127"/>
                </a:lnTo>
                <a:lnTo>
                  <a:pt x="1899" y="1126"/>
                </a:lnTo>
                <a:lnTo>
                  <a:pt x="1899" y="1125"/>
                </a:lnTo>
                <a:lnTo>
                  <a:pt x="1897" y="1125"/>
                </a:lnTo>
                <a:lnTo>
                  <a:pt x="1894" y="1126"/>
                </a:lnTo>
                <a:lnTo>
                  <a:pt x="1893" y="1128"/>
                </a:lnTo>
                <a:lnTo>
                  <a:pt x="1894" y="1128"/>
                </a:lnTo>
                <a:lnTo>
                  <a:pt x="1892" y="1129"/>
                </a:lnTo>
                <a:lnTo>
                  <a:pt x="1891" y="1129"/>
                </a:lnTo>
                <a:lnTo>
                  <a:pt x="1891" y="1128"/>
                </a:lnTo>
                <a:lnTo>
                  <a:pt x="1888" y="1128"/>
                </a:lnTo>
                <a:lnTo>
                  <a:pt x="1888" y="1129"/>
                </a:lnTo>
                <a:lnTo>
                  <a:pt x="1885" y="1128"/>
                </a:lnTo>
                <a:lnTo>
                  <a:pt x="1885" y="1129"/>
                </a:lnTo>
                <a:lnTo>
                  <a:pt x="1885" y="1130"/>
                </a:lnTo>
                <a:lnTo>
                  <a:pt x="1884" y="1130"/>
                </a:lnTo>
                <a:lnTo>
                  <a:pt x="1884" y="1132"/>
                </a:lnTo>
                <a:lnTo>
                  <a:pt x="1881" y="1132"/>
                </a:lnTo>
                <a:lnTo>
                  <a:pt x="1879" y="1131"/>
                </a:lnTo>
                <a:lnTo>
                  <a:pt x="1878" y="1131"/>
                </a:lnTo>
                <a:lnTo>
                  <a:pt x="1878" y="1129"/>
                </a:lnTo>
                <a:lnTo>
                  <a:pt x="1870" y="1129"/>
                </a:lnTo>
                <a:lnTo>
                  <a:pt x="1869" y="1128"/>
                </a:lnTo>
                <a:lnTo>
                  <a:pt x="1867" y="1128"/>
                </a:lnTo>
                <a:lnTo>
                  <a:pt x="1865" y="1127"/>
                </a:lnTo>
                <a:lnTo>
                  <a:pt x="1865" y="1126"/>
                </a:lnTo>
                <a:lnTo>
                  <a:pt x="1860" y="1124"/>
                </a:lnTo>
                <a:lnTo>
                  <a:pt x="1859" y="1123"/>
                </a:lnTo>
                <a:lnTo>
                  <a:pt x="1858" y="1123"/>
                </a:lnTo>
                <a:lnTo>
                  <a:pt x="1857" y="1122"/>
                </a:lnTo>
                <a:lnTo>
                  <a:pt x="1856" y="1122"/>
                </a:lnTo>
                <a:lnTo>
                  <a:pt x="1855" y="1122"/>
                </a:lnTo>
                <a:lnTo>
                  <a:pt x="1856" y="1123"/>
                </a:lnTo>
                <a:lnTo>
                  <a:pt x="1855" y="1123"/>
                </a:lnTo>
                <a:lnTo>
                  <a:pt x="1855" y="1125"/>
                </a:lnTo>
                <a:lnTo>
                  <a:pt x="1855" y="1125"/>
                </a:lnTo>
                <a:lnTo>
                  <a:pt x="1854" y="1125"/>
                </a:lnTo>
                <a:lnTo>
                  <a:pt x="1853" y="1124"/>
                </a:lnTo>
                <a:lnTo>
                  <a:pt x="1852" y="1124"/>
                </a:lnTo>
                <a:lnTo>
                  <a:pt x="1852" y="1123"/>
                </a:lnTo>
                <a:lnTo>
                  <a:pt x="1851" y="1123"/>
                </a:lnTo>
                <a:lnTo>
                  <a:pt x="1849" y="1123"/>
                </a:lnTo>
                <a:lnTo>
                  <a:pt x="1846" y="1124"/>
                </a:lnTo>
                <a:lnTo>
                  <a:pt x="1844" y="1127"/>
                </a:lnTo>
                <a:lnTo>
                  <a:pt x="1844" y="1128"/>
                </a:lnTo>
                <a:lnTo>
                  <a:pt x="1843" y="1129"/>
                </a:lnTo>
                <a:lnTo>
                  <a:pt x="1843" y="1130"/>
                </a:lnTo>
                <a:lnTo>
                  <a:pt x="1844" y="1131"/>
                </a:lnTo>
                <a:lnTo>
                  <a:pt x="1846" y="1131"/>
                </a:lnTo>
                <a:lnTo>
                  <a:pt x="1847" y="1132"/>
                </a:lnTo>
                <a:lnTo>
                  <a:pt x="1844" y="1133"/>
                </a:lnTo>
                <a:lnTo>
                  <a:pt x="1841" y="1133"/>
                </a:lnTo>
                <a:lnTo>
                  <a:pt x="1841" y="1134"/>
                </a:lnTo>
                <a:lnTo>
                  <a:pt x="1841" y="1137"/>
                </a:lnTo>
                <a:lnTo>
                  <a:pt x="1841" y="1139"/>
                </a:lnTo>
                <a:lnTo>
                  <a:pt x="1840" y="1139"/>
                </a:lnTo>
                <a:lnTo>
                  <a:pt x="1839" y="1141"/>
                </a:lnTo>
                <a:lnTo>
                  <a:pt x="1839" y="1141"/>
                </a:lnTo>
                <a:lnTo>
                  <a:pt x="1838" y="1141"/>
                </a:lnTo>
                <a:lnTo>
                  <a:pt x="1838" y="1140"/>
                </a:lnTo>
                <a:lnTo>
                  <a:pt x="1837" y="1141"/>
                </a:lnTo>
                <a:lnTo>
                  <a:pt x="1837" y="1142"/>
                </a:lnTo>
                <a:lnTo>
                  <a:pt x="1838" y="1141"/>
                </a:lnTo>
                <a:lnTo>
                  <a:pt x="1838" y="1142"/>
                </a:lnTo>
                <a:lnTo>
                  <a:pt x="1838" y="1146"/>
                </a:lnTo>
                <a:lnTo>
                  <a:pt x="1837" y="1147"/>
                </a:lnTo>
                <a:lnTo>
                  <a:pt x="1840" y="1147"/>
                </a:lnTo>
                <a:lnTo>
                  <a:pt x="1841" y="1146"/>
                </a:lnTo>
                <a:lnTo>
                  <a:pt x="1842" y="1147"/>
                </a:lnTo>
                <a:lnTo>
                  <a:pt x="1846" y="1146"/>
                </a:lnTo>
                <a:lnTo>
                  <a:pt x="1848" y="1144"/>
                </a:lnTo>
                <a:lnTo>
                  <a:pt x="1848" y="1142"/>
                </a:lnTo>
                <a:lnTo>
                  <a:pt x="1849" y="1140"/>
                </a:lnTo>
                <a:lnTo>
                  <a:pt x="1850" y="1138"/>
                </a:lnTo>
                <a:lnTo>
                  <a:pt x="1856" y="1135"/>
                </a:lnTo>
                <a:lnTo>
                  <a:pt x="1856" y="1133"/>
                </a:lnTo>
                <a:lnTo>
                  <a:pt x="1858" y="1131"/>
                </a:lnTo>
                <a:lnTo>
                  <a:pt x="1860" y="1131"/>
                </a:lnTo>
                <a:lnTo>
                  <a:pt x="1865" y="1131"/>
                </a:lnTo>
                <a:lnTo>
                  <a:pt x="1866" y="1134"/>
                </a:lnTo>
                <a:lnTo>
                  <a:pt x="1869" y="1135"/>
                </a:lnTo>
                <a:lnTo>
                  <a:pt x="1869" y="1136"/>
                </a:lnTo>
                <a:lnTo>
                  <a:pt x="1868" y="1137"/>
                </a:lnTo>
                <a:lnTo>
                  <a:pt x="1866" y="1137"/>
                </a:lnTo>
                <a:lnTo>
                  <a:pt x="1865" y="1134"/>
                </a:lnTo>
                <a:lnTo>
                  <a:pt x="1863" y="1134"/>
                </a:lnTo>
                <a:lnTo>
                  <a:pt x="1862" y="1136"/>
                </a:lnTo>
                <a:lnTo>
                  <a:pt x="1862" y="1136"/>
                </a:lnTo>
                <a:lnTo>
                  <a:pt x="1863" y="1136"/>
                </a:lnTo>
                <a:lnTo>
                  <a:pt x="1863" y="1137"/>
                </a:lnTo>
                <a:lnTo>
                  <a:pt x="1865" y="1138"/>
                </a:lnTo>
                <a:lnTo>
                  <a:pt x="1866" y="1140"/>
                </a:lnTo>
                <a:lnTo>
                  <a:pt x="1866" y="1142"/>
                </a:lnTo>
                <a:lnTo>
                  <a:pt x="1865" y="1142"/>
                </a:lnTo>
                <a:lnTo>
                  <a:pt x="1866" y="1143"/>
                </a:lnTo>
                <a:lnTo>
                  <a:pt x="1866" y="1147"/>
                </a:lnTo>
                <a:lnTo>
                  <a:pt x="1863" y="1148"/>
                </a:lnTo>
                <a:lnTo>
                  <a:pt x="1861" y="1151"/>
                </a:lnTo>
                <a:lnTo>
                  <a:pt x="1860" y="1151"/>
                </a:lnTo>
                <a:lnTo>
                  <a:pt x="1860" y="1153"/>
                </a:lnTo>
                <a:lnTo>
                  <a:pt x="1856" y="1153"/>
                </a:lnTo>
                <a:lnTo>
                  <a:pt x="1855" y="1154"/>
                </a:lnTo>
                <a:lnTo>
                  <a:pt x="1857" y="1153"/>
                </a:lnTo>
                <a:lnTo>
                  <a:pt x="1861" y="1153"/>
                </a:lnTo>
                <a:lnTo>
                  <a:pt x="1862" y="1151"/>
                </a:lnTo>
                <a:lnTo>
                  <a:pt x="1865" y="1150"/>
                </a:lnTo>
                <a:lnTo>
                  <a:pt x="1865" y="1151"/>
                </a:lnTo>
                <a:lnTo>
                  <a:pt x="1864" y="1152"/>
                </a:lnTo>
                <a:lnTo>
                  <a:pt x="1865" y="1152"/>
                </a:lnTo>
                <a:lnTo>
                  <a:pt x="1865" y="1153"/>
                </a:lnTo>
                <a:lnTo>
                  <a:pt x="1864" y="1155"/>
                </a:lnTo>
                <a:lnTo>
                  <a:pt x="1864" y="1157"/>
                </a:lnTo>
                <a:lnTo>
                  <a:pt x="1864" y="1158"/>
                </a:lnTo>
                <a:lnTo>
                  <a:pt x="1866" y="1156"/>
                </a:lnTo>
                <a:lnTo>
                  <a:pt x="1866" y="1155"/>
                </a:lnTo>
                <a:lnTo>
                  <a:pt x="1866" y="1155"/>
                </a:lnTo>
                <a:lnTo>
                  <a:pt x="1867" y="1152"/>
                </a:lnTo>
                <a:lnTo>
                  <a:pt x="1870" y="1150"/>
                </a:lnTo>
                <a:lnTo>
                  <a:pt x="1872" y="1150"/>
                </a:lnTo>
                <a:lnTo>
                  <a:pt x="1875" y="1152"/>
                </a:lnTo>
                <a:lnTo>
                  <a:pt x="1875" y="1154"/>
                </a:lnTo>
                <a:lnTo>
                  <a:pt x="1876" y="1154"/>
                </a:lnTo>
                <a:lnTo>
                  <a:pt x="1876" y="1155"/>
                </a:lnTo>
                <a:lnTo>
                  <a:pt x="1874" y="1155"/>
                </a:lnTo>
                <a:lnTo>
                  <a:pt x="1874" y="1156"/>
                </a:lnTo>
                <a:lnTo>
                  <a:pt x="1878" y="1156"/>
                </a:lnTo>
                <a:lnTo>
                  <a:pt x="1878" y="1156"/>
                </a:lnTo>
                <a:lnTo>
                  <a:pt x="1880" y="1158"/>
                </a:lnTo>
                <a:lnTo>
                  <a:pt x="1880" y="1158"/>
                </a:lnTo>
                <a:lnTo>
                  <a:pt x="1878" y="1159"/>
                </a:lnTo>
                <a:lnTo>
                  <a:pt x="1878" y="1161"/>
                </a:lnTo>
                <a:lnTo>
                  <a:pt x="1880" y="1161"/>
                </a:lnTo>
                <a:lnTo>
                  <a:pt x="1880" y="1163"/>
                </a:lnTo>
                <a:lnTo>
                  <a:pt x="1880" y="1163"/>
                </a:lnTo>
                <a:lnTo>
                  <a:pt x="1882" y="1163"/>
                </a:lnTo>
                <a:lnTo>
                  <a:pt x="1881" y="1161"/>
                </a:lnTo>
                <a:lnTo>
                  <a:pt x="1883" y="1159"/>
                </a:lnTo>
                <a:lnTo>
                  <a:pt x="1885" y="1157"/>
                </a:lnTo>
                <a:lnTo>
                  <a:pt x="1887" y="1155"/>
                </a:lnTo>
                <a:lnTo>
                  <a:pt x="1888" y="1155"/>
                </a:lnTo>
                <a:lnTo>
                  <a:pt x="1889" y="1156"/>
                </a:lnTo>
                <a:lnTo>
                  <a:pt x="1888" y="1156"/>
                </a:lnTo>
                <a:lnTo>
                  <a:pt x="1887" y="1158"/>
                </a:lnTo>
                <a:lnTo>
                  <a:pt x="1886" y="1161"/>
                </a:lnTo>
                <a:lnTo>
                  <a:pt x="1887" y="1161"/>
                </a:lnTo>
                <a:lnTo>
                  <a:pt x="1887" y="1162"/>
                </a:lnTo>
                <a:lnTo>
                  <a:pt x="1892" y="1164"/>
                </a:lnTo>
                <a:lnTo>
                  <a:pt x="1890" y="1165"/>
                </a:lnTo>
                <a:lnTo>
                  <a:pt x="1888" y="1166"/>
                </a:lnTo>
                <a:lnTo>
                  <a:pt x="1888" y="1167"/>
                </a:lnTo>
                <a:lnTo>
                  <a:pt x="1889" y="1167"/>
                </a:lnTo>
                <a:lnTo>
                  <a:pt x="1889" y="1166"/>
                </a:lnTo>
                <a:lnTo>
                  <a:pt x="1891" y="1166"/>
                </a:lnTo>
                <a:lnTo>
                  <a:pt x="1891" y="1165"/>
                </a:lnTo>
                <a:lnTo>
                  <a:pt x="1892" y="1165"/>
                </a:lnTo>
                <a:lnTo>
                  <a:pt x="1893" y="1167"/>
                </a:lnTo>
                <a:lnTo>
                  <a:pt x="1894" y="1166"/>
                </a:lnTo>
                <a:lnTo>
                  <a:pt x="1893" y="1165"/>
                </a:lnTo>
                <a:lnTo>
                  <a:pt x="1894" y="1164"/>
                </a:lnTo>
                <a:lnTo>
                  <a:pt x="1894" y="1162"/>
                </a:lnTo>
                <a:lnTo>
                  <a:pt x="1893" y="1161"/>
                </a:lnTo>
                <a:lnTo>
                  <a:pt x="1897" y="1160"/>
                </a:lnTo>
                <a:lnTo>
                  <a:pt x="1898" y="1157"/>
                </a:lnTo>
                <a:lnTo>
                  <a:pt x="1899" y="1158"/>
                </a:lnTo>
                <a:lnTo>
                  <a:pt x="1899" y="1158"/>
                </a:lnTo>
                <a:lnTo>
                  <a:pt x="1900" y="1158"/>
                </a:lnTo>
                <a:lnTo>
                  <a:pt x="1901" y="1157"/>
                </a:lnTo>
                <a:lnTo>
                  <a:pt x="1902" y="1154"/>
                </a:lnTo>
                <a:lnTo>
                  <a:pt x="1903" y="1153"/>
                </a:lnTo>
                <a:lnTo>
                  <a:pt x="1904" y="1156"/>
                </a:lnTo>
                <a:lnTo>
                  <a:pt x="1904" y="1157"/>
                </a:lnTo>
                <a:lnTo>
                  <a:pt x="1907" y="1158"/>
                </a:lnTo>
                <a:lnTo>
                  <a:pt x="1907" y="1159"/>
                </a:lnTo>
                <a:lnTo>
                  <a:pt x="1902" y="1170"/>
                </a:lnTo>
                <a:lnTo>
                  <a:pt x="1902" y="1176"/>
                </a:lnTo>
                <a:lnTo>
                  <a:pt x="1903" y="1177"/>
                </a:lnTo>
                <a:lnTo>
                  <a:pt x="1904" y="1180"/>
                </a:lnTo>
                <a:lnTo>
                  <a:pt x="1905" y="1180"/>
                </a:lnTo>
                <a:lnTo>
                  <a:pt x="1907" y="1183"/>
                </a:lnTo>
                <a:lnTo>
                  <a:pt x="1915" y="1183"/>
                </a:lnTo>
                <a:lnTo>
                  <a:pt x="1917" y="1183"/>
                </a:lnTo>
                <a:lnTo>
                  <a:pt x="1916" y="1186"/>
                </a:lnTo>
                <a:lnTo>
                  <a:pt x="1914" y="1188"/>
                </a:lnTo>
                <a:lnTo>
                  <a:pt x="1912" y="1192"/>
                </a:lnTo>
                <a:lnTo>
                  <a:pt x="1906" y="1193"/>
                </a:lnTo>
                <a:lnTo>
                  <a:pt x="1904" y="1195"/>
                </a:lnTo>
                <a:lnTo>
                  <a:pt x="1902" y="1198"/>
                </a:lnTo>
                <a:lnTo>
                  <a:pt x="1902" y="1199"/>
                </a:lnTo>
                <a:lnTo>
                  <a:pt x="1900" y="1202"/>
                </a:lnTo>
                <a:lnTo>
                  <a:pt x="1899" y="1206"/>
                </a:lnTo>
                <a:lnTo>
                  <a:pt x="1900" y="1209"/>
                </a:lnTo>
                <a:lnTo>
                  <a:pt x="1902" y="1210"/>
                </a:lnTo>
                <a:lnTo>
                  <a:pt x="1903" y="1209"/>
                </a:lnTo>
                <a:lnTo>
                  <a:pt x="1904" y="1209"/>
                </a:lnTo>
                <a:lnTo>
                  <a:pt x="1903" y="1210"/>
                </a:lnTo>
                <a:lnTo>
                  <a:pt x="1903" y="1210"/>
                </a:lnTo>
                <a:lnTo>
                  <a:pt x="1907" y="1210"/>
                </a:lnTo>
                <a:lnTo>
                  <a:pt x="1906" y="1211"/>
                </a:lnTo>
                <a:lnTo>
                  <a:pt x="1903" y="1213"/>
                </a:lnTo>
                <a:lnTo>
                  <a:pt x="1903" y="1215"/>
                </a:lnTo>
                <a:lnTo>
                  <a:pt x="1902" y="1216"/>
                </a:lnTo>
                <a:lnTo>
                  <a:pt x="1902" y="1219"/>
                </a:lnTo>
                <a:lnTo>
                  <a:pt x="1903" y="1220"/>
                </a:lnTo>
                <a:lnTo>
                  <a:pt x="1902" y="1221"/>
                </a:lnTo>
                <a:lnTo>
                  <a:pt x="1901" y="1221"/>
                </a:lnTo>
                <a:lnTo>
                  <a:pt x="1898" y="1224"/>
                </a:lnTo>
                <a:lnTo>
                  <a:pt x="1894" y="1223"/>
                </a:lnTo>
                <a:lnTo>
                  <a:pt x="1882" y="1224"/>
                </a:lnTo>
                <a:lnTo>
                  <a:pt x="1875" y="1223"/>
                </a:lnTo>
                <a:lnTo>
                  <a:pt x="1874" y="1224"/>
                </a:lnTo>
                <a:lnTo>
                  <a:pt x="1871" y="1224"/>
                </a:lnTo>
                <a:lnTo>
                  <a:pt x="1867" y="1225"/>
                </a:lnTo>
                <a:lnTo>
                  <a:pt x="1864" y="1225"/>
                </a:lnTo>
                <a:lnTo>
                  <a:pt x="1862" y="1228"/>
                </a:lnTo>
                <a:lnTo>
                  <a:pt x="1859" y="1231"/>
                </a:lnTo>
                <a:lnTo>
                  <a:pt x="1858" y="1232"/>
                </a:lnTo>
                <a:lnTo>
                  <a:pt x="1855" y="1233"/>
                </a:lnTo>
                <a:lnTo>
                  <a:pt x="1851" y="1234"/>
                </a:lnTo>
                <a:lnTo>
                  <a:pt x="1850" y="1235"/>
                </a:lnTo>
                <a:lnTo>
                  <a:pt x="1848" y="1235"/>
                </a:lnTo>
                <a:lnTo>
                  <a:pt x="1847" y="1234"/>
                </a:lnTo>
                <a:lnTo>
                  <a:pt x="1847" y="1233"/>
                </a:lnTo>
                <a:lnTo>
                  <a:pt x="1846" y="1231"/>
                </a:lnTo>
                <a:lnTo>
                  <a:pt x="1846" y="1229"/>
                </a:lnTo>
                <a:lnTo>
                  <a:pt x="1845" y="1228"/>
                </a:lnTo>
                <a:lnTo>
                  <a:pt x="1845" y="1224"/>
                </a:lnTo>
                <a:lnTo>
                  <a:pt x="1846" y="1222"/>
                </a:lnTo>
                <a:lnTo>
                  <a:pt x="1845" y="1222"/>
                </a:lnTo>
                <a:lnTo>
                  <a:pt x="1844" y="1222"/>
                </a:lnTo>
                <a:lnTo>
                  <a:pt x="1844" y="1222"/>
                </a:lnTo>
                <a:lnTo>
                  <a:pt x="1840" y="1223"/>
                </a:lnTo>
                <a:lnTo>
                  <a:pt x="1839" y="1221"/>
                </a:lnTo>
                <a:lnTo>
                  <a:pt x="1839" y="1220"/>
                </a:lnTo>
                <a:lnTo>
                  <a:pt x="1836" y="1221"/>
                </a:lnTo>
                <a:lnTo>
                  <a:pt x="1829" y="1218"/>
                </a:lnTo>
                <a:lnTo>
                  <a:pt x="1826" y="1218"/>
                </a:lnTo>
                <a:lnTo>
                  <a:pt x="1824" y="1219"/>
                </a:lnTo>
                <a:lnTo>
                  <a:pt x="1821" y="1217"/>
                </a:lnTo>
                <a:lnTo>
                  <a:pt x="1819" y="1217"/>
                </a:lnTo>
                <a:lnTo>
                  <a:pt x="1816" y="1214"/>
                </a:lnTo>
                <a:lnTo>
                  <a:pt x="1812" y="1212"/>
                </a:lnTo>
                <a:lnTo>
                  <a:pt x="1811" y="1211"/>
                </a:lnTo>
                <a:lnTo>
                  <a:pt x="1812" y="1208"/>
                </a:lnTo>
                <a:lnTo>
                  <a:pt x="1810" y="1206"/>
                </a:lnTo>
                <a:lnTo>
                  <a:pt x="1808" y="1207"/>
                </a:lnTo>
                <a:lnTo>
                  <a:pt x="1807" y="1208"/>
                </a:lnTo>
                <a:lnTo>
                  <a:pt x="1804" y="1208"/>
                </a:lnTo>
                <a:lnTo>
                  <a:pt x="1804" y="1209"/>
                </a:lnTo>
                <a:lnTo>
                  <a:pt x="1803" y="1210"/>
                </a:lnTo>
                <a:lnTo>
                  <a:pt x="1803" y="1208"/>
                </a:lnTo>
                <a:lnTo>
                  <a:pt x="1801" y="1207"/>
                </a:lnTo>
                <a:lnTo>
                  <a:pt x="1801" y="1206"/>
                </a:lnTo>
                <a:lnTo>
                  <a:pt x="1798" y="1204"/>
                </a:lnTo>
                <a:lnTo>
                  <a:pt x="1792" y="1205"/>
                </a:lnTo>
                <a:lnTo>
                  <a:pt x="1787" y="1205"/>
                </a:lnTo>
                <a:lnTo>
                  <a:pt x="1785" y="1204"/>
                </a:lnTo>
                <a:lnTo>
                  <a:pt x="1783" y="1204"/>
                </a:lnTo>
                <a:lnTo>
                  <a:pt x="1783" y="1204"/>
                </a:lnTo>
                <a:lnTo>
                  <a:pt x="1784" y="1203"/>
                </a:lnTo>
                <a:lnTo>
                  <a:pt x="1784" y="1202"/>
                </a:lnTo>
                <a:lnTo>
                  <a:pt x="1782" y="1200"/>
                </a:lnTo>
                <a:lnTo>
                  <a:pt x="1779" y="1198"/>
                </a:lnTo>
                <a:lnTo>
                  <a:pt x="1776" y="1198"/>
                </a:lnTo>
                <a:lnTo>
                  <a:pt x="1775" y="1199"/>
                </a:lnTo>
                <a:lnTo>
                  <a:pt x="1772" y="1198"/>
                </a:lnTo>
                <a:lnTo>
                  <a:pt x="1771" y="1200"/>
                </a:lnTo>
                <a:lnTo>
                  <a:pt x="1770" y="1200"/>
                </a:lnTo>
                <a:lnTo>
                  <a:pt x="1765" y="1200"/>
                </a:lnTo>
                <a:lnTo>
                  <a:pt x="1765" y="1201"/>
                </a:lnTo>
                <a:lnTo>
                  <a:pt x="1765" y="1203"/>
                </a:lnTo>
                <a:lnTo>
                  <a:pt x="1762" y="1203"/>
                </a:lnTo>
                <a:lnTo>
                  <a:pt x="1762" y="1204"/>
                </a:lnTo>
                <a:lnTo>
                  <a:pt x="1754" y="1203"/>
                </a:lnTo>
                <a:lnTo>
                  <a:pt x="1753" y="1203"/>
                </a:lnTo>
                <a:lnTo>
                  <a:pt x="1754" y="1201"/>
                </a:lnTo>
                <a:lnTo>
                  <a:pt x="1753" y="1200"/>
                </a:lnTo>
                <a:lnTo>
                  <a:pt x="1751" y="1201"/>
                </a:lnTo>
                <a:lnTo>
                  <a:pt x="1751" y="1202"/>
                </a:lnTo>
                <a:lnTo>
                  <a:pt x="1751" y="1202"/>
                </a:lnTo>
                <a:lnTo>
                  <a:pt x="1745" y="1201"/>
                </a:lnTo>
                <a:lnTo>
                  <a:pt x="1744" y="1200"/>
                </a:lnTo>
                <a:lnTo>
                  <a:pt x="1743" y="1199"/>
                </a:lnTo>
                <a:lnTo>
                  <a:pt x="1739" y="1199"/>
                </a:lnTo>
                <a:lnTo>
                  <a:pt x="1738" y="1199"/>
                </a:lnTo>
                <a:lnTo>
                  <a:pt x="1737" y="1198"/>
                </a:lnTo>
                <a:lnTo>
                  <a:pt x="1731" y="1198"/>
                </a:lnTo>
                <a:lnTo>
                  <a:pt x="1726" y="1197"/>
                </a:lnTo>
                <a:lnTo>
                  <a:pt x="1723" y="1197"/>
                </a:lnTo>
                <a:lnTo>
                  <a:pt x="1723" y="1196"/>
                </a:lnTo>
                <a:lnTo>
                  <a:pt x="1714" y="1196"/>
                </a:lnTo>
                <a:lnTo>
                  <a:pt x="1713" y="1195"/>
                </a:lnTo>
                <a:lnTo>
                  <a:pt x="1710" y="1194"/>
                </a:lnTo>
                <a:lnTo>
                  <a:pt x="1707" y="1191"/>
                </a:lnTo>
                <a:lnTo>
                  <a:pt x="1703" y="1190"/>
                </a:lnTo>
                <a:lnTo>
                  <a:pt x="1699" y="1192"/>
                </a:lnTo>
                <a:lnTo>
                  <a:pt x="1697" y="1191"/>
                </a:lnTo>
                <a:lnTo>
                  <a:pt x="1693" y="1191"/>
                </a:lnTo>
                <a:lnTo>
                  <a:pt x="1687" y="1189"/>
                </a:lnTo>
                <a:lnTo>
                  <a:pt x="1685" y="1188"/>
                </a:lnTo>
                <a:lnTo>
                  <a:pt x="1682" y="1188"/>
                </a:lnTo>
                <a:lnTo>
                  <a:pt x="1682" y="1187"/>
                </a:lnTo>
                <a:lnTo>
                  <a:pt x="1680" y="1187"/>
                </a:lnTo>
                <a:lnTo>
                  <a:pt x="1678" y="1187"/>
                </a:lnTo>
                <a:lnTo>
                  <a:pt x="1673" y="1188"/>
                </a:lnTo>
                <a:lnTo>
                  <a:pt x="1671" y="1189"/>
                </a:lnTo>
                <a:lnTo>
                  <a:pt x="1671" y="1190"/>
                </a:lnTo>
                <a:lnTo>
                  <a:pt x="1670" y="1190"/>
                </a:lnTo>
                <a:lnTo>
                  <a:pt x="1669" y="1189"/>
                </a:lnTo>
                <a:lnTo>
                  <a:pt x="1666" y="1188"/>
                </a:lnTo>
                <a:lnTo>
                  <a:pt x="1665" y="1187"/>
                </a:lnTo>
                <a:lnTo>
                  <a:pt x="1663" y="1187"/>
                </a:lnTo>
                <a:lnTo>
                  <a:pt x="1659" y="1190"/>
                </a:lnTo>
                <a:lnTo>
                  <a:pt x="1654" y="1195"/>
                </a:lnTo>
                <a:lnTo>
                  <a:pt x="1653" y="1197"/>
                </a:lnTo>
                <a:lnTo>
                  <a:pt x="1652" y="1198"/>
                </a:lnTo>
                <a:lnTo>
                  <a:pt x="1651" y="1200"/>
                </a:lnTo>
                <a:lnTo>
                  <a:pt x="1649" y="1205"/>
                </a:lnTo>
                <a:lnTo>
                  <a:pt x="1649" y="1207"/>
                </a:lnTo>
                <a:lnTo>
                  <a:pt x="1650" y="1208"/>
                </a:lnTo>
                <a:lnTo>
                  <a:pt x="1651" y="1207"/>
                </a:lnTo>
                <a:lnTo>
                  <a:pt x="1653" y="1207"/>
                </a:lnTo>
                <a:lnTo>
                  <a:pt x="1653" y="1208"/>
                </a:lnTo>
                <a:lnTo>
                  <a:pt x="1653" y="1210"/>
                </a:lnTo>
                <a:lnTo>
                  <a:pt x="1650" y="1212"/>
                </a:lnTo>
                <a:lnTo>
                  <a:pt x="1650" y="1213"/>
                </a:lnTo>
                <a:lnTo>
                  <a:pt x="1651" y="1214"/>
                </a:lnTo>
                <a:lnTo>
                  <a:pt x="1651" y="1215"/>
                </a:lnTo>
                <a:lnTo>
                  <a:pt x="1659" y="1218"/>
                </a:lnTo>
                <a:lnTo>
                  <a:pt x="1659" y="1218"/>
                </a:lnTo>
                <a:lnTo>
                  <a:pt x="1659" y="1219"/>
                </a:lnTo>
                <a:lnTo>
                  <a:pt x="1650" y="1215"/>
                </a:lnTo>
                <a:lnTo>
                  <a:pt x="1645" y="1218"/>
                </a:lnTo>
                <a:lnTo>
                  <a:pt x="1644" y="1220"/>
                </a:lnTo>
                <a:lnTo>
                  <a:pt x="1642" y="1222"/>
                </a:lnTo>
                <a:lnTo>
                  <a:pt x="1641" y="1225"/>
                </a:lnTo>
                <a:lnTo>
                  <a:pt x="1640" y="1227"/>
                </a:lnTo>
                <a:lnTo>
                  <a:pt x="1640" y="1231"/>
                </a:lnTo>
                <a:lnTo>
                  <a:pt x="1642" y="1235"/>
                </a:lnTo>
                <a:lnTo>
                  <a:pt x="1643" y="1235"/>
                </a:lnTo>
                <a:lnTo>
                  <a:pt x="1643" y="1237"/>
                </a:lnTo>
                <a:lnTo>
                  <a:pt x="1644" y="1238"/>
                </a:lnTo>
                <a:lnTo>
                  <a:pt x="1648" y="1239"/>
                </a:lnTo>
                <a:lnTo>
                  <a:pt x="1650" y="1241"/>
                </a:lnTo>
                <a:lnTo>
                  <a:pt x="1651" y="1240"/>
                </a:lnTo>
                <a:lnTo>
                  <a:pt x="1656" y="1240"/>
                </a:lnTo>
                <a:lnTo>
                  <a:pt x="1656" y="1239"/>
                </a:lnTo>
                <a:lnTo>
                  <a:pt x="1657" y="1239"/>
                </a:lnTo>
                <a:lnTo>
                  <a:pt x="1658" y="1238"/>
                </a:lnTo>
                <a:lnTo>
                  <a:pt x="1659" y="1238"/>
                </a:lnTo>
                <a:lnTo>
                  <a:pt x="1659" y="1240"/>
                </a:lnTo>
                <a:lnTo>
                  <a:pt x="1661" y="1241"/>
                </a:lnTo>
                <a:lnTo>
                  <a:pt x="1663" y="1240"/>
                </a:lnTo>
                <a:lnTo>
                  <a:pt x="1664" y="1240"/>
                </a:lnTo>
                <a:lnTo>
                  <a:pt x="1664" y="1240"/>
                </a:lnTo>
                <a:lnTo>
                  <a:pt x="1661" y="1241"/>
                </a:lnTo>
                <a:lnTo>
                  <a:pt x="1661" y="1242"/>
                </a:lnTo>
                <a:lnTo>
                  <a:pt x="1662" y="1243"/>
                </a:lnTo>
                <a:lnTo>
                  <a:pt x="1663" y="1246"/>
                </a:lnTo>
                <a:lnTo>
                  <a:pt x="1664" y="1247"/>
                </a:lnTo>
                <a:lnTo>
                  <a:pt x="1664" y="1248"/>
                </a:lnTo>
                <a:lnTo>
                  <a:pt x="1665" y="1249"/>
                </a:lnTo>
                <a:lnTo>
                  <a:pt x="1665" y="1251"/>
                </a:lnTo>
                <a:lnTo>
                  <a:pt x="1667" y="1253"/>
                </a:lnTo>
                <a:lnTo>
                  <a:pt x="1668" y="1255"/>
                </a:lnTo>
                <a:lnTo>
                  <a:pt x="1666" y="1257"/>
                </a:lnTo>
                <a:lnTo>
                  <a:pt x="1666" y="1261"/>
                </a:lnTo>
                <a:lnTo>
                  <a:pt x="1663" y="1264"/>
                </a:lnTo>
                <a:lnTo>
                  <a:pt x="1662" y="1265"/>
                </a:lnTo>
                <a:lnTo>
                  <a:pt x="1661" y="1265"/>
                </a:lnTo>
                <a:lnTo>
                  <a:pt x="1661" y="1266"/>
                </a:lnTo>
                <a:lnTo>
                  <a:pt x="1660" y="1266"/>
                </a:lnTo>
                <a:lnTo>
                  <a:pt x="1660" y="1268"/>
                </a:lnTo>
                <a:lnTo>
                  <a:pt x="1659" y="1268"/>
                </a:lnTo>
                <a:lnTo>
                  <a:pt x="1658" y="1269"/>
                </a:lnTo>
                <a:lnTo>
                  <a:pt x="1656" y="1271"/>
                </a:lnTo>
                <a:lnTo>
                  <a:pt x="1656" y="1274"/>
                </a:lnTo>
                <a:lnTo>
                  <a:pt x="1653" y="1277"/>
                </a:lnTo>
                <a:lnTo>
                  <a:pt x="1653" y="1279"/>
                </a:lnTo>
                <a:lnTo>
                  <a:pt x="1647" y="1283"/>
                </a:lnTo>
                <a:lnTo>
                  <a:pt x="1647" y="1284"/>
                </a:lnTo>
                <a:lnTo>
                  <a:pt x="1645" y="1284"/>
                </a:lnTo>
                <a:lnTo>
                  <a:pt x="1644" y="1282"/>
                </a:lnTo>
                <a:lnTo>
                  <a:pt x="1645" y="1277"/>
                </a:lnTo>
                <a:lnTo>
                  <a:pt x="1646" y="1275"/>
                </a:lnTo>
                <a:lnTo>
                  <a:pt x="1646" y="1270"/>
                </a:lnTo>
                <a:lnTo>
                  <a:pt x="1647" y="1269"/>
                </a:lnTo>
                <a:lnTo>
                  <a:pt x="1647" y="1265"/>
                </a:lnTo>
                <a:lnTo>
                  <a:pt x="1647" y="1264"/>
                </a:lnTo>
                <a:lnTo>
                  <a:pt x="1647" y="1264"/>
                </a:lnTo>
                <a:lnTo>
                  <a:pt x="1646" y="1261"/>
                </a:lnTo>
                <a:lnTo>
                  <a:pt x="1647" y="1259"/>
                </a:lnTo>
                <a:lnTo>
                  <a:pt x="1648" y="1257"/>
                </a:lnTo>
                <a:lnTo>
                  <a:pt x="1649" y="1255"/>
                </a:lnTo>
                <a:lnTo>
                  <a:pt x="1648" y="1255"/>
                </a:lnTo>
                <a:lnTo>
                  <a:pt x="1648" y="1253"/>
                </a:lnTo>
                <a:lnTo>
                  <a:pt x="1650" y="1250"/>
                </a:lnTo>
                <a:lnTo>
                  <a:pt x="1650" y="1248"/>
                </a:lnTo>
                <a:lnTo>
                  <a:pt x="1649" y="1246"/>
                </a:lnTo>
                <a:lnTo>
                  <a:pt x="1644" y="1241"/>
                </a:lnTo>
                <a:lnTo>
                  <a:pt x="1643" y="1239"/>
                </a:lnTo>
                <a:lnTo>
                  <a:pt x="1640" y="1236"/>
                </a:lnTo>
                <a:lnTo>
                  <a:pt x="1640" y="1236"/>
                </a:lnTo>
                <a:lnTo>
                  <a:pt x="1638" y="1234"/>
                </a:lnTo>
                <a:lnTo>
                  <a:pt x="1637" y="1232"/>
                </a:lnTo>
                <a:lnTo>
                  <a:pt x="1634" y="1230"/>
                </a:lnTo>
                <a:lnTo>
                  <a:pt x="1633" y="1228"/>
                </a:lnTo>
                <a:lnTo>
                  <a:pt x="1631" y="1227"/>
                </a:lnTo>
                <a:lnTo>
                  <a:pt x="1628" y="1223"/>
                </a:lnTo>
                <a:lnTo>
                  <a:pt x="1621" y="1218"/>
                </a:lnTo>
                <a:lnTo>
                  <a:pt x="1621" y="1217"/>
                </a:lnTo>
                <a:lnTo>
                  <a:pt x="1614" y="1211"/>
                </a:lnTo>
                <a:lnTo>
                  <a:pt x="1614" y="1210"/>
                </a:lnTo>
                <a:lnTo>
                  <a:pt x="1611" y="1208"/>
                </a:lnTo>
                <a:lnTo>
                  <a:pt x="1610" y="1207"/>
                </a:lnTo>
                <a:lnTo>
                  <a:pt x="1588" y="1189"/>
                </a:lnTo>
                <a:lnTo>
                  <a:pt x="1588" y="1188"/>
                </a:lnTo>
                <a:lnTo>
                  <a:pt x="1571" y="1175"/>
                </a:lnTo>
                <a:lnTo>
                  <a:pt x="1562" y="1169"/>
                </a:lnTo>
                <a:lnTo>
                  <a:pt x="1551" y="1162"/>
                </a:lnTo>
                <a:lnTo>
                  <a:pt x="1550" y="1161"/>
                </a:lnTo>
                <a:lnTo>
                  <a:pt x="1549" y="1161"/>
                </a:lnTo>
                <a:lnTo>
                  <a:pt x="1541" y="1156"/>
                </a:lnTo>
                <a:lnTo>
                  <a:pt x="1540" y="1155"/>
                </a:lnTo>
                <a:lnTo>
                  <a:pt x="1519" y="1143"/>
                </a:lnTo>
                <a:lnTo>
                  <a:pt x="1518" y="1143"/>
                </a:lnTo>
                <a:lnTo>
                  <a:pt x="1512" y="1139"/>
                </a:lnTo>
                <a:lnTo>
                  <a:pt x="1506" y="1136"/>
                </a:lnTo>
                <a:lnTo>
                  <a:pt x="1505" y="1135"/>
                </a:lnTo>
                <a:lnTo>
                  <a:pt x="1503" y="1135"/>
                </a:lnTo>
                <a:lnTo>
                  <a:pt x="1503" y="1134"/>
                </a:lnTo>
                <a:lnTo>
                  <a:pt x="1497" y="1131"/>
                </a:lnTo>
                <a:lnTo>
                  <a:pt x="1493" y="1129"/>
                </a:lnTo>
                <a:lnTo>
                  <a:pt x="1491" y="1129"/>
                </a:lnTo>
                <a:lnTo>
                  <a:pt x="1490" y="1127"/>
                </a:lnTo>
                <a:lnTo>
                  <a:pt x="1489" y="1127"/>
                </a:lnTo>
                <a:lnTo>
                  <a:pt x="1487" y="1127"/>
                </a:lnTo>
                <a:lnTo>
                  <a:pt x="1487" y="1126"/>
                </a:lnTo>
                <a:lnTo>
                  <a:pt x="1485" y="1125"/>
                </a:lnTo>
                <a:lnTo>
                  <a:pt x="1484" y="1125"/>
                </a:lnTo>
                <a:lnTo>
                  <a:pt x="1483" y="1124"/>
                </a:lnTo>
                <a:lnTo>
                  <a:pt x="1481" y="1123"/>
                </a:lnTo>
                <a:lnTo>
                  <a:pt x="1476" y="1121"/>
                </a:lnTo>
                <a:lnTo>
                  <a:pt x="1472" y="1122"/>
                </a:lnTo>
                <a:lnTo>
                  <a:pt x="1470" y="1121"/>
                </a:lnTo>
                <a:lnTo>
                  <a:pt x="1469" y="1121"/>
                </a:lnTo>
                <a:lnTo>
                  <a:pt x="1466" y="1122"/>
                </a:lnTo>
                <a:lnTo>
                  <a:pt x="1464" y="1120"/>
                </a:lnTo>
                <a:lnTo>
                  <a:pt x="1461" y="1119"/>
                </a:lnTo>
                <a:lnTo>
                  <a:pt x="1459" y="1118"/>
                </a:lnTo>
                <a:lnTo>
                  <a:pt x="1455" y="1117"/>
                </a:lnTo>
                <a:lnTo>
                  <a:pt x="1453" y="1117"/>
                </a:lnTo>
                <a:lnTo>
                  <a:pt x="1452" y="1118"/>
                </a:lnTo>
                <a:lnTo>
                  <a:pt x="1451" y="1118"/>
                </a:lnTo>
                <a:lnTo>
                  <a:pt x="1447" y="1116"/>
                </a:lnTo>
                <a:lnTo>
                  <a:pt x="1445" y="1115"/>
                </a:lnTo>
                <a:lnTo>
                  <a:pt x="1441" y="1113"/>
                </a:lnTo>
                <a:lnTo>
                  <a:pt x="1437" y="1113"/>
                </a:lnTo>
                <a:lnTo>
                  <a:pt x="1424" y="1110"/>
                </a:lnTo>
                <a:lnTo>
                  <a:pt x="1421" y="1110"/>
                </a:lnTo>
                <a:lnTo>
                  <a:pt x="1421" y="1109"/>
                </a:lnTo>
                <a:lnTo>
                  <a:pt x="1417" y="1109"/>
                </a:lnTo>
                <a:lnTo>
                  <a:pt x="1415" y="1110"/>
                </a:lnTo>
                <a:lnTo>
                  <a:pt x="1412" y="1110"/>
                </a:lnTo>
                <a:lnTo>
                  <a:pt x="1411" y="1111"/>
                </a:lnTo>
                <a:lnTo>
                  <a:pt x="1411" y="1111"/>
                </a:lnTo>
                <a:lnTo>
                  <a:pt x="1409" y="1112"/>
                </a:lnTo>
                <a:lnTo>
                  <a:pt x="1407" y="1114"/>
                </a:lnTo>
                <a:lnTo>
                  <a:pt x="1407" y="1116"/>
                </a:lnTo>
                <a:lnTo>
                  <a:pt x="1404" y="1117"/>
                </a:lnTo>
                <a:lnTo>
                  <a:pt x="1403" y="1118"/>
                </a:lnTo>
                <a:lnTo>
                  <a:pt x="1403" y="1119"/>
                </a:lnTo>
                <a:lnTo>
                  <a:pt x="1404" y="1120"/>
                </a:lnTo>
                <a:lnTo>
                  <a:pt x="1400" y="1120"/>
                </a:lnTo>
                <a:lnTo>
                  <a:pt x="1397" y="1121"/>
                </a:lnTo>
                <a:lnTo>
                  <a:pt x="1396" y="1123"/>
                </a:lnTo>
                <a:lnTo>
                  <a:pt x="1392" y="1126"/>
                </a:lnTo>
                <a:lnTo>
                  <a:pt x="1388" y="1125"/>
                </a:lnTo>
                <a:lnTo>
                  <a:pt x="1386" y="1129"/>
                </a:lnTo>
                <a:lnTo>
                  <a:pt x="1384" y="1129"/>
                </a:lnTo>
                <a:lnTo>
                  <a:pt x="1380" y="1132"/>
                </a:lnTo>
                <a:lnTo>
                  <a:pt x="1376" y="1131"/>
                </a:lnTo>
                <a:lnTo>
                  <a:pt x="1373" y="1131"/>
                </a:lnTo>
                <a:lnTo>
                  <a:pt x="1372" y="1134"/>
                </a:lnTo>
                <a:lnTo>
                  <a:pt x="1367" y="1136"/>
                </a:lnTo>
                <a:lnTo>
                  <a:pt x="1362" y="1137"/>
                </a:lnTo>
                <a:lnTo>
                  <a:pt x="1358" y="1137"/>
                </a:lnTo>
                <a:lnTo>
                  <a:pt x="1341" y="1134"/>
                </a:lnTo>
                <a:lnTo>
                  <a:pt x="1332" y="1133"/>
                </a:lnTo>
                <a:lnTo>
                  <a:pt x="1329" y="1134"/>
                </a:lnTo>
                <a:lnTo>
                  <a:pt x="1329" y="1137"/>
                </a:lnTo>
                <a:lnTo>
                  <a:pt x="1328" y="1137"/>
                </a:lnTo>
                <a:lnTo>
                  <a:pt x="1327" y="1139"/>
                </a:lnTo>
                <a:lnTo>
                  <a:pt x="1326" y="1139"/>
                </a:lnTo>
                <a:lnTo>
                  <a:pt x="1325" y="1139"/>
                </a:lnTo>
                <a:lnTo>
                  <a:pt x="1324" y="1143"/>
                </a:lnTo>
                <a:lnTo>
                  <a:pt x="1323" y="1148"/>
                </a:lnTo>
                <a:lnTo>
                  <a:pt x="1318" y="1148"/>
                </a:lnTo>
                <a:lnTo>
                  <a:pt x="1311" y="1146"/>
                </a:lnTo>
                <a:lnTo>
                  <a:pt x="1306" y="1146"/>
                </a:lnTo>
                <a:lnTo>
                  <a:pt x="1301" y="1147"/>
                </a:lnTo>
                <a:lnTo>
                  <a:pt x="1300" y="1147"/>
                </a:lnTo>
                <a:lnTo>
                  <a:pt x="1298" y="1147"/>
                </a:lnTo>
                <a:lnTo>
                  <a:pt x="1297" y="1148"/>
                </a:lnTo>
                <a:lnTo>
                  <a:pt x="1295" y="1148"/>
                </a:lnTo>
                <a:lnTo>
                  <a:pt x="1295" y="1148"/>
                </a:lnTo>
                <a:lnTo>
                  <a:pt x="1292" y="1147"/>
                </a:lnTo>
                <a:lnTo>
                  <a:pt x="1289" y="1147"/>
                </a:lnTo>
                <a:lnTo>
                  <a:pt x="1288" y="1148"/>
                </a:lnTo>
                <a:lnTo>
                  <a:pt x="1277" y="1148"/>
                </a:lnTo>
                <a:lnTo>
                  <a:pt x="1273" y="1148"/>
                </a:lnTo>
                <a:lnTo>
                  <a:pt x="1272" y="1150"/>
                </a:lnTo>
                <a:lnTo>
                  <a:pt x="1271" y="1150"/>
                </a:lnTo>
                <a:lnTo>
                  <a:pt x="1267" y="1150"/>
                </a:lnTo>
                <a:lnTo>
                  <a:pt x="1253" y="1153"/>
                </a:lnTo>
                <a:lnTo>
                  <a:pt x="1249" y="1154"/>
                </a:lnTo>
                <a:lnTo>
                  <a:pt x="1247" y="1156"/>
                </a:lnTo>
                <a:lnTo>
                  <a:pt x="1242" y="1157"/>
                </a:lnTo>
                <a:lnTo>
                  <a:pt x="1241" y="1158"/>
                </a:lnTo>
                <a:lnTo>
                  <a:pt x="1237" y="1159"/>
                </a:lnTo>
                <a:lnTo>
                  <a:pt x="1236" y="1160"/>
                </a:lnTo>
                <a:lnTo>
                  <a:pt x="1237" y="1161"/>
                </a:lnTo>
                <a:lnTo>
                  <a:pt x="1236" y="1164"/>
                </a:lnTo>
                <a:lnTo>
                  <a:pt x="1232" y="1166"/>
                </a:lnTo>
                <a:lnTo>
                  <a:pt x="1232" y="1168"/>
                </a:lnTo>
                <a:lnTo>
                  <a:pt x="1231" y="1169"/>
                </a:lnTo>
                <a:lnTo>
                  <a:pt x="1230" y="1169"/>
                </a:lnTo>
                <a:lnTo>
                  <a:pt x="1230" y="1171"/>
                </a:lnTo>
                <a:lnTo>
                  <a:pt x="1227" y="1172"/>
                </a:lnTo>
                <a:lnTo>
                  <a:pt x="1228" y="1177"/>
                </a:lnTo>
                <a:lnTo>
                  <a:pt x="1225" y="1181"/>
                </a:lnTo>
                <a:lnTo>
                  <a:pt x="1225" y="1183"/>
                </a:lnTo>
                <a:lnTo>
                  <a:pt x="1224" y="1184"/>
                </a:lnTo>
                <a:lnTo>
                  <a:pt x="1223" y="1185"/>
                </a:lnTo>
                <a:lnTo>
                  <a:pt x="1220" y="1190"/>
                </a:lnTo>
                <a:lnTo>
                  <a:pt x="1219" y="1191"/>
                </a:lnTo>
                <a:lnTo>
                  <a:pt x="1219" y="1191"/>
                </a:lnTo>
                <a:lnTo>
                  <a:pt x="1217" y="1192"/>
                </a:lnTo>
                <a:lnTo>
                  <a:pt x="1211" y="1192"/>
                </a:lnTo>
                <a:lnTo>
                  <a:pt x="1208" y="1193"/>
                </a:lnTo>
                <a:lnTo>
                  <a:pt x="1206" y="1194"/>
                </a:lnTo>
                <a:lnTo>
                  <a:pt x="1199" y="1197"/>
                </a:lnTo>
                <a:lnTo>
                  <a:pt x="1198" y="1198"/>
                </a:lnTo>
                <a:lnTo>
                  <a:pt x="1195" y="1198"/>
                </a:lnTo>
                <a:lnTo>
                  <a:pt x="1193" y="1200"/>
                </a:lnTo>
                <a:lnTo>
                  <a:pt x="1193" y="1200"/>
                </a:lnTo>
                <a:lnTo>
                  <a:pt x="1189" y="1203"/>
                </a:lnTo>
                <a:lnTo>
                  <a:pt x="1189" y="1204"/>
                </a:lnTo>
                <a:lnTo>
                  <a:pt x="1190" y="1205"/>
                </a:lnTo>
                <a:lnTo>
                  <a:pt x="1190" y="1210"/>
                </a:lnTo>
                <a:lnTo>
                  <a:pt x="1189" y="1209"/>
                </a:lnTo>
                <a:lnTo>
                  <a:pt x="1187" y="1210"/>
                </a:lnTo>
                <a:lnTo>
                  <a:pt x="1187" y="1207"/>
                </a:lnTo>
                <a:lnTo>
                  <a:pt x="1183" y="1208"/>
                </a:lnTo>
                <a:lnTo>
                  <a:pt x="1181" y="1209"/>
                </a:lnTo>
                <a:lnTo>
                  <a:pt x="1175" y="1209"/>
                </a:lnTo>
                <a:lnTo>
                  <a:pt x="1174" y="1207"/>
                </a:lnTo>
                <a:lnTo>
                  <a:pt x="1164" y="1206"/>
                </a:lnTo>
                <a:lnTo>
                  <a:pt x="1162" y="1203"/>
                </a:lnTo>
                <a:lnTo>
                  <a:pt x="1156" y="1202"/>
                </a:lnTo>
                <a:lnTo>
                  <a:pt x="1155" y="1201"/>
                </a:lnTo>
                <a:lnTo>
                  <a:pt x="1155" y="1200"/>
                </a:lnTo>
                <a:lnTo>
                  <a:pt x="1156" y="1199"/>
                </a:lnTo>
                <a:lnTo>
                  <a:pt x="1160" y="1198"/>
                </a:lnTo>
                <a:lnTo>
                  <a:pt x="1160" y="1190"/>
                </a:lnTo>
                <a:lnTo>
                  <a:pt x="1159" y="1189"/>
                </a:lnTo>
                <a:lnTo>
                  <a:pt x="1158" y="1188"/>
                </a:lnTo>
                <a:lnTo>
                  <a:pt x="1158" y="1186"/>
                </a:lnTo>
                <a:lnTo>
                  <a:pt x="1157" y="1186"/>
                </a:lnTo>
                <a:lnTo>
                  <a:pt x="1157" y="1184"/>
                </a:lnTo>
                <a:lnTo>
                  <a:pt x="1152" y="1179"/>
                </a:lnTo>
                <a:lnTo>
                  <a:pt x="1152" y="1177"/>
                </a:lnTo>
                <a:lnTo>
                  <a:pt x="1151" y="1176"/>
                </a:lnTo>
                <a:lnTo>
                  <a:pt x="1152" y="1175"/>
                </a:lnTo>
                <a:lnTo>
                  <a:pt x="1151" y="1174"/>
                </a:lnTo>
                <a:lnTo>
                  <a:pt x="1150" y="1171"/>
                </a:lnTo>
                <a:lnTo>
                  <a:pt x="1149" y="1168"/>
                </a:lnTo>
                <a:lnTo>
                  <a:pt x="1148" y="1166"/>
                </a:lnTo>
                <a:lnTo>
                  <a:pt x="1147" y="1165"/>
                </a:lnTo>
                <a:lnTo>
                  <a:pt x="1146" y="1161"/>
                </a:lnTo>
                <a:lnTo>
                  <a:pt x="1145" y="1160"/>
                </a:lnTo>
                <a:lnTo>
                  <a:pt x="1144" y="1158"/>
                </a:lnTo>
                <a:lnTo>
                  <a:pt x="1143" y="1157"/>
                </a:lnTo>
                <a:lnTo>
                  <a:pt x="1143" y="1155"/>
                </a:lnTo>
                <a:lnTo>
                  <a:pt x="1142" y="1154"/>
                </a:lnTo>
                <a:lnTo>
                  <a:pt x="1141" y="1156"/>
                </a:lnTo>
                <a:lnTo>
                  <a:pt x="1138" y="1155"/>
                </a:lnTo>
                <a:lnTo>
                  <a:pt x="1139" y="1155"/>
                </a:lnTo>
                <a:lnTo>
                  <a:pt x="1137" y="1154"/>
                </a:lnTo>
                <a:lnTo>
                  <a:pt x="1136" y="1153"/>
                </a:lnTo>
                <a:lnTo>
                  <a:pt x="1137" y="1152"/>
                </a:lnTo>
                <a:lnTo>
                  <a:pt x="1135" y="1150"/>
                </a:lnTo>
                <a:lnTo>
                  <a:pt x="1135" y="1154"/>
                </a:lnTo>
                <a:lnTo>
                  <a:pt x="1135" y="1155"/>
                </a:lnTo>
                <a:lnTo>
                  <a:pt x="1135" y="1158"/>
                </a:lnTo>
                <a:lnTo>
                  <a:pt x="1135" y="1159"/>
                </a:lnTo>
                <a:lnTo>
                  <a:pt x="1135" y="1166"/>
                </a:lnTo>
                <a:lnTo>
                  <a:pt x="1136" y="1168"/>
                </a:lnTo>
                <a:lnTo>
                  <a:pt x="1138" y="1168"/>
                </a:lnTo>
                <a:lnTo>
                  <a:pt x="1140" y="1169"/>
                </a:lnTo>
                <a:lnTo>
                  <a:pt x="1142" y="1175"/>
                </a:lnTo>
                <a:lnTo>
                  <a:pt x="1143" y="1176"/>
                </a:lnTo>
                <a:lnTo>
                  <a:pt x="1143" y="1179"/>
                </a:lnTo>
                <a:lnTo>
                  <a:pt x="1142" y="1180"/>
                </a:lnTo>
                <a:lnTo>
                  <a:pt x="1142" y="1183"/>
                </a:lnTo>
                <a:lnTo>
                  <a:pt x="1144" y="1185"/>
                </a:lnTo>
                <a:lnTo>
                  <a:pt x="1144" y="1190"/>
                </a:lnTo>
                <a:lnTo>
                  <a:pt x="1144" y="1191"/>
                </a:lnTo>
                <a:lnTo>
                  <a:pt x="1144" y="1192"/>
                </a:lnTo>
                <a:lnTo>
                  <a:pt x="1145" y="1193"/>
                </a:lnTo>
                <a:lnTo>
                  <a:pt x="1146" y="1193"/>
                </a:lnTo>
                <a:lnTo>
                  <a:pt x="1145" y="1194"/>
                </a:lnTo>
                <a:lnTo>
                  <a:pt x="1145" y="1200"/>
                </a:lnTo>
                <a:lnTo>
                  <a:pt x="1146" y="1203"/>
                </a:lnTo>
                <a:lnTo>
                  <a:pt x="1146" y="1204"/>
                </a:lnTo>
                <a:lnTo>
                  <a:pt x="1146" y="1211"/>
                </a:lnTo>
                <a:lnTo>
                  <a:pt x="1148" y="1212"/>
                </a:lnTo>
                <a:lnTo>
                  <a:pt x="1148" y="1211"/>
                </a:lnTo>
                <a:lnTo>
                  <a:pt x="1150" y="1210"/>
                </a:lnTo>
                <a:lnTo>
                  <a:pt x="1151" y="1209"/>
                </a:lnTo>
                <a:lnTo>
                  <a:pt x="1154" y="1207"/>
                </a:lnTo>
                <a:lnTo>
                  <a:pt x="1153" y="1206"/>
                </a:lnTo>
                <a:lnTo>
                  <a:pt x="1154" y="1205"/>
                </a:lnTo>
                <a:lnTo>
                  <a:pt x="1156" y="1205"/>
                </a:lnTo>
                <a:lnTo>
                  <a:pt x="1156" y="1205"/>
                </a:lnTo>
                <a:lnTo>
                  <a:pt x="1156" y="1207"/>
                </a:lnTo>
                <a:lnTo>
                  <a:pt x="1155" y="1209"/>
                </a:lnTo>
                <a:lnTo>
                  <a:pt x="1155" y="1210"/>
                </a:lnTo>
                <a:lnTo>
                  <a:pt x="1153" y="1212"/>
                </a:lnTo>
                <a:lnTo>
                  <a:pt x="1151" y="1213"/>
                </a:lnTo>
                <a:lnTo>
                  <a:pt x="1151" y="1214"/>
                </a:lnTo>
                <a:lnTo>
                  <a:pt x="1149" y="1216"/>
                </a:lnTo>
                <a:lnTo>
                  <a:pt x="1148" y="1218"/>
                </a:lnTo>
                <a:lnTo>
                  <a:pt x="1147" y="1219"/>
                </a:lnTo>
                <a:lnTo>
                  <a:pt x="1147" y="1221"/>
                </a:lnTo>
                <a:lnTo>
                  <a:pt x="1146" y="1222"/>
                </a:lnTo>
                <a:lnTo>
                  <a:pt x="1143" y="1224"/>
                </a:lnTo>
                <a:lnTo>
                  <a:pt x="1142" y="1226"/>
                </a:lnTo>
                <a:lnTo>
                  <a:pt x="1140" y="1227"/>
                </a:lnTo>
                <a:lnTo>
                  <a:pt x="1138" y="1229"/>
                </a:lnTo>
                <a:lnTo>
                  <a:pt x="1137" y="1230"/>
                </a:lnTo>
                <a:lnTo>
                  <a:pt x="1137" y="1231"/>
                </a:lnTo>
                <a:lnTo>
                  <a:pt x="1136" y="1232"/>
                </a:lnTo>
                <a:lnTo>
                  <a:pt x="1135" y="1233"/>
                </a:lnTo>
                <a:lnTo>
                  <a:pt x="1134" y="1245"/>
                </a:lnTo>
                <a:lnTo>
                  <a:pt x="1133" y="1246"/>
                </a:lnTo>
                <a:lnTo>
                  <a:pt x="1131" y="1246"/>
                </a:lnTo>
                <a:lnTo>
                  <a:pt x="1129" y="1248"/>
                </a:lnTo>
                <a:lnTo>
                  <a:pt x="1127" y="1252"/>
                </a:lnTo>
                <a:lnTo>
                  <a:pt x="1125" y="1253"/>
                </a:lnTo>
                <a:lnTo>
                  <a:pt x="1124" y="1256"/>
                </a:lnTo>
                <a:lnTo>
                  <a:pt x="1122" y="1259"/>
                </a:lnTo>
                <a:lnTo>
                  <a:pt x="1122" y="1260"/>
                </a:lnTo>
                <a:lnTo>
                  <a:pt x="1121" y="1260"/>
                </a:lnTo>
                <a:lnTo>
                  <a:pt x="1121" y="1261"/>
                </a:lnTo>
                <a:lnTo>
                  <a:pt x="1120" y="1261"/>
                </a:lnTo>
                <a:lnTo>
                  <a:pt x="1119" y="1262"/>
                </a:lnTo>
                <a:lnTo>
                  <a:pt x="1118" y="1262"/>
                </a:lnTo>
                <a:lnTo>
                  <a:pt x="1119" y="1262"/>
                </a:lnTo>
                <a:lnTo>
                  <a:pt x="1119" y="1259"/>
                </a:lnTo>
                <a:lnTo>
                  <a:pt x="1118" y="1258"/>
                </a:lnTo>
                <a:lnTo>
                  <a:pt x="1113" y="1258"/>
                </a:lnTo>
                <a:lnTo>
                  <a:pt x="1109" y="1259"/>
                </a:lnTo>
                <a:lnTo>
                  <a:pt x="1106" y="1257"/>
                </a:lnTo>
                <a:lnTo>
                  <a:pt x="1102" y="1257"/>
                </a:lnTo>
                <a:lnTo>
                  <a:pt x="1100" y="1258"/>
                </a:lnTo>
                <a:lnTo>
                  <a:pt x="1100" y="1259"/>
                </a:lnTo>
                <a:lnTo>
                  <a:pt x="1095" y="1259"/>
                </a:lnTo>
                <a:lnTo>
                  <a:pt x="1094" y="1259"/>
                </a:lnTo>
                <a:lnTo>
                  <a:pt x="1093" y="1259"/>
                </a:lnTo>
                <a:lnTo>
                  <a:pt x="1091" y="1259"/>
                </a:lnTo>
                <a:lnTo>
                  <a:pt x="1089" y="1258"/>
                </a:lnTo>
                <a:lnTo>
                  <a:pt x="1087" y="1258"/>
                </a:lnTo>
                <a:lnTo>
                  <a:pt x="1085" y="1261"/>
                </a:lnTo>
                <a:lnTo>
                  <a:pt x="1080" y="1261"/>
                </a:lnTo>
                <a:lnTo>
                  <a:pt x="1078" y="1262"/>
                </a:lnTo>
                <a:lnTo>
                  <a:pt x="1078" y="1262"/>
                </a:lnTo>
                <a:lnTo>
                  <a:pt x="1076" y="1263"/>
                </a:lnTo>
                <a:lnTo>
                  <a:pt x="1076" y="1264"/>
                </a:lnTo>
                <a:lnTo>
                  <a:pt x="1078" y="1264"/>
                </a:lnTo>
                <a:lnTo>
                  <a:pt x="1079" y="1264"/>
                </a:lnTo>
                <a:lnTo>
                  <a:pt x="1083" y="1264"/>
                </a:lnTo>
                <a:lnTo>
                  <a:pt x="1089" y="1262"/>
                </a:lnTo>
                <a:lnTo>
                  <a:pt x="1092" y="1261"/>
                </a:lnTo>
                <a:lnTo>
                  <a:pt x="1093" y="1261"/>
                </a:lnTo>
                <a:lnTo>
                  <a:pt x="1094" y="1262"/>
                </a:lnTo>
                <a:lnTo>
                  <a:pt x="1096" y="1262"/>
                </a:lnTo>
                <a:lnTo>
                  <a:pt x="1098" y="1263"/>
                </a:lnTo>
                <a:lnTo>
                  <a:pt x="1098" y="1262"/>
                </a:lnTo>
                <a:lnTo>
                  <a:pt x="1102" y="1262"/>
                </a:lnTo>
                <a:lnTo>
                  <a:pt x="1102" y="1262"/>
                </a:lnTo>
                <a:lnTo>
                  <a:pt x="1106" y="1262"/>
                </a:lnTo>
                <a:lnTo>
                  <a:pt x="1107" y="1261"/>
                </a:lnTo>
                <a:lnTo>
                  <a:pt x="1108" y="1261"/>
                </a:lnTo>
                <a:lnTo>
                  <a:pt x="1115" y="1261"/>
                </a:lnTo>
                <a:lnTo>
                  <a:pt x="1117" y="1262"/>
                </a:lnTo>
                <a:lnTo>
                  <a:pt x="1118" y="1263"/>
                </a:lnTo>
                <a:lnTo>
                  <a:pt x="1121" y="1264"/>
                </a:lnTo>
                <a:lnTo>
                  <a:pt x="1121" y="1265"/>
                </a:lnTo>
                <a:lnTo>
                  <a:pt x="1120" y="1265"/>
                </a:lnTo>
                <a:lnTo>
                  <a:pt x="1118" y="1268"/>
                </a:lnTo>
                <a:lnTo>
                  <a:pt x="1118" y="1270"/>
                </a:lnTo>
                <a:lnTo>
                  <a:pt x="1118" y="1271"/>
                </a:lnTo>
                <a:lnTo>
                  <a:pt x="1117" y="1273"/>
                </a:lnTo>
                <a:lnTo>
                  <a:pt x="1117" y="1274"/>
                </a:lnTo>
                <a:lnTo>
                  <a:pt x="1116" y="1275"/>
                </a:lnTo>
                <a:lnTo>
                  <a:pt x="1117" y="1276"/>
                </a:lnTo>
                <a:lnTo>
                  <a:pt x="1116" y="1276"/>
                </a:lnTo>
                <a:lnTo>
                  <a:pt x="1115" y="1280"/>
                </a:lnTo>
                <a:lnTo>
                  <a:pt x="1114" y="1281"/>
                </a:lnTo>
                <a:lnTo>
                  <a:pt x="1115" y="1282"/>
                </a:lnTo>
                <a:lnTo>
                  <a:pt x="1114" y="1282"/>
                </a:lnTo>
                <a:lnTo>
                  <a:pt x="1114" y="1284"/>
                </a:lnTo>
                <a:lnTo>
                  <a:pt x="1113" y="1285"/>
                </a:lnTo>
                <a:lnTo>
                  <a:pt x="1114" y="1288"/>
                </a:lnTo>
                <a:lnTo>
                  <a:pt x="1112" y="1289"/>
                </a:lnTo>
                <a:lnTo>
                  <a:pt x="1112" y="1292"/>
                </a:lnTo>
                <a:lnTo>
                  <a:pt x="1113" y="1292"/>
                </a:lnTo>
                <a:lnTo>
                  <a:pt x="1113" y="1293"/>
                </a:lnTo>
                <a:lnTo>
                  <a:pt x="1112" y="1295"/>
                </a:lnTo>
                <a:lnTo>
                  <a:pt x="1113" y="1298"/>
                </a:lnTo>
                <a:lnTo>
                  <a:pt x="1112" y="1302"/>
                </a:lnTo>
                <a:lnTo>
                  <a:pt x="1112" y="1304"/>
                </a:lnTo>
                <a:lnTo>
                  <a:pt x="1113" y="1304"/>
                </a:lnTo>
                <a:lnTo>
                  <a:pt x="1111" y="1306"/>
                </a:lnTo>
                <a:lnTo>
                  <a:pt x="1111" y="1308"/>
                </a:lnTo>
                <a:lnTo>
                  <a:pt x="1113" y="1310"/>
                </a:lnTo>
                <a:lnTo>
                  <a:pt x="1116" y="1310"/>
                </a:lnTo>
                <a:lnTo>
                  <a:pt x="1117" y="1311"/>
                </a:lnTo>
                <a:lnTo>
                  <a:pt x="1118" y="1311"/>
                </a:lnTo>
                <a:lnTo>
                  <a:pt x="1119" y="1313"/>
                </a:lnTo>
                <a:lnTo>
                  <a:pt x="1120" y="1313"/>
                </a:lnTo>
                <a:lnTo>
                  <a:pt x="1119" y="1314"/>
                </a:lnTo>
                <a:lnTo>
                  <a:pt x="1118" y="1314"/>
                </a:lnTo>
                <a:lnTo>
                  <a:pt x="1118" y="1316"/>
                </a:lnTo>
                <a:lnTo>
                  <a:pt x="1119" y="1317"/>
                </a:lnTo>
                <a:lnTo>
                  <a:pt x="1123" y="1317"/>
                </a:lnTo>
                <a:lnTo>
                  <a:pt x="1124" y="1322"/>
                </a:lnTo>
                <a:lnTo>
                  <a:pt x="1125" y="1323"/>
                </a:lnTo>
                <a:lnTo>
                  <a:pt x="1127" y="1323"/>
                </a:lnTo>
                <a:lnTo>
                  <a:pt x="1127" y="1322"/>
                </a:lnTo>
                <a:lnTo>
                  <a:pt x="1128" y="1322"/>
                </a:lnTo>
                <a:lnTo>
                  <a:pt x="1128" y="1324"/>
                </a:lnTo>
                <a:lnTo>
                  <a:pt x="1127" y="1325"/>
                </a:lnTo>
                <a:lnTo>
                  <a:pt x="1125" y="1325"/>
                </a:lnTo>
                <a:lnTo>
                  <a:pt x="1124" y="1327"/>
                </a:lnTo>
                <a:lnTo>
                  <a:pt x="1116" y="1326"/>
                </a:lnTo>
                <a:lnTo>
                  <a:pt x="1114" y="1328"/>
                </a:lnTo>
                <a:lnTo>
                  <a:pt x="1113" y="1330"/>
                </a:lnTo>
                <a:lnTo>
                  <a:pt x="1113" y="1330"/>
                </a:lnTo>
                <a:lnTo>
                  <a:pt x="1111" y="1330"/>
                </a:lnTo>
                <a:lnTo>
                  <a:pt x="1110" y="1330"/>
                </a:lnTo>
                <a:lnTo>
                  <a:pt x="1108" y="1329"/>
                </a:lnTo>
                <a:lnTo>
                  <a:pt x="1107" y="1328"/>
                </a:lnTo>
                <a:lnTo>
                  <a:pt x="1104" y="1328"/>
                </a:lnTo>
                <a:lnTo>
                  <a:pt x="1103" y="1327"/>
                </a:lnTo>
                <a:lnTo>
                  <a:pt x="1103" y="1325"/>
                </a:lnTo>
                <a:lnTo>
                  <a:pt x="1102" y="1323"/>
                </a:lnTo>
                <a:lnTo>
                  <a:pt x="1100" y="1324"/>
                </a:lnTo>
                <a:lnTo>
                  <a:pt x="1099" y="1325"/>
                </a:lnTo>
                <a:lnTo>
                  <a:pt x="1098" y="1327"/>
                </a:lnTo>
                <a:lnTo>
                  <a:pt x="1096" y="1328"/>
                </a:lnTo>
                <a:lnTo>
                  <a:pt x="1096" y="1330"/>
                </a:lnTo>
                <a:lnTo>
                  <a:pt x="1097" y="1330"/>
                </a:lnTo>
                <a:lnTo>
                  <a:pt x="1096" y="1332"/>
                </a:lnTo>
                <a:lnTo>
                  <a:pt x="1094" y="1332"/>
                </a:lnTo>
                <a:lnTo>
                  <a:pt x="1092" y="1333"/>
                </a:lnTo>
                <a:lnTo>
                  <a:pt x="1092" y="1334"/>
                </a:lnTo>
                <a:lnTo>
                  <a:pt x="1091" y="1336"/>
                </a:lnTo>
                <a:lnTo>
                  <a:pt x="1089" y="1338"/>
                </a:lnTo>
                <a:lnTo>
                  <a:pt x="1089" y="1341"/>
                </a:lnTo>
                <a:lnTo>
                  <a:pt x="1089" y="1342"/>
                </a:lnTo>
                <a:lnTo>
                  <a:pt x="1088" y="1344"/>
                </a:lnTo>
                <a:lnTo>
                  <a:pt x="1089" y="1345"/>
                </a:lnTo>
                <a:lnTo>
                  <a:pt x="1089" y="1347"/>
                </a:lnTo>
                <a:lnTo>
                  <a:pt x="1090" y="1347"/>
                </a:lnTo>
                <a:lnTo>
                  <a:pt x="1092" y="1348"/>
                </a:lnTo>
                <a:lnTo>
                  <a:pt x="1092" y="1351"/>
                </a:lnTo>
                <a:lnTo>
                  <a:pt x="1089" y="1351"/>
                </a:lnTo>
                <a:lnTo>
                  <a:pt x="1088" y="1353"/>
                </a:lnTo>
                <a:lnTo>
                  <a:pt x="1089" y="1354"/>
                </a:lnTo>
                <a:lnTo>
                  <a:pt x="1089" y="1357"/>
                </a:lnTo>
                <a:lnTo>
                  <a:pt x="1089" y="1358"/>
                </a:lnTo>
                <a:lnTo>
                  <a:pt x="1090" y="1358"/>
                </a:lnTo>
                <a:lnTo>
                  <a:pt x="1091" y="1359"/>
                </a:lnTo>
                <a:lnTo>
                  <a:pt x="1091" y="1360"/>
                </a:lnTo>
                <a:lnTo>
                  <a:pt x="1090" y="1360"/>
                </a:lnTo>
                <a:lnTo>
                  <a:pt x="1090" y="1361"/>
                </a:lnTo>
                <a:lnTo>
                  <a:pt x="1092" y="1362"/>
                </a:lnTo>
                <a:lnTo>
                  <a:pt x="1091" y="1363"/>
                </a:lnTo>
                <a:lnTo>
                  <a:pt x="1092" y="1364"/>
                </a:lnTo>
                <a:lnTo>
                  <a:pt x="1091" y="1364"/>
                </a:lnTo>
                <a:lnTo>
                  <a:pt x="1090" y="1367"/>
                </a:lnTo>
                <a:lnTo>
                  <a:pt x="1091" y="1368"/>
                </a:lnTo>
                <a:lnTo>
                  <a:pt x="1094" y="1368"/>
                </a:lnTo>
                <a:lnTo>
                  <a:pt x="1095" y="1368"/>
                </a:lnTo>
                <a:lnTo>
                  <a:pt x="1096" y="1371"/>
                </a:lnTo>
                <a:lnTo>
                  <a:pt x="1097" y="1371"/>
                </a:lnTo>
                <a:lnTo>
                  <a:pt x="1100" y="1369"/>
                </a:lnTo>
                <a:lnTo>
                  <a:pt x="1104" y="1369"/>
                </a:lnTo>
                <a:lnTo>
                  <a:pt x="1107" y="1371"/>
                </a:lnTo>
                <a:lnTo>
                  <a:pt x="1109" y="1371"/>
                </a:lnTo>
                <a:lnTo>
                  <a:pt x="1112" y="1374"/>
                </a:lnTo>
                <a:lnTo>
                  <a:pt x="1113" y="1374"/>
                </a:lnTo>
                <a:lnTo>
                  <a:pt x="1114" y="1372"/>
                </a:lnTo>
                <a:lnTo>
                  <a:pt x="1115" y="1372"/>
                </a:lnTo>
                <a:lnTo>
                  <a:pt x="1116" y="1373"/>
                </a:lnTo>
                <a:lnTo>
                  <a:pt x="1120" y="1372"/>
                </a:lnTo>
                <a:lnTo>
                  <a:pt x="1125" y="1372"/>
                </a:lnTo>
                <a:lnTo>
                  <a:pt x="1127" y="1373"/>
                </a:lnTo>
                <a:lnTo>
                  <a:pt x="1128" y="1373"/>
                </a:lnTo>
                <a:lnTo>
                  <a:pt x="1127" y="1375"/>
                </a:lnTo>
                <a:lnTo>
                  <a:pt x="1124" y="1375"/>
                </a:lnTo>
                <a:lnTo>
                  <a:pt x="1125" y="1378"/>
                </a:lnTo>
                <a:lnTo>
                  <a:pt x="1123" y="1378"/>
                </a:lnTo>
                <a:lnTo>
                  <a:pt x="1123" y="1379"/>
                </a:lnTo>
                <a:lnTo>
                  <a:pt x="1123" y="1380"/>
                </a:lnTo>
                <a:lnTo>
                  <a:pt x="1120" y="1380"/>
                </a:lnTo>
                <a:lnTo>
                  <a:pt x="1119" y="1382"/>
                </a:lnTo>
                <a:lnTo>
                  <a:pt x="1117" y="1382"/>
                </a:lnTo>
                <a:lnTo>
                  <a:pt x="1117" y="1385"/>
                </a:lnTo>
                <a:lnTo>
                  <a:pt x="1120" y="1385"/>
                </a:lnTo>
                <a:lnTo>
                  <a:pt x="1121" y="1387"/>
                </a:lnTo>
                <a:lnTo>
                  <a:pt x="1121" y="1388"/>
                </a:lnTo>
                <a:lnTo>
                  <a:pt x="1115" y="1389"/>
                </a:lnTo>
                <a:lnTo>
                  <a:pt x="1115" y="1391"/>
                </a:lnTo>
                <a:lnTo>
                  <a:pt x="1113" y="1392"/>
                </a:lnTo>
                <a:lnTo>
                  <a:pt x="1111" y="1395"/>
                </a:lnTo>
                <a:lnTo>
                  <a:pt x="1111" y="1397"/>
                </a:lnTo>
                <a:lnTo>
                  <a:pt x="1112" y="1397"/>
                </a:lnTo>
                <a:lnTo>
                  <a:pt x="1112" y="1398"/>
                </a:lnTo>
                <a:lnTo>
                  <a:pt x="1111" y="1399"/>
                </a:lnTo>
                <a:lnTo>
                  <a:pt x="1111" y="1401"/>
                </a:lnTo>
                <a:lnTo>
                  <a:pt x="1109" y="1402"/>
                </a:lnTo>
                <a:lnTo>
                  <a:pt x="1109" y="1405"/>
                </a:lnTo>
                <a:lnTo>
                  <a:pt x="1108" y="1406"/>
                </a:lnTo>
                <a:lnTo>
                  <a:pt x="1108" y="1407"/>
                </a:lnTo>
                <a:lnTo>
                  <a:pt x="1110" y="1408"/>
                </a:lnTo>
                <a:lnTo>
                  <a:pt x="1111" y="1409"/>
                </a:lnTo>
                <a:lnTo>
                  <a:pt x="1111" y="1412"/>
                </a:lnTo>
                <a:lnTo>
                  <a:pt x="1110" y="1413"/>
                </a:lnTo>
                <a:lnTo>
                  <a:pt x="1110" y="1415"/>
                </a:lnTo>
                <a:lnTo>
                  <a:pt x="1109" y="1416"/>
                </a:lnTo>
                <a:lnTo>
                  <a:pt x="1109" y="1416"/>
                </a:lnTo>
                <a:lnTo>
                  <a:pt x="1109" y="1417"/>
                </a:lnTo>
                <a:lnTo>
                  <a:pt x="1106" y="1417"/>
                </a:lnTo>
                <a:lnTo>
                  <a:pt x="1105" y="1418"/>
                </a:lnTo>
                <a:lnTo>
                  <a:pt x="1103" y="1418"/>
                </a:lnTo>
                <a:lnTo>
                  <a:pt x="1103" y="1419"/>
                </a:lnTo>
                <a:lnTo>
                  <a:pt x="1102" y="1419"/>
                </a:lnTo>
                <a:lnTo>
                  <a:pt x="1102" y="1422"/>
                </a:lnTo>
                <a:lnTo>
                  <a:pt x="1101" y="1422"/>
                </a:lnTo>
                <a:lnTo>
                  <a:pt x="1102" y="1423"/>
                </a:lnTo>
                <a:lnTo>
                  <a:pt x="1096" y="1425"/>
                </a:lnTo>
                <a:lnTo>
                  <a:pt x="1095" y="1422"/>
                </a:lnTo>
                <a:lnTo>
                  <a:pt x="1093" y="1422"/>
                </a:lnTo>
                <a:lnTo>
                  <a:pt x="1091" y="1422"/>
                </a:lnTo>
                <a:lnTo>
                  <a:pt x="1091" y="1420"/>
                </a:lnTo>
                <a:lnTo>
                  <a:pt x="1089" y="1419"/>
                </a:lnTo>
                <a:lnTo>
                  <a:pt x="1087" y="1419"/>
                </a:lnTo>
                <a:lnTo>
                  <a:pt x="1087" y="1417"/>
                </a:lnTo>
                <a:lnTo>
                  <a:pt x="1086" y="1416"/>
                </a:lnTo>
                <a:lnTo>
                  <a:pt x="1083" y="1415"/>
                </a:lnTo>
                <a:lnTo>
                  <a:pt x="1082" y="1415"/>
                </a:lnTo>
                <a:lnTo>
                  <a:pt x="1081" y="1412"/>
                </a:lnTo>
                <a:lnTo>
                  <a:pt x="1082" y="1412"/>
                </a:lnTo>
                <a:lnTo>
                  <a:pt x="1081" y="1411"/>
                </a:lnTo>
                <a:lnTo>
                  <a:pt x="1082" y="1411"/>
                </a:lnTo>
                <a:lnTo>
                  <a:pt x="1082" y="1409"/>
                </a:lnTo>
                <a:lnTo>
                  <a:pt x="1083" y="1408"/>
                </a:lnTo>
                <a:lnTo>
                  <a:pt x="1083" y="1407"/>
                </a:lnTo>
                <a:lnTo>
                  <a:pt x="1082" y="1406"/>
                </a:lnTo>
                <a:lnTo>
                  <a:pt x="1081" y="1404"/>
                </a:lnTo>
                <a:lnTo>
                  <a:pt x="1080" y="1403"/>
                </a:lnTo>
                <a:lnTo>
                  <a:pt x="1080" y="1401"/>
                </a:lnTo>
                <a:lnTo>
                  <a:pt x="1079" y="1401"/>
                </a:lnTo>
                <a:lnTo>
                  <a:pt x="1079" y="1400"/>
                </a:lnTo>
                <a:lnTo>
                  <a:pt x="1080" y="1398"/>
                </a:lnTo>
                <a:lnTo>
                  <a:pt x="1079" y="1393"/>
                </a:lnTo>
                <a:lnTo>
                  <a:pt x="1078" y="1391"/>
                </a:lnTo>
                <a:lnTo>
                  <a:pt x="1077" y="1391"/>
                </a:lnTo>
                <a:lnTo>
                  <a:pt x="1077" y="1390"/>
                </a:lnTo>
                <a:lnTo>
                  <a:pt x="1076" y="1390"/>
                </a:lnTo>
                <a:lnTo>
                  <a:pt x="1075" y="1389"/>
                </a:lnTo>
                <a:lnTo>
                  <a:pt x="1074" y="1388"/>
                </a:lnTo>
                <a:lnTo>
                  <a:pt x="1073" y="1388"/>
                </a:lnTo>
                <a:lnTo>
                  <a:pt x="1072" y="1387"/>
                </a:lnTo>
                <a:lnTo>
                  <a:pt x="1074" y="1386"/>
                </a:lnTo>
                <a:lnTo>
                  <a:pt x="1073" y="1386"/>
                </a:lnTo>
                <a:lnTo>
                  <a:pt x="1074" y="1385"/>
                </a:lnTo>
                <a:lnTo>
                  <a:pt x="1077" y="1384"/>
                </a:lnTo>
                <a:lnTo>
                  <a:pt x="1078" y="1382"/>
                </a:lnTo>
                <a:lnTo>
                  <a:pt x="1079" y="1382"/>
                </a:lnTo>
                <a:lnTo>
                  <a:pt x="1080" y="1380"/>
                </a:lnTo>
                <a:lnTo>
                  <a:pt x="1076" y="1379"/>
                </a:lnTo>
                <a:lnTo>
                  <a:pt x="1075" y="1379"/>
                </a:lnTo>
                <a:lnTo>
                  <a:pt x="1074" y="1378"/>
                </a:lnTo>
                <a:lnTo>
                  <a:pt x="1067" y="1378"/>
                </a:lnTo>
                <a:lnTo>
                  <a:pt x="1065" y="1380"/>
                </a:lnTo>
                <a:lnTo>
                  <a:pt x="1063" y="1380"/>
                </a:lnTo>
                <a:lnTo>
                  <a:pt x="1061" y="1379"/>
                </a:lnTo>
                <a:lnTo>
                  <a:pt x="1061" y="1377"/>
                </a:lnTo>
                <a:lnTo>
                  <a:pt x="1060" y="1376"/>
                </a:lnTo>
                <a:lnTo>
                  <a:pt x="1058" y="1375"/>
                </a:lnTo>
                <a:lnTo>
                  <a:pt x="1056" y="1375"/>
                </a:lnTo>
                <a:lnTo>
                  <a:pt x="1051" y="1373"/>
                </a:lnTo>
                <a:lnTo>
                  <a:pt x="1051" y="1372"/>
                </a:lnTo>
                <a:lnTo>
                  <a:pt x="1053" y="1371"/>
                </a:lnTo>
                <a:lnTo>
                  <a:pt x="1053" y="1370"/>
                </a:lnTo>
                <a:lnTo>
                  <a:pt x="1051" y="1368"/>
                </a:lnTo>
                <a:lnTo>
                  <a:pt x="1049" y="1368"/>
                </a:lnTo>
                <a:lnTo>
                  <a:pt x="1046" y="1369"/>
                </a:lnTo>
                <a:lnTo>
                  <a:pt x="1044" y="1369"/>
                </a:lnTo>
                <a:lnTo>
                  <a:pt x="1044" y="1368"/>
                </a:lnTo>
                <a:lnTo>
                  <a:pt x="1046" y="1367"/>
                </a:lnTo>
                <a:lnTo>
                  <a:pt x="1046" y="1365"/>
                </a:lnTo>
                <a:lnTo>
                  <a:pt x="1046" y="1364"/>
                </a:lnTo>
                <a:lnTo>
                  <a:pt x="1043" y="1364"/>
                </a:lnTo>
                <a:lnTo>
                  <a:pt x="1039" y="1365"/>
                </a:lnTo>
                <a:lnTo>
                  <a:pt x="1039" y="1365"/>
                </a:lnTo>
                <a:lnTo>
                  <a:pt x="1045" y="1365"/>
                </a:lnTo>
                <a:lnTo>
                  <a:pt x="1046" y="1366"/>
                </a:lnTo>
                <a:lnTo>
                  <a:pt x="1044" y="1368"/>
                </a:lnTo>
                <a:lnTo>
                  <a:pt x="1043" y="1369"/>
                </a:lnTo>
                <a:lnTo>
                  <a:pt x="1047" y="1370"/>
                </a:lnTo>
                <a:lnTo>
                  <a:pt x="1049" y="1369"/>
                </a:lnTo>
                <a:lnTo>
                  <a:pt x="1051" y="1369"/>
                </a:lnTo>
                <a:lnTo>
                  <a:pt x="1051" y="1369"/>
                </a:lnTo>
                <a:lnTo>
                  <a:pt x="1051" y="1370"/>
                </a:lnTo>
                <a:lnTo>
                  <a:pt x="1050" y="1371"/>
                </a:lnTo>
                <a:lnTo>
                  <a:pt x="1050" y="1373"/>
                </a:lnTo>
                <a:lnTo>
                  <a:pt x="1048" y="1373"/>
                </a:lnTo>
                <a:lnTo>
                  <a:pt x="1046" y="1374"/>
                </a:lnTo>
                <a:lnTo>
                  <a:pt x="1046" y="1376"/>
                </a:lnTo>
                <a:lnTo>
                  <a:pt x="1040" y="1377"/>
                </a:lnTo>
                <a:lnTo>
                  <a:pt x="1038" y="1378"/>
                </a:lnTo>
                <a:lnTo>
                  <a:pt x="1038" y="1378"/>
                </a:lnTo>
                <a:lnTo>
                  <a:pt x="1046" y="1377"/>
                </a:lnTo>
                <a:lnTo>
                  <a:pt x="1047" y="1376"/>
                </a:lnTo>
                <a:lnTo>
                  <a:pt x="1048" y="1375"/>
                </a:lnTo>
                <a:lnTo>
                  <a:pt x="1052" y="1375"/>
                </a:lnTo>
                <a:lnTo>
                  <a:pt x="1054" y="1377"/>
                </a:lnTo>
                <a:lnTo>
                  <a:pt x="1055" y="1378"/>
                </a:lnTo>
                <a:lnTo>
                  <a:pt x="1056" y="1380"/>
                </a:lnTo>
                <a:lnTo>
                  <a:pt x="1057" y="1380"/>
                </a:lnTo>
                <a:lnTo>
                  <a:pt x="1063" y="1382"/>
                </a:lnTo>
                <a:lnTo>
                  <a:pt x="1065" y="1382"/>
                </a:lnTo>
                <a:lnTo>
                  <a:pt x="1064" y="1383"/>
                </a:lnTo>
                <a:lnTo>
                  <a:pt x="1064" y="1385"/>
                </a:lnTo>
                <a:lnTo>
                  <a:pt x="1065" y="1385"/>
                </a:lnTo>
                <a:lnTo>
                  <a:pt x="1065" y="1383"/>
                </a:lnTo>
                <a:lnTo>
                  <a:pt x="1069" y="1380"/>
                </a:lnTo>
                <a:lnTo>
                  <a:pt x="1070" y="1381"/>
                </a:lnTo>
                <a:lnTo>
                  <a:pt x="1071" y="1381"/>
                </a:lnTo>
                <a:lnTo>
                  <a:pt x="1071" y="1384"/>
                </a:lnTo>
                <a:lnTo>
                  <a:pt x="1070" y="1386"/>
                </a:lnTo>
                <a:lnTo>
                  <a:pt x="1071" y="1387"/>
                </a:lnTo>
                <a:lnTo>
                  <a:pt x="1071" y="1388"/>
                </a:lnTo>
                <a:lnTo>
                  <a:pt x="1072" y="1389"/>
                </a:lnTo>
                <a:lnTo>
                  <a:pt x="1074" y="1389"/>
                </a:lnTo>
                <a:lnTo>
                  <a:pt x="1074" y="1391"/>
                </a:lnTo>
                <a:lnTo>
                  <a:pt x="1077" y="1392"/>
                </a:lnTo>
                <a:lnTo>
                  <a:pt x="1078" y="1393"/>
                </a:lnTo>
                <a:lnTo>
                  <a:pt x="1079" y="1396"/>
                </a:lnTo>
                <a:lnTo>
                  <a:pt x="1078" y="1396"/>
                </a:lnTo>
                <a:lnTo>
                  <a:pt x="1078" y="1400"/>
                </a:lnTo>
                <a:lnTo>
                  <a:pt x="1077" y="1401"/>
                </a:lnTo>
                <a:lnTo>
                  <a:pt x="1076" y="1403"/>
                </a:lnTo>
                <a:lnTo>
                  <a:pt x="1076" y="1403"/>
                </a:lnTo>
                <a:lnTo>
                  <a:pt x="1074" y="1403"/>
                </a:lnTo>
                <a:lnTo>
                  <a:pt x="1070" y="1406"/>
                </a:lnTo>
                <a:lnTo>
                  <a:pt x="1072" y="1406"/>
                </a:lnTo>
                <a:lnTo>
                  <a:pt x="1073" y="1405"/>
                </a:lnTo>
                <a:lnTo>
                  <a:pt x="1076" y="1405"/>
                </a:lnTo>
                <a:lnTo>
                  <a:pt x="1077" y="1404"/>
                </a:lnTo>
                <a:lnTo>
                  <a:pt x="1079" y="1404"/>
                </a:lnTo>
                <a:lnTo>
                  <a:pt x="1080" y="1405"/>
                </a:lnTo>
                <a:lnTo>
                  <a:pt x="1081" y="1408"/>
                </a:lnTo>
                <a:lnTo>
                  <a:pt x="1081" y="1411"/>
                </a:lnTo>
                <a:lnTo>
                  <a:pt x="1081" y="1411"/>
                </a:lnTo>
                <a:lnTo>
                  <a:pt x="1081" y="1413"/>
                </a:lnTo>
                <a:lnTo>
                  <a:pt x="1080" y="1413"/>
                </a:lnTo>
                <a:lnTo>
                  <a:pt x="1080" y="1415"/>
                </a:lnTo>
                <a:lnTo>
                  <a:pt x="1082" y="1417"/>
                </a:lnTo>
                <a:lnTo>
                  <a:pt x="1086" y="1419"/>
                </a:lnTo>
                <a:lnTo>
                  <a:pt x="1086" y="1421"/>
                </a:lnTo>
                <a:lnTo>
                  <a:pt x="1086" y="1424"/>
                </a:lnTo>
                <a:lnTo>
                  <a:pt x="1087" y="1424"/>
                </a:lnTo>
                <a:lnTo>
                  <a:pt x="1087" y="1426"/>
                </a:lnTo>
                <a:lnTo>
                  <a:pt x="1086" y="1426"/>
                </a:lnTo>
                <a:lnTo>
                  <a:pt x="1085" y="1427"/>
                </a:lnTo>
                <a:lnTo>
                  <a:pt x="1084" y="1428"/>
                </a:lnTo>
                <a:lnTo>
                  <a:pt x="1083" y="1429"/>
                </a:lnTo>
                <a:lnTo>
                  <a:pt x="1083" y="1430"/>
                </a:lnTo>
                <a:lnTo>
                  <a:pt x="1084" y="1430"/>
                </a:lnTo>
                <a:lnTo>
                  <a:pt x="1084" y="1431"/>
                </a:lnTo>
                <a:lnTo>
                  <a:pt x="1083" y="1432"/>
                </a:lnTo>
                <a:lnTo>
                  <a:pt x="1082" y="1432"/>
                </a:lnTo>
                <a:lnTo>
                  <a:pt x="1081" y="1433"/>
                </a:lnTo>
                <a:lnTo>
                  <a:pt x="1080" y="1432"/>
                </a:lnTo>
                <a:lnTo>
                  <a:pt x="1077" y="1433"/>
                </a:lnTo>
                <a:lnTo>
                  <a:pt x="1076" y="1432"/>
                </a:lnTo>
                <a:lnTo>
                  <a:pt x="1071" y="1435"/>
                </a:lnTo>
                <a:lnTo>
                  <a:pt x="1071" y="1437"/>
                </a:lnTo>
                <a:lnTo>
                  <a:pt x="1067" y="1437"/>
                </a:lnTo>
                <a:lnTo>
                  <a:pt x="1064" y="1437"/>
                </a:lnTo>
                <a:lnTo>
                  <a:pt x="1062" y="1438"/>
                </a:lnTo>
                <a:lnTo>
                  <a:pt x="1062" y="1440"/>
                </a:lnTo>
                <a:lnTo>
                  <a:pt x="1061" y="1441"/>
                </a:lnTo>
                <a:lnTo>
                  <a:pt x="1061" y="1442"/>
                </a:lnTo>
                <a:lnTo>
                  <a:pt x="1058" y="1444"/>
                </a:lnTo>
                <a:lnTo>
                  <a:pt x="1058" y="1446"/>
                </a:lnTo>
                <a:lnTo>
                  <a:pt x="1053" y="1449"/>
                </a:lnTo>
                <a:lnTo>
                  <a:pt x="1048" y="1457"/>
                </a:lnTo>
                <a:lnTo>
                  <a:pt x="1045" y="1467"/>
                </a:lnTo>
                <a:lnTo>
                  <a:pt x="1043" y="1474"/>
                </a:lnTo>
                <a:lnTo>
                  <a:pt x="1043" y="1474"/>
                </a:lnTo>
                <a:lnTo>
                  <a:pt x="1042" y="1482"/>
                </a:lnTo>
                <a:lnTo>
                  <a:pt x="1041" y="1482"/>
                </a:lnTo>
                <a:lnTo>
                  <a:pt x="1041" y="1484"/>
                </a:lnTo>
                <a:lnTo>
                  <a:pt x="1041" y="1484"/>
                </a:lnTo>
                <a:lnTo>
                  <a:pt x="1041" y="1487"/>
                </a:lnTo>
                <a:lnTo>
                  <a:pt x="1040" y="1487"/>
                </a:lnTo>
                <a:lnTo>
                  <a:pt x="1040" y="1491"/>
                </a:lnTo>
                <a:lnTo>
                  <a:pt x="1040" y="1496"/>
                </a:lnTo>
                <a:lnTo>
                  <a:pt x="1039" y="1498"/>
                </a:lnTo>
                <a:lnTo>
                  <a:pt x="1039" y="1505"/>
                </a:lnTo>
                <a:lnTo>
                  <a:pt x="1040" y="1507"/>
                </a:lnTo>
                <a:lnTo>
                  <a:pt x="1043" y="1511"/>
                </a:lnTo>
                <a:lnTo>
                  <a:pt x="1048" y="1513"/>
                </a:lnTo>
                <a:lnTo>
                  <a:pt x="1048" y="1515"/>
                </a:lnTo>
                <a:lnTo>
                  <a:pt x="1046" y="1514"/>
                </a:lnTo>
                <a:lnTo>
                  <a:pt x="1044" y="1514"/>
                </a:lnTo>
                <a:lnTo>
                  <a:pt x="1041" y="1516"/>
                </a:lnTo>
                <a:lnTo>
                  <a:pt x="1041" y="1517"/>
                </a:lnTo>
                <a:lnTo>
                  <a:pt x="1039" y="1517"/>
                </a:lnTo>
                <a:lnTo>
                  <a:pt x="1038" y="1515"/>
                </a:lnTo>
                <a:lnTo>
                  <a:pt x="1035" y="1516"/>
                </a:lnTo>
                <a:lnTo>
                  <a:pt x="1029" y="1514"/>
                </a:lnTo>
                <a:lnTo>
                  <a:pt x="1027" y="1514"/>
                </a:lnTo>
                <a:lnTo>
                  <a:pt x="1026" y="1516"/>
                </a:lnTo>
                <a:lnTo>
                  <a:pt x="1024" y="1516"/>
                </a:lnTo>
                <a:lnTo>
                  <a:pt x="1024" y="1518"/>
                </a:lnTo>
                <a:lnTo>
                  <a:pt x="1021" y="1519"/>
                </a:lnTo>
                <a:lnTo>
                  <a:pt x="1020" y="1521"/>
                </a:lnTo>
                <a:lnTo>
                  <a:pt x="1016" y="1522"/>
                </a:lnTo>
                <a:lnTo>
                  <a:pt x="1017" y="1525"/>
                </a:lnTo>
                <a:lnTo>
                  <a:pt x="1014" y="1527"/>
                </a:lnTo>
                <a:lnTo>
                  <a:pt x="1011" y="1527"/>
                </a:lnTo>
                <a:lnTo>
                  <a:pt x="1010" y="1527"/>
                </a:lnTo>
                <a:lnTo>
                  <a:pt x="1009" y="1528"/>
                </a:lnTo>
                <a:lnTo>
                  <a:pt x="1008" y="1530"/>
                </a:lnTo>
                <a:lnTo>
                  <a:pt x="1006" y="1530"/>
                </a:lnTo>
                <a:lnTo>
                  <a:pt x="1006" y="1528"/>
                </a:lnTo>
                <a:lnTo>
                  <a:pt x="1005" y="1528"/>
                </a:lnTo>
                <a:lnTo>
                  <a:pt x="1004" y="1526"/>
                </a:lnTo>
                <a:lnTo>
                  <a:pt x="1004" y="1525"/>
                </a:lnTo>
                <a:lnTo>
                  <a:pt x="1004" y="1525"/>
                </a:lnTo>
                <a:lnTo>
                  <a:pt x="1003" y="1526"/>
                </a:lnTo>
                <a:lnTo>
                  <a:pt x="1001" y="1525"/>
                </a:lnTo>
                <a:lnTo>
                  <a:pt x="1001" y="1525"/>
                </a:lnTo>
                <a:lnTo>
                  <a:pt x="1001" y="1523"/>
                </a:lnTo>
                <a:lnTo>
                  <a:pt x="1000" y="1523"/>
                </a:lnTo>
                <a:lnTo>
                  <a:pt x="999" y="1520"/>
                </a:lnTo>
                <a:lnTo>
                  <a:pt x="999" y="1520"/>
                </a:lnTo>
                <a:lnTo>
                  <a:pt x="995" y="1519"/>
                </a:lnTo>
                <a:lnTo>
                  <a:pt x="994" y="1518"/>
                </a:lnTo>
                <a:lnTo>
                  <a:pt x="994" y="1518"/>
                </a:lnTo>
                <a:lnTo>
                  <a:pt x="994" y="1517"/>
                </a:lnTo>
                <a:lnTo>
                  <a:pt x="989" y="1516"/>
                </a:lnTo>
                <a:lnTo>
                  <a:pt x="987" y="1515"/>
                </a:lnTo>
                <a:lnTo>
                  <a:pt x="984" y="1515"/>
                </a:lnTo>
                <a:lnTo>
                  <a:pt x="983" y="1514"/>
                </a:lnTo>
                <a:lnTo>
                  <a:pt x="982" y="1514"/>
                </a:lnTo>
                <a:lnTo>
                  <a:pt x="981" y="1512"/>
                </a:lnTo>
                <a:lnTo>
                  <a:pt x="981" y="1511"/>
                </a:lnTo>
                <a:lnTo>
                  <a:pt x="982" y="1509"/>
                </a:lnTo>
                <a:lnTo>
                  <a:pt x="982" y="1508"/>
                </a:lnTo>
                <a:lnTo>
                  <a:pt x="984" y="1508"/>
                </a:lnTo>
                <a:lnTo>
                  <a:pt x="984" y="1506"/>
                </a:lnTo>
                <a:lnTo>
                  <a:pt x="985" y="1505"/>
                </a:lnTo>
                <a:lnTo>
                  <a:pt x="985" y="1504"/>
                </a:lnTo>
                <a:lnTo>
                  <a:pt x="986" y="1503"/>
                </a:lnTo>
                <a:lnTo>
                  <a:pt x="986" y="1502"/>
                </a:lnTo>
                <a:lnTo>
                  <a:pt x="989" y="1502"/>
                </a:lnTo>
                <a:lnTo>
                  <a:pt x="990" y="1501"/>
                </a:lnTo>
                <a:lnTo>
                  <a:pt x="995" y="1501"/>
                </a:lnTo>
                <a:lnTo>
                  <a:pt x="996" y="1500"/>
                </a:lnTo>
                <a:lnTo>
                  <a:pt x="997" y="1500"/>
                </a:lnTo>
                <a:lnTo>
                  <a:pt x="999" y="1500"/>
                </a:lnTo>
                <a:lnTo>
                  <a:pt x="1000" y="1501"/>
                </a:lnTo>
                <a:lnTo>
                  <a:pt x="1001" y="1501"/>
                </a:lnTo>
                <a:lnTo>
                  <a:pt x="998" y="1499"/>
                </a:lnTo>
                <a:lnTo>
                  <a:pt x="1000" y="1498"/>
                </a:lnTo>
                <a:lnTo>
                  <a:pt x="1000" y="1498"/>
                </a:lnTo>
                <a:lnTo>
                  <a:pt x="998" y="1498"/>
                </a:lnTo>
                <a:lnTo>
                  <a:pt x="995" y="1499"/>
                </a:lnTo>
                <a:lnTo>
                  <a:pt x="990" y="1500"/>
                </a:lnTo>
                <a:lnTo>
                  <a:pt x="989" y="1500"/>
                </a:lnTo>
                <a:lnTo>
                  <a:pt x="989" y="1495"/>
                </a:lnTo>
                <a:lnTo>
                  <a:pt x="991" y="1495"/>
                </a:lnTo>
                <a:lnTo>
                  <a:pt x="991" y="1494"/>
                </a:lnTo>
                <a:lnTo>
                  <a:pt x="989" y="1491"/>
                </a:lnTo>
                <a:lnTo>
                  <a:pt x="990" y="1490"/>
                </a:lnTo>
                <a:lnTo>
                  <a:pt x="993" y="1489"/>
                </a:lnTo>
                <a:lnTo>
                  <a:pt x="994" y="1490"/>
                </a:lnTo>
                <a:lnTo>
                  <a:pt x="993" y="1488"/>
                </a:lnTo>
                <a:lnTo>
                  <a:pt x="994" y="1486"/>
                </a:lnTo>
                <a:lnTo>
                  <a:pt x="996" y="1486"/>
                </a:lnTo>
                <a:lnTo>
                  <a:pt x="997" y="1486"/>
                </a:lnTo>
                <a:lnTo>
                  <a:pt x="999" y="1486"/>
                </a:lnTo>
                <a:lnTo>
                  <a:pt x="999" y="1485"/>
                </a:lnTo>
                <a:lnTo>
                  <a:pt x="995" y="1485"/>
                </a:lnTo>
                <a:lnTo>
                  <a:pt x="995" y="1484"/>
                </a:lnTo>
                <a:lnTo>
                  <a:pt x="997" y="1483"/>
                </a:lnTo>
                <a:lnTo>
                  <a:pt x="1001" y="1483"/>
                </a:lnTo>
                <a:lnTo>
                  <a:pt x="1003" y="1482"/>
                </a:lnTo>
                <a:lnTo>
                  <a:pt x="1003" y="1480"/>
                </a:lnTo>
                <a:lnTo>
                  <a:pt x="1001" y="1482"/>
                </a:lnTo>
                <a:lnTo>
                  <a:pt x="998" y="1482"/>
                </a:lnTo>
                <a:lnTo>
                  <a:pt x="995" y="1483"/>
                </a:lnTo>
                <a:lnTo>
                  <a:pt x="992" y="1486"/>
                </a:lnTo>
                <a:lnTo>
                  <a:pt x="992" y="1488"/>
                </a:lnTo>
                <a:lnTo>
                  <a:pt x="990" y="1489"/>
                </a:lnTo>
                <a:lnTo>
                  <a:pt x="988" y="1488"/>
                </a:lnTo>
                <a:lnTo>
                  <a:pt x="991" y="1486"/>
                </a:lnTo>
                <a:lnTo>
                  <a:pt x="990" y="1484"/>
                </a:lnTo>
                <a:lnTo>
                  <a:pt x="989" y="1483"/>
                </a:lnTo>
                <a:lnTo>
                  <a:pt x="989" y="1484"/>
                </a:lnTo>
                <a:lnTo>
                  <a:pt x="988" y="1484"/>
                </a:lnTo>
                <a:lnTo>
                  <a:pt x="986" y="1483"/>
                </a:lnTo>
                <a:lnTo>
                  <a:pt x="987" y="1479"/>
                </a:lnTo>
                <a:lnTo>
                  <a:pt x="988" y="1478"/>
                </a:lnTo>
                <a:lnTo>
                  <a:pt x="988" y="1476"/>
                </a:lnTo>
                <a:lnTo>
                  <a:pt x="987" y="1475"/>
                </a:lnTo>
                <a:lnTo>
                  <a:pt x="987" y="1474"/>
                </a:lnTo>
                <a:lnTo>
                  <a:pt x="986" y="1474"/>
                </a:lnTo>
                <a:lnTo>
                  <a:pt x="986" y="1475"/>
                </a:lnTo>
                <a:lnTo>
                  <a:pt x="984" y="1475"/>
                </a:lnTo>
                <a:lnTo>
                  <a:pt x="982" y="1473"/>
                </a:lnTo>
                <a:lnTo>
                  <a:pt x="982" y="1472"/>
                </a:lnTo>
                <a:lnTo>
                  <a:pt x="981" y="1471"/>
                </a:lnTo>
                <a:lnTo>
                  <a:pt x="981" y="1473"/>
                </a:lnTo>
                <a:lnTo>
                  <a:pt x="981" y="1475"/>
                </a:lnTo>
                <a:lnTo>
                  <a:pt x="981" y="1476"/>
                </a:lnTo>
                <a:lnTo>
                  <a:pt x="983" y="1477"/>
                </a:lnTo>
                <a:lnTo>
                  <a:pt x="983" y="1478"/>
                </a:lnTo>
                <a:lnTo>
                  <a:pt x="984" y="1479"/>
                </a:lnTo>
                <a:lnTo>
                  <a:pt x="984" y="1481"/>
                </a:lnTo>
                <a:lnTo>
                  <a:pt x="984" y="1483"/>
                </a:lnTo>
                <a:lnTo>
                  <a:pt x="983" y="1484"/>
                </a:lnTo>
                <a:lnTo>
                  <a:pt x="981" y="1484"/>
                </a:lnTo>
                <a:lnTo>
                  <a:pt x="980" y="1483"/>
                </a:lnTo>
                <a:lnTo>
                  <a:pt x="979" y="1483"/>
                </a:lnTo>
                <a:lnTo>
                  <a:pt x="979" y="1485"/>
                </a:lnTo>
                <a:lnTo>
                  <a:pt x="981" y="1486"/>
                </a:lnTo>
                <a:lnTo>
                  <a:pt x="981" y="1487"/>
                </a:lnTo>
                <a:lnTo>
                  <a:pt x="975" y="1487"/>
                </a:lnTo>
                <a:lnTo>
                  <a:pt x="975" y="1488"/>
                </a:lnTo>
                <a:lnTo>
                  <a:pt x="981" y="1488"/>
                </a:lnTo>
                <a:lnTo>
                  <a:pt x="986" y="1489"/>
                </a:lnTo>
                <a:lnTo>
                  <a:pt x="986" y="1491"/>
                </a:lnTo>
                <a:lnTo>
                  <a:pt x="988" y="1493"/>
                </a:lnTo>
                <a:lnTo>
                  <a:pt x="988" y="1495"/>
                </a:lnTo>
                <a:lnTo>
                  <a:pt x="988" y="1495"/>
                </a:lnTo>
                <a:lnTo>
                  <a:pt x="988" y="1499"/>
                </a:lnTo>
                <a:lnTo>
                  <a:pt x="988" y="1499"/>
                </a:lnTo>
                <a:lnTo>
                  <a:pt x="988" y="1500"/>
                </a:lnTo>
                <a:lnTo>
                  <a:pt x="986" y="1500"/>
                </a:lnTo>
                <a:lnTo>
                  <a:pt x="984" y="1498"/>
                </a:lnTo>
                <a:lnTo>
                  <a:pt x="983" y="1497"/>
                </a:lnTo>
                <a:lnTo>
                  <a:pt x="983" y="1498"/>
                </a:lnTo>
                <a:lnTo>
                  <a:pt x="985" y="1500"/>
                </a:lnTo>
                <a:lnTo>
                  <a:pt x="984" y="1501"/>
                </a:lnTo>
                <a:lnTo>
                  <a:pt x="985" y="1502"/>
                </a:lnTo>
                <a:lnTo>
                  <a:pt x="985" y="1503"/>
                </a:lnTo>
                <a:lnTo>
                  <a:pt x="981" y="1507"/>
                </a:lnTo>
                <a:lnTo>
                  <a:pt x="980" y="1509"/>
                </a:lnTo>
                <a:lnTo>
                  <a:pt x="978" y="1508"/>
                </a:lnTo>
                <a:lnTo>
                  <a:pt x="977" y="1508"/>
                </a:lnTo>
                <a:lnTo>
                  <a:pt x="977" y="1508"/>
                </a:lnTo>
                <a:lnTo>
                  <a:pt x="977" y="1510"/>
                </a:lnTo>
                <a:lnTo>
                  <a:pt x="975" y="1511"/>
                </a:lnTo>
                <a:lnTo>
                  <a:pt x="977" y="1511"/>
                </a:lnTo>
                <a:lnTo>
                  <a:pt x="978" y="1513"/>
                </a:lnTo>
                <a:lnTo>
                  <a:pt x="978" y="1513"/>
                </a:lnTo>
                <a:lnTo>
                  <a:pt x="977" y="1514"/>
                </a:lnTo>
                <a:lnTo>
                  <a:pt x="977" y="1515"/>
                </a:lnTo>
                <a:lnTo>
                  <a:pt x="978" y="1516"/>
                </a:lnTo>
                <a:lnTo>
                  <a:pt x="977" y="1517"/>
                </a:lnTo>
                <a:lnTo>
                  <a:pt x="978" y="1519"/>
                </a:lnTo>
                <a:lnTo>
                  <a:pt x="975" y="1520"/>
                </a:lnTo>
                <a:lnTo>
                  <a:pt x="975" y="1522"/>
                </a:lnTo>
                <a:lnTo>
                  <a:pt x="976" y="1522"/>
                </a:lnTo>
                <a:lnTo>
                  <a:pt x="976" y="1524"/>
                </a:lnTo>
                <a:lnTo>
                  <a:pt x="974" y="1523"/>
                </a:lnTo>
                <a:lnTo>
                  <a:pt x="974" y="1524"/>
                </a:lnTo>
                <a:lnTo>
                  <a:pt x="973" y="1524"/>
                </a:lnTo>
                <a:lnTo>
                  <a:pt x="972" y="1524"/>
                </a:lnTo>
                <a:lnTo>
                  <a:pt x="972" y="1523"/>
                </a:lnTo>
                <a:lnTo>
                  <a:pt x="969" y="1523"/>
                </a:lnTo>
                <a:lnTo>
                  <a:pt x="968" y="1522"/>
                </a:lnTo>
                <a:lnTo>
                  <a:pt x="968" y="1520"/>
                </a:lnTo>
                <a:lnTo>
                  <a:pt x="961" y="1520"/>
                </a:lnTo>
                <a:lnTo>
                  <a:pt x="958" y="1519"/>
                </a:lnTo>
                <a:lnTo>
                  <a:pt x="958" y="1518"/>
                </a:lnTo>
                <a:lnTo>
                  <a:pt x="956" y="1518"/>
                </a:lnTo>
                <a:lnTo>
                  <a:pt x="955" y="1516"/>
                </a:lnTo>
                <a:lnTo>
                  <a:pt x="954" y="1516"/>
                </a:lnTo>
                <a:lnTo>
                  <a:pt x="953" y="1513"/>
                </a:lnTo>
                <a:lnTo>
                  <a:pt x="951" y="1512"/>
                </a:lnTo>
                <a:lnTo>
                  <a:pt x="950" y="1511"/>
                </a:lnTo>
                <a:lnTo>
                  <a:pt x="950" y="1510"/>
                </a:lnTo>
                <a:lnTo>
                  <a:pt x="945" y="1507"/>
                </a:lnTo>
                <a:lnTo>
                  <a:pt x="943" y="1507"/>
                </a:lnTo>
                <a:lnTo>
                  <a:pt x="940" y="1504"/>
                </a:lnTo>
                <a:lnTo>
                  <a:pt x="939" y="1505"/>
                </a:lnTo>
                <a:lnTo>
                  <a:pt x="937" y="1504"/>
                </a:lnTo>
                <a:lnTo>
                  <a:pt x="934" y="1501"/>
                </a:lnTo>
                <a:lnTo>
                  <a:pt x="933" y="1501"/>
                </a:lnTo>
                <a:lnTo>
                  <a:pt x="933" y="1500"/>
                </a:lnTo>
                <a:lnTo>
                  <a:pt x="931" y="1499"/>
                </a:lnTo>
                <a:lnTo>
                  <a:pt x="931" y="1497"/>
                </a:lnTo>
                <a:lnTo>
                  <a:pt x="932" y="1498"/>
                </a:lnTo>
                <a:lnTo>
                  <a:pt x="933" y="1497"/>
                </a:lnTo>
                <a:lnTo>
                  <a:pt x="937" y="1498"/>
                </a:lnTo>
                <a:lnTo>
                  <a:pt x="938" y="1496"/>
                </a:lnTo>
                <a:lnTo>
                  <a:pt x="937" y="1496"/>
                </a:lnTo>
                <a:lnTo>
                  <a:pt x="937" y="1495"/>
                </a:lnTo>
                <a:lnTo>
                  <a:pt x="937" y="1495"/>
                </a:lnTo>
                <a:lnTo>
                  <a:pt x="937" y="1488"/>
                </a:lnTo>
                <a:lnTo>
                  <a:pt x="938" y="1486"/>
                </a:lnTo>
                <a:lnTo>
                  <a:pt x="938" y="1483"/>
                </a:lnTo>
                <a:lnTo>
                  <a:pt x="938" y="1482"/>
                </a:lnTo>
                <a:lnTo>
                  <a:pt x="937" y="1482"/>
                </a:lnTo>
                <a:lnTo>
                  <a:pt x="937" y="1481"/>
                </a:lnTo>
                <a:lnTo>
                  <a:pt x="936" y="1480"/>
                </a:lnTo>
                <a:lnTo>
                  <a:pt x="934" y="1481"/>
                </a:lnTo>
                <a:lnTo>
                  <a:pt x="933" y="1481"/>
                </a:lnTo>
                <a:lnTo>
                  <a:pt x="933" y="1478"/>
                </a:lnTo>
                <a:lnTo>
                  <a:pt x="930" y="1478"/>
                </a:lnTo>
                <a:lnTo>
                  <a:pt x="930" y="1477"/>
                </a:lnTo>
                <a:lnTo>
                  <a:pt x="927" y="1474"/>
                </a:lnTo>
                <a:lnTo>
                  <a:pt x="927" y="1474"/>
                </a:lnTo>
                <a:lnTo>
                  <a:pt x="927" y="1474"/>
                </a:lnTo>
                <a:lnTo>
                  <a:pt x="927" y="1472"/>
                </a:lnTo>
                <a:lnTo>
                  <a:pt x="925" y="1471"/>
                </a:lnTo>
                <a:lnTo>
                  <a:pt x="926" y="1470"/>
                </a:lnTo>
                <a:lnTo>
                  <a:pt x="928" y="1470"/>
                </a:lnTo>
                <a:lnTo>
                  <a:pt x="928" y="1468"/>
                </a:lnTo>
                <a:lnTo>
                  <a:pt x="927" y="1468"/>
                </a:lnTo>
                <a:lnTo>
                  <a:pt x="928" y="1467"/>
                </a:lnTo>
                <a:lnTo>
                  <a:pt x="929" y="1467"/>
                </a:lnTo>
                <a:lnTo>
                  <a:pt x="929" y="1468"/>
                </a:lnTo>
                <a:lnTo>
                  <a:pt x="930" y="1469"/>
                </a:lnTo>
                <a:lnTo>
                  <a:pt x="933" y="1469"/>
                </a:lnTo>
                <a:lnTo>
                  <a:pt x="934" y="1466"/>
                </a:lnTo>
                <a:lnTo>
                  <a:pt x="935" y="1463"/>
                </a:lnTo>
                <a:lnTo>
                  <a:pt x="938" y="1460"/>
                </a:lnTo>
                <a:lnTo>
                  <a:pt x="941" y="1459"/>
                </a:lnTo>
                <a:lnTo>
                  <a:pt x="940" y="1459"/>
                </a:lnTo>
                <a:lnTo>
                  <a:pt x="938" y="1459"/>
                </a:lnTo>
                <a:lnTo>
                  <a:pt x="938" y="1457"/>
                </a:lnTo>
                <a:lnTo>
                  <a:pt x="937" y="1457"/>
                </a:lnTo>
                <a:lnTo>
                  <a:pt x="937" y="1455"/>
                </a:lnTo>
                <a:lnTo>
                  <a:pt x="939" y="1453"/>
                </a:lnTo>
                <a:lnTo>
                  <a:pt x="941" y="1452"/>
                </a:lnTo>
                <a:lnTo>
                  <a:pt x="942" y="1450"/>
                </a:lnTo>
                <a:lnTo>
                  <a:pt x="943" y="1448"/>
                </a:lnTo>
                <a:lnTo>
                  <a:pt x="943" y="1448"/>
                </a:lnTo>
                <a:lnTo>
                  <a:pt x="942" y="1448"/>
                </a:lnTo>
                <a:lnTo>
                  <a:pt x="940" y="1452"/>
                </a:lnTo>
                <a:lnTo>
                  <a:pt x="938" y="1452"/>
                </a:lnTo>
                <a:lnTo>
                  <a:pt x="937" y="1453"/>
                </a:lnTo>
                <a:lnTo>
                  <a:pt x="936" y="1457"/>
                </a:lnTo>
                <a:lnTo>
                  <a:pt x="937" y="1459"/>
                </a:lnTo>
                <a:lnTo>
                  <a:pt x="937" y="1460"/>
                </a:lnTo>
                <a:lnTo>
                  <a:pt x="934" y="1463"/>
                </a:lnTo>
                <a:lnTo>
                  <a:pt x="933" y="1468"/>
                </a:lnTo>
                <a:lnTo>
                  <a:pt x="932" y="1468"/>
                </a:lnTo>
                <a:lnTo>
                  <a:pt x="930" y="1468"/>
                </a:lnTo>
                <a:lnTo>
                  <a:pt x="929" y="1466"/>
                </a:lnTo>
                <a:lnTo>
                  <a:pt x="928" y="1465"/>
                </a:lnTo>
                <a:lnTo>
                  <a:pt x="925" y="1465"/>
                </a:lnTo>
                <a:lnTo>
                  <a:pt x="923" y="1467"/>
                </a:lnTo>
                <a:lnTo>
                  <a:pt x="922" y="1467"/>
                </a:lnTo>
                <a:lnTo>
                  <a:pt x="921" y="1467"/>
                </a:lnTo>
                <a:lnTo>
                  <a:pt x="919" y="1467"/>
                </a:lnTo>
                <a:lnTo>
                  <a:pt x="918" y="1465"/>
                </a:lnTo>
                <a:lnTo>
                  <a:pt x="918" y="1464"/>
                </a:lnTo>
                <a:lnTo>
                  <a:pt x="919" y="1464"/>
                </a:lnTo>
                <a:lnTo>
                  <a:pt x="919" y="1463"/>
                </a:lnTo>
                <a:lnTo>
                  <a:pt x="918" y="1462"/>
                </a:lnTo>
                <a:lnTo>
                  <a:pt x="917" y="1462"/>
                </a:lnTo>
                <a:lnTo>
                  <a:pt x="916" y="1462"/>
                </a:lnTo>
                <a:lnTo>
                  <a:pt x="916" y="1461"/>
                </a:lnTo>
                <a:lnTo>
                  <a:pt x="915" y="1461"/>
                </a:lnTo>
                <a:lnTo>
                  <a:pt x="913" y="1461"/>
                </a:lnTo>
                <a:lnTo>
                  <a:pt x="913" y="1460"/>
                </a:lnTo>
                <a:lnTo>
                  <a:pt x="913" y="1459"/>
                </a:lnTo>
                <a:lnTo>
                  <a:pt x="912" y="1459"/>
                </a:lnTo>
                <a:lnTo>
                  <a:pt x="911" y="1459"/>
                </a:lnTo>
                <a:lnTo>
                  <a:pt x="912" y="1458"/>
                </a:lnTo>
                <a:lnTo>
                  <a:pt x="909" y="1458"/>
                </a:lnTo>
                <a:lnTo>
                  <a:pt x="908" y="1456"/>
                </a:lnTo>
                <a:lnTo>
                  <a:pt x="901" y="1456"/>
                </a:lnTo>
                <a:lnTo>
                  <a:pt x="901" y="1458"/>
                </a:lnTo>
                <a:lnTo>
                  <a:pt x="900" y="1458"/>
                </a:lnTo>
                <a:lnTo>
                  <a:pt x="900" y="1457"/>
                </a:lnTo>
                <a:lnTo>
                  <a:pt x="898" y="1456"/>
                </a:lnTo>
                <a:lnTo>
                  <a:pt x="897" y="1455"/>
                </a:lnTo>
                <a:lnTo>
                  <a:pt x="896" y="1456"/>
                </a:lnTo>
                <a:lnTo>
                  <a:pt x="894" y="1456"/>
                </a:lnTo>
                <a:lnTo>
                  <a:pt x="894" y="1454"/>
                </a:lnTo>
                <a:lnTo>
                  <a:pt x="895" y="1453"/>
                </a:lnTo>
                <a:lnTo>
                  <a:pt x="894" y="1452"/>
                </a:lnTo>
                <a:lnTo>
                  <a:pt x="893" y="1452"/>
                </a:lnTo>
                <a:lnTo>
                  <a:pt x="893" y="1452"/>
                </a:lnTo>
                <a:lnTo>
                  <a:pt x="893" y="1448"/>
                </a:lnTo>
                <a:lnTo>
                  <a:pt x="895" y="1446"/>
                </a:lnTo>
                <a:lnTo>
                  <a:pt x="895" y="1444"/>
                </a:lnTo>
                <a:lnTo>
                  <a:pt x="896" y="1444"/>
                </a:lnTo>
                <a:lnTo>
                  <a:pt x="897" y="1441"/>
                </a:lnTo>
                <a:lnTo>
                  <a:pt x="898" y="1439"/>
                </a:lnTo>
                <a:lnTo>
                  <a:pt x="899" y="1435"/>
                </a:lnTo>
                <a:lnTo>
                  <a:pt x="900" y="1435"/>
                </a:lnTo>
                <a:lnTo>
                  <a:pt x="899" y="1435"/>
                </a:lnTo>
                <a:lnTo>
                  <a:pt x="899" y="1433"/>
                </a:lnTo>
                <a:lnTo>
                  <a:pt x="899" y="1431"/>
                </a:lnTo>
                <a:lnTo>
                  <a:pt x="900" y="1430"/>
                </a:lnTo>
                <a:lnTo>
                  <a:pt x="899" y="1430"/>
                </a:lnTo>
                <a:lnTo>
                  <a:pt x="898" y="1431"/>
                </a:lnTo>
                <a:lnTo>
                  <a:pt x="897" y="1432"/>
                </a:lnTo>
                <a:lnTo>
                  <a:pt x="898" y="1436"/>
                </a:lnTo>
                <a:lnTo>
                  <a:pt x="896" y="1442"/>
                </a:lnTo>
                <a:lnTo>
                  <a:pt x="895" y="1442"/>
                </a:lnTo>
                <a:lnTo>
                  <a:pt x="895" y="1443"/>
                </a:lnTo>
                <a:lnTo>
                  <a:pt x="893" y="1445"/>
                </a:lnTo>
                <a:lnTo>
                  <a:pt x="893" y="1446"/>
                </a:lnTo>
                <a:lnTo>
                  <a:pt x="890" y="1446"/>
                </a:lnTo>
                <a:lnTo>
                  <a:pt x="890" y="1448"/>
                </a:lnTo>
                <a:lnTo>
                  <a:pt x="889" y="1448"/>
                </a:lnTo>
                <a:lnTo>
                  <a:pt x="889" y="1449"/>
                </a:lnTo>
                <a:lnTo>
                  <a:pt x="887" y="1449"/>
                </a:lnTo>
                <a:lnTo>
                  <a:pt x="886" y="1451"/>
                </a:lnTo>
                <a:lnTo>
                  <a:pt x="884" y="1451"/>
                </a:lnTo>
                <a:lnTo>
                  <a:pt x="884" y="1449"/>
                </a:lnTo>
                <a:lnTo>
                  <a:pt x="883" y="1450"/>
                </a:lnTo>
                <a:lnTo>
                  <a:pt x="882" y="1448"/>
                </a:lnTo>
                <a:lnTo>
                  <a:pt x="880" y="1449"/>
                </a:lnTo>
                <a:lnTo>
                  <a:pt x="878" y="1448"/>
                </a:lnTo>
                <a:lnTo>
                  <a:pt x="875" y="1448"/>
                </a:lnTo>
                <a:lnTo>
                  <a:pt x="873" y="1449"/>
                </a:lnTo>
                <a:lnTo>
                  <a:pt x="873" y="1448"/>
                </a:lnTo>
                <a:lnTo>
                  <a:pt x="870" y="1448"/>
                </a:lnTo>
                <a:lnTo>
                  <a:pt x="869" y="1449"/>
                </a:lnTo>
                <a:lnTo>
                  <a:pt x="869" y="1449"/>
                </a:lnTo>
                <a:lnTo>
                  <a:pt x="868" y="1449"/>
                </a:lnTo>
                <a:lnTo>
                  <a:pt x="868" y="1451"/>
                </a:lnTo>
                <a:lnTo>
                  <a:pt x="867" y="1451"/>
                </a:lnTo>
                <a:lnTo>
                  <a:pt x="866" y="1452"/>
                </a:lnTo>
                <a:lnTo>
                  <a:pt x="861" y="1452"/>
                </a:lnTo>
                <a:lnTo>
                  <a:pt x="861" y="1451"/>
                </a:lnTo>
                <a:lnTo>
                  <a:pt x="860" y="1452"/>
                </a:lnTo>
                <a:lnTo>
                  <a:pt x="859" y="1452"/>
                </a:lnTo>
                <a:lnTo>
                  <a:pt x="859" y="1453"/>
                </a:lnTo>
                <a:lnTo>
                  <a:pt x="858" y="1454"/>
                </a:lnTo>
                <a:lnTo>
                  <a:pt x="858" y="1455"/>
                </a:lnTo>
                <a:lnTo>
                  <a:pt x="857" y="1455"/>
                </a:lnTo>
                <a:lnTo>
                  <a:pt x="858" y="1456"/>
                </a:lnTo>
                <a:lnTo>
                  <a:pt x="856" y="1458"/>
                </a:lnTo>
                <a:lnTo>
                  <a:pt x="855" y="1458"/>
                </a:lnTo>
                <a:lnTo>
                  <a:pt x="854" y="1456"/>
                </a:lnTo>
                <a:lnTo>
                  <a:pt x="852" y="1457"/>
                </a:lnTo>
                <a:lnTo>
                  <a:pt x="852" y="1457"/>
                </a:lnTo>
                <a:lnTo>
                  <a:pt x="851" y="1458"/>
                </a:lnTo>
                <a:lnTo>
                  <a:pt x="850" y="1459"/>
                </a:lnTo>
                <a:lnTo>
                  <a:pt x="849" y="1459"/>
                </a:lnTo>
                <a:lnTo>
                  <a:pt x="849" y="1459"/>
                </a:lnTo>
                <a:lnTo>
                  <a:pt x="849" y="1458"/>
                </a:lnTo>
                <a:lnTo>
                  <a:pt x="847" y="1459"/>
                </a:lnTo>
                <a:lnTo>
                  <a:pt x="846" y="1458"/>
                </a:lnTo>
                <a:lnTo>
                  <a:pt x="844" y="1458"/>
                </a:lnTo>
                <a:lnTo>
                  <a:pt x="845" y="1458"/>
                </a:lnTo>
                <a:lnTo>
                  <a:pt x="843" y="1458"/>
                </a:lnTo>
                <a:lnTo>
                  <a:pt x="843" y="1457"/>
                </a:lnTo>
                <a:lnTo>
                  <a:pt x="840" y="1457"/>
                </a:lnTo>
                <a:lnTo>
                  <a:pt x="840" y="1455"/>
                </a:lnTo>
                <a:lnTo>
                  <a:pt x="838" y="1456"/>
                </a:lnTo>
                <a:lnTo>
                  <a:pt x="837" y="1455"/>
                </a:lnTo>
                <a:lnTo>
                  <a:pt x="836" y="1453"/>
                </a:lnTo>
                <a:lnTo>
                  <a:pt x="833" y="1451"/>
                </a:lnTo>
                <a:lnTo>
                  <a:pt x="832" y="1452"/>
                </a:lnTo>
                <a:lnTo>
                  <a:pt x="831" y="1450"/>
                </a:lnTo>
                <a:lnTo>
                  <a:pt x="830" y="1451"/>
                </a:lnTo>
                <a:lnTo>
                  <a:pt x="828" y="1451"/>
                </a:lnTo>
                <a:lnTo>
                  <a:pt x="828" y="1450"/>
                </a:lnTo>
                <a:lnTo>
                  <a:pt x="830" y="1446"/>
                </a:lnTo>
                <a:lnTo>
                  <a:pt x="831" y="1445"/>
                </a:lnTo>
                <a:lnTo>
                  <a:pt x="834" y="1445"/>
                </a:lnTo>
                <a:lnTo>
                  <a:pt x="834" y="1444"/>
                </a:lnTo>
                <a:lnTo>
                  <a:pt x="835" y="1444"/>
                </a:lnTo>
                <a:lnTo>
                  <a:pt x="837" y="1444"/>
                </a:lnTo>
                <a:lnTo>
                  <a:pt x="838" y="1445"/>
                </a:lnTo>
                <a:lnTo>
                  <a:pt x="840" y="1445"/>
                </a:lnTo>
                <a:lnTo>
                  <a:pt x="840" y="1445"/>
                </a:lnTo>
                <a:lnTo>
                  <a:pt x="841" y="1443"/>
                </a:lnTo>
                <a:lnTo>
                  <a:pt x="843" y="1443"/>
                </a:lnTo>
                <a:lnTo>
                  <a:pt x="844" y="1444"/>
                </a:lnTo>
                <a:lnTo>
                  <a:pt x="846" y="1443"/>
                </a:lnTo>
                <a:lnTo>
                  <a:pt x="846" y="1443"/>
                </a:lnTo>
                <a:lnTo>
                  <a:pt x="844" y="1443"/>
                </a:lnTo>
                <a:lnTo>
                  <a:pt x="843" y="1442"/>
                </a:lnTo>
                <a:lnTo>
                  <a:pt x="840" y="1442"/>
                </a:lnTo>
                <a:lnTo>
                  <a:pt x="840" y="1438"/>
                </a:lnTo>
                <a:lnTo>
                  <a:pt x="842" y="1436"/>
                </a:lnTo>
                <a:lnTo>
                  <a:pt x="843" y="1434"/>
                </a:lnTo>
                <a:lnTo>
                  <a:pt x="843" y="1432"/>
                </a:lnTo>
                <a:lnTo>
                  <a:pt x="844" y="1431"/>
                </a:lnTo>
                <a:lnTo>
                  <a:pt x="845" y="1429"/>
                </a:lnTo>
                <a:lnTo>
                  <a:pt x="848" y="1427"/>
                </a:lnTo>
                <a:lnTo>
                  <a:pt x="852" y="1425"/>
                </a:lnTo>
                <a:lnTo>
                  <a:pt x="852" y="1424"/>
                </a:lnTo>
                <a:lnTo>
                  <a:pt x="857" y="1421"/>
                </a:lnTo>
                <a:lnTo>
                  <a:pt x="857" y="1420"/>
                </a:lnTo>
                <a:lnTo>
                  <a:pt x="855" y="1421"/>
                </a:lnTo>
                <a:lnTo>
                  <a:pt x="854" y="1421"/>
                </a:lnTo>
                <a:lnTo>
                  <a:pt x="851" y="1423"/>
                </a:lnTo>
                <a:lnTo>
                  <a:pt x="850" y="1423"/>
                </a:lnTo>
                <a:lnTo>
                  <a:pt x="850" y="1421"/>
                </a:lnTo>
                <a:lnTo>
                  <a:pt x="851" y="1420"/>
                </a:lnTo>
                <a:lnTo>
                  <a:pt x="850" y="1420"/>
                </a:lnTo>
                <a:lnTo>
                  <a:pt x="848" y="1423"/>
                </a:lnTo>
                <a:lnTo>
                  <a:pt x="847" y="1425"/>
                </a:lnTo>
                <a:lnTo>
                  <a:pt x="846" y="1425"/>
                </a:lnTo>
                <a:lnTo>
                  <a:pt x="844" y="1429"/>
                </a:lnTo>
                <a:lnTo>
                  <a:pt x="842" y="1427"/>
                </a:lnTo>
                <a:lnTo>
                  <a:pt x="843" y="1426"/>
                </a:lnTo>
                <a:lnTo>
                  <a:pt x="841" y="1426"/>
                </a:lnTo>
                <a:lnTo>
                  <a:pt x="841" y="1423"/>
                </a:lnTo>
                <a:lnTo>
                  <a:pt x="842" y="1422"/>
                </a:lnTo>
                <a:lnTo>
                  <a:pt x="841" y="1422"/>
                </a:lnTo>
                <a:lnTo>
                  <a:pt x="841" y="1426"/>
                </a:lnTo>
                <a:lnTo>
                  <a:pt x="841" y="1427"/>
                </a:lnTo>
                <a:lnTo>
                  <a:pt x="843" y="1428"/>
                </a:lnTo>
                <a:lnTo>
                  <a:pt x="843" y="1431"/>
                </a:lnTo>
                <a:lnTo>
                  <a:pt x="842" y="1433"/>
                </a:lnTo>
                <a:lnTo>
                  <a:pt x="842" y="1436"/>
                </a:lnTo>
                <a:lnTo>
                  <a:pt x="840" y="1439"/>
                </a:lnTo>
                <a:lnTo>
                  <a:pt x="840" y="1442"/>
                </a:lnTo>
                <a:lnTo>
                  <a:pt x="840" y="1442"/>
                </a:lnTo>
                <a:lnTo>
                  <a:pt x="840" y="1444"/>
                </a:lnTo>
                <a:lnTo>
                  <a:pt x="838" y="1444"/>
                </a:lnTo>
                <a:lnTo>
                  <a:pt x="837" y="1443"/>
                </a:lnTo>
                <a:lnTo>
                  <a:pt x="832" y="1444"/>
                </a:lnTo>
                <a:lnTo>
                  <a:pt x="831" y="1442"/>
                </a:lnTo>
                <a:lnTo>
                  <a:pt x="829" y="1441"/>
                </a:lnTo>
                <a:lnTo>
                  <a:pt x="827" y="1441"/>
                </a:lnTo>
                <a:lnTo>
                  <a:pt x="825" y="1439"/>
                </a:lnTo>
                <a:lnTo>
                  <a:pt x="822" y="1440"/>
                </a:lnTo>
                <a:lnTo>
                  <a:pt x="820" y="1439"/>
                </a:lnTo>
                <a:lnTo>
                  <a:pt x="819" y="1440"/>
                </a:lnTo>
                <a:lnTo>
                  <a:pt x="816" y="1439"/>
                </a:lnTo>
                <a:lnTo>
                  <a:pt x="814" y="1441"/>
                </a:lnTo>
                <a:lnTo>
                  <a:pt x="811" y="1441"/>
                </a:lnTo>
                <a:lnTo>
                  <a:pt x="810" y="1439"/>
                </a:lnTo>
                <a:lnTo>
                  <a:pt x="810" y="1438"/>
                </a:lnTo>
                <a:lnTo>
                  <a:pt x="807" y="1437"/>
                </a:lnTo>
                <a:lnTo>
                  <a:pt x="806" y="1436"/>
                </a:lnTo>
                <a:lnTo>
                  <a:pt x="807" y="1435"/>
                </a:lnTo>
                <a:lnTo>
                  <a:pt x="806" y="1433"/>
                </a:lnTo>
                <a:lnTo>
                  <a:pt x="806" y="1431"/>
                </a:lnTo>
                <a:lnTo>
                  <a:pt x="807" y="1430"/>
                </a:lnTo>
                <a:lnTo>
                  <a:pt x="807" y="1427"/>
                </a:lnTo>
                <a:lnTo>
                  <a:pt x="806" y="1427"/>
                </a:lnTo>
                <a:lnTo>
                  <a:pt x="806" y="1425"/>
                </a:lnTo>
                <a:lnTo>
                  <a:pt x="803" y="1425"/>
                </a:lnTo>
                <a:lnTo>
                  <a:pt x="803" y="1424"/>
                </a:lnTo>
                <a:lnTo>
                  <a:pt x="802" y="1419"/>
                </a:lnTo>
                <a:lnTo>
                  <a:pt x="804" y="1417"/>
                </a:lnTo>
                <a:lnTo>
                  <a:pt x="804" y="1417"/>
                </a:lnTo>
                <a:lnTo>
                  <a:pt x="806" y="1413"/>
                </a:lnTo>
                <a:lnTo>
                  <a:pt x="805" y="1413"/>
                </a:lnTo>
                <a:lnTo>
                  <a:pt x="805" y="1411"/>
                </a:lnTo>
                <a:lnTo>
                  <a:pt x="804" y="1411"/>
                </a:lnTo>
                <a:lnTo>
                  <a:pt x="803" y="1410"/>
                </a:lnTo>
                <a:lnTo>
                  <a:pt x="802" y="1407"/>
                </a:lnTo>
                <a:lnTo>
                  <a:pt x="800" y="1407"/>
                </a:lnTo>
                <a:lnTo>
                  <a:pt x="800" y="1406"/>
                </a:lnTo>
                <a:lnTo>
                  <a:pt x="801" y="1405"/>
                </a:lnTo>
                <a:lnTo>
                  <a:pt x="800" y="1405"/>
                </a:lnTo>
                <a:lnTo>
                  <a:pt x="803" y="1405"/>
                </a:lnTo>
                <a:lnTo>
                  <a:pt x="804" y="1407"/>
                </a:lnTo>
                <a:lnTo>
                  <a:pt x="807" y="1407"/>
                </a:lnTo>
                <a:lnTo>
                  <a:pt x="807" y="1406"/>
                </a:lnTo>
                <a:lnTo>
                  <a:pt x="810" y="1406"/>
                </a:lnTo>
                <a:lnTo>
                  <a:pt x="811" y="1405"/>
                </a:lnTo>
                <a:lnTo>
                  <a:pt x="812" y="1401"/>
                </a:lnTo>
                <a:lnTo>
                  <a:pt x="812" y="1401"/>
                </a:lnTo>
                <a:lnTo>
                  <a:pt x="812" y="1400"/>
                </a:lnTo>
                <a:lnTo>
                  <a:pt x="813" y="1400"/>
                </a:lnTo>
                <a:lnTo>
                  <a:pt x="813" y="1399"/>
                </a:lnTo>
                <a:lnTo>
                  <a:pt x="815" y="1396"/>
                </a:lnTo>
                <a:lnTo>
                  <a:pt x="817" y="1390"/>
                </a:lnTo>
                <a:lnTo>
                  <a:pt x="822" y="1387"/>
                </a:lnTo>
                <a:lnTo>
                  <a:pt x="823" y="1386"/>
                </a:lnTo>
                <a:lnTo>
                  <a:pt x="824" y="1387"/>
                </a:lnTo>
                <a:lnTo>
                  <a:pt x="824" y="1384"/>
                </a:lnTo>
                <a:lnTo>
                  <a:pt x="822" y="1384"/>
                </a:lnTo>
                <a:lnTo>
                  <a:pt x="821" y="1385"/>
                </a:lnTo>
                <a:lnTo>
                  <a:pt x="818" y="1387"/>
                </a:lnTo>
                <a:lnTo>
                  <a:pt x="816" y="1388"/>
                </a:lnTo>
                <a:lnTo>
                  <a:pt x="814" y="1391"/>
                </a:lnTo>
                <a:lnTo>
                  <a:pt x="813" y="1393"/>
                </a:lnTo>
                <a:lnTo>
                  <a:pt x="812" y="1393"/>
                </a:lnTo>
                <a:lnTo>
                  <a:pt x="813" y="1394"/>
                </a:lnTo>
                <a:lnTo>
                  <a:pt x="812" y="1395"/>
                </a:lnTo>
                <a:lnTo>
                  <a:pt x="812" y="1400"/>
                </a:lnTo>
                <a:lnTo>
                  <a:pt x="811" y="1400"/>
                </a:lnTo>
                <a:lnTo>
                  <a:pt x="810" y="1403"/>
                </a:lnTo>
                <a:lnTo>
                  <a:pt x="809" y="1404"/>
                </a:lnTo>
                <a:lnTo>
                  <a:pt x="809" y="1405"/>
                </a:lnTo>
                <a:lnTo>
                  <a:pt x="805" y="1404"/>
                </a:lnTo>
                <a:lnTo>
                  <a:pt x="805" y="1403"/>
                </a:lnTo>
                <a:lnTo>
                  <a:pt x="804" y="1402"/>
                </a:lnTo>
                <a:lnTo>
                  <a:pt x="802" y="1403"/>
                </a:lnTo>
                <a:lnTo>
                  <a:pt x="801" y="1401"/>
                </a:lnTo>
                <a:lnTo>
                  <a:pt x="800" y="1401"/>
                </a:lnTo>
                <a:lnTo>
                  <a:pt x="799" y="1401"/>
                </a:lnTo>
                <a:lnTo>
                  <a:pt x="800" y="1403"/>
                </a:lnTo>
                <a:lnTo>
                  <a:pt x="799" y="1404"/>
                </a:lnTo>
                <a:lnTo>
                  <a:pt x="796" y="1403"/>
                </a:lnTo>
                <a:lnTo>
                  <a:pt x="793" y="1403"/>
                </a:lnTo>
                <a:lnTo>
                  <a:pt x="793" y="1404"/>
                </a:lnTo>
                <a:lnTo>
                  <a:pt x="791" y="1404"/>
                </a:lnTo>
                <a:lnTo>
                  <a:pt x="789" y="1403"/>
                </a:lnTo>
                <a:lnTo>
                  <a:pt x="788" y="1405"/>
                </a:lnTo>
                <a:lnTo>
                  <a:pt x="786" y="1404"/>
                </a:lnTo>
                <a:lnTo>
                  <a:pt x="785" y="1405"/>
                </a:lnTo>
                <a:lnTo>
                  <a:pt x="785" y="1406"/>
                </a:lnTo>
                <a:lnTo>
                  <a:pt x="783" y="1406"/>
                </a:lnTo>
                <a:lnTo>
                  <a:pt x="782" y="1404"/>
                </a:lnTo>
                <a:lnTo>
                  <a:pt x="784" y="1403"/>
                </a:lnTo>
                <a:lnTo>
                  <a:pt x="785" y="1402"/>
                </a:lnTo>
                <a:lnTo>
                  <a:pt x="784" y="1401"/>
                </a:lnTo>
                <a:lnTo>
                  <a:pt x="783" y="1400"/>
                </a:lnTo>
                <a:lnTo>
                  <a:pt x="783" y="1403"/>
                </a:lnTo>
                <a:lnTo>
                  <a:pt x="782" y="1403"/>
                </a:lnTo>
                <a:lnTo>
                  <a:pt x="781" y="1402"/>
                </a:lnTo>
                <a:lnTo>
                  <a:pt x="781" y="1402"/>
                </a:lnTo>
                <a:lnTo>
                  <a:pt x="780" y="1401"/>
                </a:lnTo>
                <a:lnTo>
                  <a:pt x="778" y="1402"/>
                </a:lnTo>
                <a:lnTo>
                  <a:pt x="775" y="1402"/>
                </a:lnTo>
                <a:lnTo>
                  <a:pt x="775" y="1400"/>
                </a:lnTo>
                <a:lnTo>
                  <a:pt x="773" y="1400"/>
                </a:lnTo>
                <a:lnTo>
                  <a:pt x="773" y="1398"/>
                </a:lnTo>
                <a:lnTo>
                  <a:pt x="774" y="1399"/>
                </a:lnTo>
                <a:lnTo>
                  <a:pt x="774" y="1398"/>
                </a:lnTo>
                <a:lnTo>
                  <a:pt x="775" y="1398"/>
                </a:lnTo>
                <a:lnTo>
                  <a:pt x="774" y="1397"/>
                </a:lnTo>
                <a:lnTo>
                  <a:pt x="774" y="1392"/>
                </a:lnTo>
                <a:lnTo>
                  <a:pt x="773" y="1391"/>
                </a:lnTo>
                <a:lnTo>
                  <a:pt x="774" y="1390"/>
                </a:lnTo>
                <a:lnTo>
                  <a:pt x="773" y="1389"/>
                </a:lnTo>
                <a:lnTo>
                  <a:pt x="773" y="1388"/>
                </a:lnTo>
                <a:lnTo>
                  <a:pt x="772" y="1387"/>
                </a:lnTo>
                <a:lnTo>
                  <a:pt x="772" y="1386"/>
                </a:lnTo>
                <a:lnTo>
                  <a:pt x="771" y="1385"/>
                </a:lnTo>
                <a:lnTo>
                  <a:pt x="771" y="1383"/>
                </a:lnTo>
                <a:lnTo>
                  <a:pt x="770" y="1382"/>
                </a:lnTo>
                <a:lnTo>
                  <a:pt x="770" y="1381"/>
                </a:lnTo>
                <a:lnTo>
                  <a:pt x="769" y="1380"/>
                </a:lnTo>
                <a:lnTo>
                  <a:pt x="769" y="1380"/>
                </a:lnTo>
                <a:lnTo>
                  <a:pt x="770" y="1379"/>
                </a:lnTo>
                <a:lnTo>
                  <a:pt x="769" y="1379"/>
                </a:lnTo>
                <a:lnTo>
                  <a:pt x="767" y="1378"/>
                </a:lnTo>
                <a:lnTo>
                  <a:pt x="765" y="1377"/>
                </a:lnTo>
                <a:lnTo>
                  <a:pt x="765" y="1376"/>
                </a:lnTo>
                <a:lnTo>
                  <a:pt x="764" y="1376"/>
                </a:lnTo>
                <a:lnTo>
                  <a:pt x="764" y="1374"/>
                </a:lnTo>
                <a:lnTo>
                  <a:pt x="765" y="1373"/>
                </a:lnTo>
                <a:lnTo>
                  <a:pt x="765" y="1371"/>
                </a:lnTo>
                <a:lnTo>
                  <a:pt x="765" y="1370"/>
                </a:lnTo>
                <a:lnTo>
                  <a:pt x="765" y="1368"/>
                </a:lnTo>
                <a:lnTo>
                  <a:pt x="768" y="1364"/>
                </a:lnTo>
                <a:lnTo>
                  <a:pt x="767" y="1363"/>
                </a:lnTo>
                <a:lnTo>
                  <a:pt x="768" y="1362"/>
                </a:lnTo>
                <a:lnTo>
                  <a:pt x="769" y="1362"/>
                </a:lnTo>
                <a:lnTo>
                  <a:pt x="768" y="1360"/>
                </a:lnTo>
                <a:lnTo>
                  <a:pt x="769" y="1360"/>
                </a:lnTo>
                <a:lnTo>
                  <a:pt x="769" y="1359"/>
                </a:lnTo>
                <a:lnTo>
                  <a:pt x="770" y="1356"/>
                </a:lnTo>
                <a:lnTo>
                  <a:pt x="770" y="1354"/>
                </a:lnTo>
                <a:lnTo>
                  <a:pt x="772" y="1354"/>
                </a:lnTo>
                <a:lnTo>
                  <a:pt x="774" y="1355"/>
                </a:lnTo>
                <a:lnTo>
                  <a:pt x="777" y="1356"/>
                </a:lnTo>
                <a:lnTo>
                  <a:pt x="777" y="1354"/>
                </a:lnTo>
                <a:lnTo>
                  <a:pt x="771" y="1352"/>
                </a:lnTo>
                <a:lnTo>
                  <a:pt x="771" y="1351"/>
                </a:lnTo>
                <a:lnTo>
                  <a:pt x="772" y="1351"/>
                </a:lnTo>
                <a:lnTo>
                  <a:pt x="775" y="1350"/>
                </a:lnTo>
                <a:lnTo>
                  <a:pt x="776" y="1348"/>
                </a:lnTo>
                <a:lnTo>
                  <a:pt x="780" y="1345"/>
                </a:lnTo>
                <a:lnTo>
                  <a:pt x="780" y="1344"/>
                </a:lnTo>
                <a:lnTo>
                  <a:pt x="780" y="1344"/>
                </a:lnTo>
                <a:lnTo>
                  <a:pt x="781" y="1341"/>
                </a:lnTo>
                <a:lnTo>
                  <a:pt x="783" y="1341"/>
                </a:lnTo>
                <a:lnTo>
                  <a:pt x="784" y="1339"/>
                </a:lnTo>
                <a:lnTo>
                  <a:pt x="783" y="1337"/>
                </a:lnTo>
                <a:lnTo>
                  <a:pt x="784" y="1337"/>
                </a:lnTo>
                <a:lnTo>
                  <a:pt x="784" y="1336"/>
                </a:lnTo>
                <a:lnTo>
                  <a:pt x="785" y="1335"/>
                </a:lnTo>
                <a:lnTo>
                  <a:pt x="785" y="1333"/>
                </a:lnTo>
                <a:lnTo>
                  <a:pt x="786" y="1333"/>
                </a:lnTo>
                <a:lnTo>
                  <a:pt x="788" y="1331"/>
                </a:lnTo>
                <a:lnTo>
                  <a:pt x="789" y="1327"/>
                </a:lnTo>
                <a:lnTo>
                  <a:pt x="788" y="1326"/>
                </a:lnTo>
                <a:lnTo>
                  <a:pt x="788" y="1326"/>
                </a:lnTo>
                <a:lnTo>
                  <a:pt x="788" y="1327"/>
                </a:lnTo>
                <a:lnTo>
                  <a:pt x="787" y="1329"/>
                </a:lnTo>
                <a:lnTo>
                  <a:pt x="786" y="1330"/>
                </a:lnTo>
                <a:lnTo>
                  <a:pt x="784" y="1330"/>
                </a:lnTo>
                <a:lnTo>
                  <a:pt x="784" y="1331"/>
                </a:lnTo>
                <a:lnTo>
                  <a:pt x="783" y="1331"/>
                </a:lnTo>
                <a:lnTo>
                  <a:pt x="782" y="1333"/>
                </a:lnTo>
                <a:lnTo>
                  <a:pt x="781" y="1333"/>
                </a:lnTo>
                <a:lnTo>
                  <a:pt x="781" y="1334"/>
                </a:lnTo>
                <a:lnTo>
                  <a:pt x="780" y="1334"/>
                </a:lnTo>
                <a:lnTo>
                  <a:pt x="781" y="1335"/>
                </a:lnTo>
                <a:lnTo>
                  <a:pt x="780" y="1335"/>
                </a:lnTo>
                <a:lnTo>
                  <a:pt x="780" y="1338"/>
                </a:lnTo>
                <a:lnTo>
                  <a:pt x="778" y="1339"/>
                </a:lnTo>
                <a:lnTo>
                  <a:pt x="778" y="1341"/>
                </a:lnTo>
                <a:lnTo>
                  <a:pt x="776" y="1344"/>
                </a:lnTo>
                <a:lnTo>
                  <a:pt x="775" y="1346"/>
                </a:lnTo>
                <a:lnTo>
                  <a:pt x="773" y="1347"/>
                </a:lnTo>
                <a:lnTo>
                  <a:pt x="771" y="1346"/>
                </a:lnTo>
                <a:lnTo>
                  <a:pt x="770" y="1344"/>
                </a:lnTo>
                <a:lnTo>
                  <a:pt x="770" y="1342"/>
                </a:lnTo>
                <a:lnTo>
                  <a:pt x="770" y="1342"/>
                </a:lnTo>
                <a:lnTo>
                  <a:pt x="770" y="1341"/>
                </a:lnTo>
                <a:lnTo>
                  <a:pt x="768" y="1340"/>
                </a:lnTo>
                <a:lnTo>
                  <a:pt x="766" y="1338"/>
                </a:lnTo>
                <a:lnTo>
                  <a:pt x="767" y="1337"/>
                </a:lnTo>
                <a:lnTo>
                  <a:pt x="767" y="1335"/>
                </a:lnTo>
                <a:lnTo>
                  <a:pt x="766" y="1334"/>
                </a:lnTo>
                <a:lnTo>
                  <a:pt x="766" y="1331"/>
                </a:lnTo>
                <a:lnTo>
                  <a:pt x="765" y="1331"/>
                </a:lnTo>
                <a:lnTo>
                  <a:pt x="765" y="1329"/>
                </a:lnTo>
                <a:lnTo>
                  <a:pt x="763" y="1327"/>
                </a:lnTo>
                <a:lnTo>
                  <a:pt x="762" y="1327"/>
                </a:lnTo>
                <a:lnTo>
                  <a:pt x="762" y="1326"/>
                </a:lnTo>
                <a:lnTo>
                  <a:pt x="762" y="1326"/>
                </a:lnTo>
                <a:lnTo>
                  <a:pt x="761" y="1324"/>
                </a:lnTo>
                <a:lnTo>
                  <a:pt x="760" y="1324"/>
                </a:lnTo>
                <a:lnTo>
                  <a:pt x="760" y="1322"/>
                </a:lnTo>
                <a:lnTo>
                  <a:pt x="757" y="1319"/>
                </a:lnTo>
                <a:lnTo>
                  <a:pt x="756" y="1319"/>
                </a:lnTo>
                <a:lnTo>
                  <a:pt x="754" y="1320"/>
                </a:lnTo>
                <a:lnTo>
                  <a:pt x="754" y="1321"/>
                </a:lnTo>
                <a:lnTo>
                  <a:pt x="752" y="1323"/>
                </a:lnTo>
                <a:lnTo>
                  <a:pt x="752" y="1325"/>
                </a:lnTo>
                <a:lnTo>
                  <a:pt x="752" y="1325"/>
                </a:lnTo>
                <a:lnTo>
                  <a:pt x="752" y="1328"/>
                </a:lnTo>
                <a:lnTo>
                  <a:pt x="751" y="1329"/>
                </a:lnTo>
                <a:lnTo>
                  <a:pt x="750" y="1329"/>
                </a:lnTo>
                <a:lnTo>
                  <a:pt x="748" y="1328"/>
                </a:lnTo>
                <a:lnTo>
                  <a:pt x="747" y="1325"/>
                </a:lnTo>
                <a:lnTo>
                  <a:pt x="747" y="1321"/>
                </a:lnTo>
                <a:lnTo>
                  <a:pt x="751" y="1318"/>
                </a:lnTo>
                <a:lnTo>
                  <a:pt x="754" y="1317"/>
                </a:lnTo>
                <a:lnTo>
                  <a:pt x="756" y="1315"/>
                </a:lnTo>
                <a:lnTo>
                  <a:pt x="756" y="1314"/>
                </a:lnTo>
                <a:lnTo>
                  <a:pt x="756" y="1314"/>
                </a:lnTo>
                <a:lnTo>
                  <a:pt x="754" y="1316"/>
                </a:lnTo>
                <a:lnTo>
                  <a:pt x="750" y="1318"/>
                </a:lnTo>
                <a:lnTo>
                  <a:pt x="747" y="1320"/>
                </a:lnTo>
                <a:lnTo>
                  <a:pt x="746" y="1322"/>
                </a:lnTo>
                <a:lnTo>
                  <a:pt x="746" y="1325"/>
                </a:lnTo>
                <a:lnTo>
                  <a:pt x="748" y="1329"/>
                </a:lnTo>
                <a:lnTo>
                  <a:pt x="752" y="1329"/>
                </a:lnTo>
                <a:lnTo>
                  <a:pt x="753" y="1328"/>
                </a:lnTo>
                <a:lnTo>
                  <a:pt x="754" y="1325"/>
                </a:lnTo>
                <a:lnTo>
                  <a:pt x="755" y="1322"/>
                </a:lnTo>
                <a:lnTo>
                  <a:pt x="758" y="1322"/>
                </a:lnTo>
                <a:lnTo>
                  <a:pt x="759" y="1324"/>
                </a:lnTo>
                <a:lnTo>
                  <a:pt x="758" y="1325"/>
                </a:lnTo>
                <a:lnTo>
                  <a:pt x="759" y="1326"/>
                </a:lnTo>
                <a:lnTo>
                  <a:pt x="759" y="1326"/>
                </a:lnTo>
                <a:lnTo>
                  <a:pt x="759" y="1326"/>
                </a:lnTo>
                <a:lnTo>
                  <a:pt x="760" y="1328"/>
                </a:lnTo>
                <a:lnTo>
                  <a:pt x="760" y="1332"/>
                </a:lnTo>
                <a:lnTo>
                  <a:pt x="761" y="1332"/>
                </a:lnTo>
                <a:lnTo>
                  <a:pt x="761" y="1334"/>
                </a:lnTo>
                <a:lnTo>
                  <a:pt x="762" y="1335"/>
                </a:lnTo>
                <a:lnTo>
                  <a:pt x="761" y="1337"/>
                </a:lnTo>
                <a:lnTo>
                  <a:pt x="762" y="1337"/>
                </a:lnTo>
                <a:lnTo>
                  <a:pt x="763" y="1339"/>
                </a:lnTo>
                <a:lnTo>
                  <a:pt x="764" y="1339"/>
                </a:lnTo>
                <a:lnTo>
                  <a:pt x="764" y="1341"/>
                </a:lnTo>
                <a:lnTo>
                  <a:pt x="763" y="1341"/>
                </a:lnTo>
                <a:lnTo>
                  <a:pt x="763" y="1341"/>
                </a:lnTo>
                <a:lnTo>
                  <a:pt x="767" y="1344"/>
                </a:lnTo>
                <a:lnTo>
                  <a:pt x="766" y="1346"/>
                </a:lnTo>
                <a:lnTo>
                  <a:pt x="765" y="1348"/>
                </a:lnTo>
                <a:lnTo>
                  <a:pt x="765" y="1349"/>
                </a:lnTo>
                <a:lnTo>
                  <a:pt x="764" y="1350"/>
                </a:lnTo>
                <a:lnTo>
                  <a:pt x="757" y="1350"/>
                </a:lnTo>
                <a:lnTo>
                  <a:pt x="756" y="1351"/>
                </a:lnTo>
                <a:lnTo>
                  <a:pt x="757" y="1352"/>
                </a:lnTo>
                <a:lnTo>
                  <a:pt x="755" y="1353"/>
                </a:lnTo>
                <a:lnTo>
                  <a:pt x="753" y="1350"/>
                </a:lnTo>
                <a:lnTo>
                  <a:pt x="752" y="1350"/>
                </a:lnTo>
                <a:lnTo>
                  <a:pt x="752" y="1351"/>
                </a:lnTo>
                <a:lnTo>
                  <a:pt x="755" y="1353"/>
                </a:lnTo>
                <a:lnTo>
                  <a:pt x="756" y="1353"/>
                </a:lnTo>
                <a:lnTo>
                  <a:pt x="758" y="1352"/>
                </a:lnTo>
                <a:lnTo>
                  <a:pt x="761" y="1353"/>
                </a:lnTo>
                <a:lnTo>
                  <a:pt x="761" y="1354"/>
                </a:lnTo>
                <a:lnTo>
                  <a:pt x="760" y="1355"/>
                </a:lnTo>
                <a:lnTo>
                  <a:pt x="761" y="1355"/>
                </a:lnTo>
                <a:lnTo>
                  <a:pt x="761" y="1362"/>
                </a:lnTo>
                <a:lnTo>
                  <a:pt x="763" y="1365"/>
                </a:lnTo>
                <a:lnTo>
                  <a:pt x="763" y="1368"/>
                </a:lnTo>
                <a:lnTo>
                  <a:pt x="763" y="1369"/>
                </a:lnTo>
                <a:lnTo>
                  <a:pt x="761" y="1370"/>
                </a:lnTo>
                <a:lnTo>
                  <a:pt x="761" y="1370"/>
                </a:lnTo>
                <a:lnTo>
                  <a:pt x="761" y="1372"/>
                </a:lnTo>
                <a:lnTo>
                  <a:pt x="760" y="1374"/>
                </a:lnTo>
                <a:lnTo>
                  <a:pt x="759" y="1374"/>
                </a:lnTo>
                <a:lnTo>
                  <a:pt x="758" y="1375"/>
                </a:lnTo>
                <a:lnTo>
                  <a:pt x="753" y="1376"/>
                </a:lnTo>
                <a:lnTo>
                  <a:pt x="754" y="1378"/>
                </a:lnTo>
                <a:lnTo>
                  <a:pt x="753" y="1379"/>
                </a:lnTo>
                <a:lnTo>
                  <a:pt x="751" y="1379"/>
                </a:lnTo>
                <a:lnTo>
                  <a:pt x="751" y="1378"/>
                </a:lnTo>
                <a:lnTo>
                  <a:pt x="750" y="1377"/>
                </a:lnTo>
                <a:lnTo>
                  <a:pt x="749" y="1379"/>
                </a:lnTo>
                <a:lnTo>
                  <a:pt x="747" y="1379"/>
                </a:lnTo>
                <a:lnTo>
                  <a:pt x="745" y="1381"/>
                </a:lnTo>
                <a:lnTo>
                  <a:pt x="746" y="1382"/>
                </a:lnTo>
                <a:lnTo>
                  <a:pt x="743" y="1382"/>
                </a:lnTo>
                <a:lnTo>
                  <a:pt x="743" y="1383"/>
                </a:lnTo>
                <a:lnTo>
                  <a:pt x="744" y="1384"/>
                </a:lnTo>
                <a:lnTo>
                  <a:pt x="742" y="1386"/>
                </a:lnTo>
                <a:lnTo>
                  <a:pt x="739" y="1386"/>
                </a:lnTo>
                <a:lnTo>
                  <a:pt x="739" y="1387"/>
                </a:lnTo>
                <a:lnTo>
                  <a:pt x="735" y="1385"/>
                </a:lnTo>
                <a:lnTo>
                  <a:pt x="732" y="1384"/>
                </a:lnTo>
                <a:lnTo>
                  <a:pt x="731" y="1386"/>
                </a:lnTo>
                <a:lnTo>
                  <a:pt x="731" y="1387"/>
                </a:lnTo>
                <a:lnTo>
                  <a:pt x="731" y="1388"/>
                </a:lnTo>
                <a:lnTo>
                  <a:pt x="731" y="1389"/>
                </a:lnTo>
                <a:lnTo>
                  <a:pt x="731" y="1390"/>
                </a:lnTo>
                <a:lnTo>
                  <a:pt x="730" y="1392"/>
                </a:lnTo>
                <a:lnTo>
                  <a:pt x="727" y="1392"/>
                </a:lnTo>
                <a:lnTo>
                  <a:pt x="727" y="1390"/>
                </a:lnTo>
                <a:lnTo>
                  <a:pt x="724" y="1388"/>
                </a:lnTo>
                <a:lnTo>
                  <a:pt x="724" y="1386"/>
                </a:lnTo>
                <a:lnTo>
                  <a:pt x="724" y="1386"/>
                </a:lnTo>
                <a:lnTo>
                  <a:pt x="723" y="1385"/>
                </a:lnTo>
                <a:lnTo>
                  <a:pt x="723" y="1384"/>
                </a:lnTo>
                <a:lnTo>
                  <a:pt x="722" y="1385"/>
                </a:lnTo>
                <a:lnTo>
                  <a:pt x="721" y="1383"/>
                </a:lnTo>
                <a:lnTo>
                  <a:pt x="721" y="1379"/>
                </a:lnTo>
                <a:lnTo>
                  <a:pt x="722" y="1378"/>
                </a:lnTo>
                <a:lnTo>
                  <a:pt x="721" y="1378"/>
                </a:lnTo>
                <a:lnTo>
                  <a:pt x="719" y="1382"/>
                </a:lnTo>
                <a:lnTo>
                  <a:pt x="717" y="1382"/>
                </a:lnTo>
                <a:lnTo>
                  <a:pt x="715" y="1381"/>
                </a:lnTo>
                <a:lnTo>
                  <a:pt x="715" y="1379"/>
                </a:lnTo>
                <a:lnTo>
                  <a:pt x="716" y="1377"/>
                </a:lnTo>
                <a:lnTo>
                  <a:pt x="716" y="1375"/>
                </a:lnTo>
                <a:lnTo>
                  <a:pt x="715" y="1374"/>
                </a:lnTo>
                <a:lnTo>
                  <a:pt x="713" y="1375"/>
                </a:lnTo>
                <a:lnTo>
                  <a:pt x="715" y="1376"/>
                </a:lnTo>
                <a:lnTo>
                  <a:pt x="715" y="1377"/>
                </a:lnTo>
                <a:lnTo>
                  <a:pt x="714" y="1378"/>
                </a:lnTo>
                <a:lnTo>
                  <a:pt x="715" y="1379"/>
                </a:lnTo>
                <a:lnTo>
                  <a:pt x="715" y="1383"/>
                </a:lnTo>
                <a:lnTo>
                  <a:pt x="717" y="1383"/>
                </a:lnTo>
                <a:lnTo>
                  <a:pt x="718" y="1385"/>
                </a:lnTo>
                <a:lnTo>
                  <a:pt x="720" y="1386"/>
                </a:lnTo>
                <a:lnTo>
                  <a:pt x="720" y="1387"/>
                </a:lnTo>
                <a:lnTo>
                  <a:pt x="722" y="1387"/>
                </a:lnTo>
                <a:lnTo>
                  <a:pt x="724" y="1390"/>
                </a:lnTo>
                <a:lnTo>
                  <a:pt x="726" y="1391"/>
                </a:lnTo>
                <a:lnTo>
                  <a:pt x="728" y="1394"/>
                </a:lnTo>
                <a:lnTo>
                  <a:pt x="730" y="1394"/>
                </a:lnTo>
                <a:lnTo>
                  <a:pt x="731" y="1393"/>
                </a:lnTo>
                <a:lnTo>
                  <a:pt x="733" y="1393"/>
                </a:lnTo>
                <a:lnTo>
                  <a:pt x="734" y="1393"/>
                </a:lnTo>
                <a:lnTo>
                  <a:pt x="736" y="1392"/>
                </a:lnTo>
                <a:lnTo>
                  <a:pt x="737" y="1393"/>
                </a:lnTo>
                <a:lnTo>
                  <a:pt x="740" y="1392"/>
                </a:lnTo>
                <a:lnTo>
                  <a:pt x="741" y="1393"/>
                </a:lnTo>
                <a:lnTo>
                  <a:pt x="742" y="1392"/>
                </a:lnTo>
                <a:lnTo>
                  <a:pt x="744" y="1392"/>
                </a:lnTo>
                <a:lnTo>
                  <a:pt x="744" y="1390"/>
                </a:lnTo>
                <a:lnTo>
                  <a:pt x="747" y="1389"/>
                </a:lnTo>
                <a:lnTo>
                  <a:pt x="747" y="1387"/>
                </a:lnTo>
                <a:lnTo>
                  <a:pt x="749" y="1387"/>
                </a:lnTo>
                <a:lnTo>
                  <a:pt x="748" y="1384"/>
                </a:lnTo>
                <a:lnTo>
                  <a:pt x="750" y="1381"/>
                </a:lnTo>
                <a:lnTo>
                  <a:pt x="754" y="1382"/>
                </a:lnTo>
                <a:lnTo>
                  <a:pt x="756" y="1381"/>
                </a:lnTo>
                <a:lnTo>
                  <a:pt x="756" y="1381"/>
                </a:lnTo>
                <a:lnTo>
                  <a:pt x="757" y="1380"/>
                </a:lnTo>
                <a:lnTo>
                  <a:pt x="758" y="1380"/>
                </a:lnTo>
                <a:lnTo>
                  <a:pt x="758" y="1379"/>
                </a:lnTo>
                <a:lnTo>
                  <a:pt x="759" y="1380"/>
                </a:lnTo>
                <a:lnTo>
                  <a:pt x="760" y="1379"/>
                </a:lnTo>
                <a:lnTo>
                  <a:pt x="762" y="1379"/>
                </a:lnTo>
                <a:lnTo>
                  <a:pt x="763" y="1382"/>
                </a:lnTo>
                <a:lnTo>
                  <a:pt x="765" y="1383"/>
                </a:lnTo>
                <a:lnTo>
                  <a:pt x="765" y="1384"/>
                </a:lnTo>
                <a:lnTo>
                  <a:pt x="764" y="1384"/>
                </a:lnTo>
                <a:lnTo>
                  <a:pt x="763" y="1384"/>
                </a:lnTo>
                <a:lnTo>
                  <a:pt x="762" y="1384"/>
                </a:lnTo>
                <a:lnTo>
                  <a:pt x="762" y="1385"/>
                </a:lnTo>
                <a:lnTo>
                  <a:pt x="764" y="1385"/>
                </a:lnTo>
                <a:lnTo>
                  <a:pt x="765" y="1386"/>
                </a:lnTo>
                <a:lnTo>
                  <a:pt x="767" y="1386"/>
                </a:lnTo>
                <a:lnTo>
                  <a:pt x="768" y="1388"/>
                </a:lnTo>
                <a:lnTo>
                  <a:pt x="768" y="1388"/>
                </a:lnTo>
                <a:lnTo>
                  <a:pt x="765" y="1390"/>
                </a:lnTo>
                <a:lnTo>
                  <a:pt x="768" y="1390"/>
                </a:lnTo>
                <a:lnTo>
                  <a:pt x="768" y="1391"/>
                </a:lnTo>
                <a:lnTo>
                  <a:pt x="769" y="1391"/>
                </a:lnTo>
                <a:lnTo>
                  <a:pt x="769" y="1392"/>
                </a:lnTo>
                <a:lnTo>
                  <a:pt x="770" y="1392"/>
                </a:lnTo>
                <a:lnTo>
                  <a:pt x="770" y="1393"/>
                </a:lnTo>
                <a:lnTo>
                  <a:pt x="770" y="1394"/>
                </a:lnTo>
                <a:lnTo>
                  <a:pt x="769" y="1395"/>
                </a:lnTo>
                <a:lnTo>
                  <a:pt x="770" y="1395"/>
                </a:lnTo>
                <a:lnTo>
                  <a:pt x="769" y="1396"/>
                </a:lnTo>
                <a:lnTo>
                  <a:pt x="767" y="1397"/>
                </a:lnTo>
                <a:lnTo>
                  <a:pt x="764" y="1397"/>
                </a:lnTo>
                <a:lnTo>
                  <a:pt x="763" y="1396"/>
                </a:lnTo>
                <a:lnTo>
                  <a:pt x="763" y="1397"/>
                </a:lnTo>
                <a:lnTo>
                  <a:pt x="758" y="1398"/>
                </a:lnTo>
                <a:lnTo>
                  <a:pt x="758" y="1399"/>
                </a:lnTo>
                <a:lnTo>
                  <a:pt x="758" y="1399"/>
                </a:lnTo>
                <a:lnTo>
                  <a:pt x="758" y="1400"/>
                </a:lnTo>
                <a:lnTo>
                  <a:pt x="757" y="1400"/>
                </a:lnTo>
                <a:lnTo>
                  <a:pt x="756" y="1400"/>
                </a:lnTo>
                <a:lnTo>
                  <a:pt x="756" y="1399"/>
                </a:lnTo>
                <a:lnTo>
                  <a:pt x="755" y="1399"/>
                </a:lnTo>
                <a:lnTo>
                  <a:pt x="752" y="1401"/>
                </a:lnTo>
                <a:lnTo>
                  <a:pt x="749" y="1401"/>
                </a:lnTo>
                <a:lnTo>
                  <a:pt x="749" y="1402"/>
                </a:lnTo>
                <a:lnTo>
                  <a:pt x="753" y="1402"/>
                </a:lnTo>
                <a:lnTo>
                  <a:pt x="753" y="1403"/>
                </a:lnTo>
                <a:lnTo>
                  <a:pt x="756" y="1402"/>
                </a:lnTo>
                <a:lnTo>
                  <a:pt x="756" y="1403"/>
                </a:lnTo>
                <a:lnTo>
                  <a:pt x="758" y="1403"/>
                </a:lnTo>
                <a:lnTo>
                  <a:pt x="758" y="1404"/>
                </a:lnTo>
                <a:lnTo>
                  <a:pt x="757" y="1405"/>
                </a:lnTo>
                <a:lnTo>
                  <a:pt x="759" y="1406"/>
                </a:lnTo>
                <a:lnTo>
                  <a:pt x="759" y="1409"/>
                </a:lnTo>
                <a:lnTo>
                  <a:pt x="760" y="1408"/>
                </a:lnTo>
                <a:lnTo>
                  <a:pt x="760" y="1406"/>
                </a:lnTo>
                <a:lnTo>
                  <a:pt x="762" y="1405"/>
                </a:lnTo>
                <a:lnTo>
                  <a:pt x="763" y="1404"/>
                </a:lnTo>
                <a:lnTo>
                  <a:pt x="768" y="1406"/>
                </a:lnTo>
                <a:lnTo>
                  <a:pt x="769" y="1407"/>
                </a:lnTo>
                <a:lnTo>
                  <a:pt x="768" y="1408"/>
                </a:lnTo>
                <a:lnTo>
                  <a:pt x="769" y="1409"/>
                </a:lnTo>
                <a:lnTo>
                  <a:pt x="768" y="1411"/>
                </a:lnTo>
                <a:lnTo>
                  <a:pt x="765" y="1412"/>
                </a:lnTo>
                <a:lnTo>
                  <a:pt x="765" y="1414"/>
                </a:lnTo>
                <a:lnTo>
                  <a:pt x="765" y="1415"/>
                </a:lnTo>
                <a:lnTo>
                  <a:pt x="763" y="1415"/>
                </a:lnTo>
                <a:lnTo>
                  <a:pt x="763" y="1413"/>
                </a:lnTo>
                <a:lnTo>
                  <a:pt x="762" y="1413"/>
                </a:lnTo>
                <a:lnTo>
                  <a:pt x="763" y="1415"/>
                </a:lnTo>
                <a:lnTo>
                  <a:pt x="763" y="1415"/>
                </a:lnTo>
                <a:lnTo>
                  <a:pt x="764" y="1415"/>
                </a:lnTo>
                <a:lnTo>
                  <a:pt x="764" y="1416"/>
                </a:lnTo>
                <a:lnTo>
                  <a:pt x="767" y="1414"/>
                </a:lnTo>
                <a:lnTo>
                  <a:pt x="770" y="1413"/>
                </a:lnTo>
                <a:lnTo>
                  <a:pt x="771" y="1412"/>
                </a:lnTo>
                <a:lnTo>
                  <a:pt x="770" y="1412"/>
                </a:lnTo>
                <a:lnTo>
                  <a:pt x="769" y="1411"/>
                </a:lnTo>
                <a:lnTo>
                  <a:pt x="771" y="1409"/>
                </a:lnTo>
                <a:lnTo>
                  <a:pt x="772" y="1409"/>
                </a:lnTo>
                <a:lnTo>
                  <a:pt x="773" y="1408"/>
                </a:lnTo>
                <a:lnTo>
                  <a:pt x="775" y="1408"/>
                </a:lnTo>
                <a:lnTo>
                  <a:pt x="775" y="1406"/>
                </a:lnTo>
                <a:lnTo>
                  <a:pt x="776" y="1405"/>
                </a:lnTo>
                <a:lnTo>
                  <a:pt x="778" y="1405"/>
                </a:lnTo>
                <a:lnTo>
                  <a:pt x="779" y="1404"/>
                </a:lnTo>
                <a:lnTo>
                  <a:pt x="780" y="1406"/>
                </a:lnTo>
                <a:lnTo>
                  <a:pt x="781" y="1407"/>
                </a:lnTo>
                <a:lnTo>
                  <a:pt x="781" y="1409"/>
                </a:lnTo>
                <a:lnTo>
                  <a:pt x="783" y="1411"/>
                </a:lnTo>
                <a:lnTo>
                  <a:pt x="784" y="1413"/>
                </a:lnTo>
                <a:lnTo>
                  <a:pt x="784" y="1417"/>
                </a:lnTo>
                <a:lnTo>
                  <a:pt x="781" y="1418"/>
                </a:lnTo>
                <a:lnTo>
                  <a:pt x="781" y="1419"/>
                </a:lnTo>
                <a:lnTo>
                  <a:pt x="780" y="1419"/>
                </a:lnTo>
                <a:lnTo>
                  <a:pt x="779" y="1420"/>
                </a:lnTo>
                <a:lnTo>
                  <a:pt x="779" y="1419"/>
                </a:lnTo>
                <a:lnTo>
                  <a:pt x="776" y="1420"/>
                </a:lnTo>
                <a:lnTo>
                  <a:pt x="774" y="1421"/>
                </a:lnTo>
                <a:lnTo>
                  <a:pt x="774" y="1421"/>
                </a:lnTo>
                <a:lnTo>
                  <a:pt x="772" y="1421"/>
                </a:lnTo>
                <a:lnTo>
                  <a:pt x="767" y="1427"/>
                </a:lnTo>
                <a:lnTo>
                  <a:pt x="767" y="1429"/>
                </a:lnTo>
                <a:lnTo>
                  <a:pt x="766" y="1429"/>
                </a:lnTo>
                <a:lnTo>
                  <a:pt x="767" y="1429"/>
                </a:lnTo>
                <a:lnTo>
                  <a:pt x="767" y="1431"/>
                </a:lnTo>
                <a:lnTo>
                  <a:pt x="771" y="1433"/>
                </a:lnTo>
                <a:lnTo>
                  <a:pt x="772" y="1435"/>
                </a:lnTo>
                <a:lnTo>
                  <a:pt x="772" y="1439"/>
                </a:lnTo>
                <a:lnTo>
                  <a:pt x="769" y="1439"/>
                </a:lnTo>
                <a:lnTo>
                  <a:pt x="769" y="1439"/>
                </a:lnTo>
                <a:lnTo>
                  <a:pt x="763" y="1439"/>
                </a:lnTo>
                <a:lnTo>
                  <a:pt x="762" y="1439"/>
                </a:lnTo>
                <a:lnTo>
                  <a:pt x="760" y="1440"/>
                </a:lnTo>
                <a:lnTo>
                  <a:pt x="760" y="1440"/>
                </a:lnTo>
                <a:lnTo>
                  <a:pt x="759" y="1442"/>
                </a:lnTo>
                <a:lnTo>
                  <a:pt x="758" y="1442"/>
                </a:lnTo>
                <a:lnTo>
                  <a:pt x="756" y="1445"/>
                </a:lnTo>
                <a:lnTo>
                  <a:pt x="754" y="1445"/>
                </a:lnTo>
                <a:lnTo>
                  <a:pt x="753" y="1442"/>
                </a:lnTo>
                <a:lnTo>
                  <a:pt x="754" y="1441"/>
                </a:lnTo>
                <a:lnTo>
                  <a:pt x="754" y="1441"/>
                </a:lnTo>
                <a:lnTo>
                  <a:pt x="753" y="1438"/>
                </a:lnTo>
                <a:lnTo>
                  <a:pt x="756" y="1436"/>
                </a:lnTo>
                <a:lnTo>
                  <a:pt x="757" y="1434"/>
                </a:lnTo>
                <a:lnTo>
                  <a:pt x="753" y="1428"/>
                </a:lnTo>
                <a:lnTo>
                  <a:pt x="747" y="1423"/>
                </a:lnTo>
                <a:lnTo>
                  <a:pt x="744" y="1421"/>
                </a:lnTo>
                <a:lnTo>
                  <a:pt x="739" y="1417"/>
                </a:lnTo>
                <a:lnTo>
                  <a:pt x="736" y="1416"/>
                </a:lnTo>
                <a:lnTo>
                  <a:pt x="736" y="1415"/>
                </a:lnTo>
                <a:lnTo>
                  <a:pt x="735" y="1415"/>
                </a:lnTo>
                <a:lnTo>
                  <a:pt x="730" y="1412"/>
                </a:lnTo>
                <a:lnTo>
                  <a:pt x="729" y="1412"/>
                </a:lnTo>
                <a:lnTo>
                  <a:pt x="729" y="1411"/>
                </a:lnTo>
                <a:lnTo>
                  <a:pt x="727" y="1410"/>
                </a:lnTo>
                <a:lnTo>
                  <a:pt x="726" y="1410"/>
                </a:lnTo>
                <a:lnTo>
                  <a:pt x="725" y="1410"/>
                </a:lnTo>
                <a:lnTo>
                  <a:pt x="725" y="1409"/>
                </a:lnTo>
                <a:lnTo>
                  <a:pt x="721" y="1408"/>
                </a:lnTo>
                <a:lnTo>
                  <a:pt x="720" y="1407"/>
                </a:lnTo>
                <a:lnTo>
                  <a:pt x="718" y="1407"/>
                </a:lnTo>
                <a:lnTo>
                  <a:pt x="717" y="1406"/>
                </a:lnTo>
                <a:lnTo>
                  <a:pt x="713" y="1406"/>
                </a:lnTo>
                <a:lnTo>
                  <a:pt x="712" y="1405"/>
                </a:lnTo>
                <a:lnTo>
                  <a:pt x="711" y="1405"/>
                </a:lnTo>
                <a:lnTo>
                  <a:pt x="712" y="1405"/>
                </a:lnTo>
                <a:lnTo>
                  <a:pt x="709" y="1405"/>
                </a:lnTo>
                <a:lnTo>
                  <a:pt x="709" y="1405"/>
                </a:lnTo>
                <a:lnTo>
                  <a:pt x="708" y="1404"/>
                </a:lnTo>
                <a:lnTo>
                  <a:pt x="707" y="1404"/>
                </a:lnTo>
                <a:lnTo>
                  <a:pt x="707" y="1405"/>
                </a:lnTo>
                <a:lnTo>
                  <a:pt x="705" y="1405"/>
                </a:lnTo>
                <a:lnTo>
                  <a:pt x="705" y="1405"/>
                </a:lnTo>
                <a:lnTo>
                  <a:pt x="703" y="1405"/>
                </a:lnTo>
                <a:lnTo>
                  <a:pt x="701" y="1404"/>
                </a:lnTo>
                <a:lnTo>
                  <a:pt x="699" y="1404"/>
                </a:lnTo>
                <a:lnTo>
                  <a:pt x="699" y="1405"/>
                </a:lnTo>
                <a:lnTo>
                  <a:pt x="699" y="1405"/>
                </a:lnTo>
                <a:lnTo>
                  <a:pt x="698" y="1405"/>
                </a:lnTo>
                <a:lnTo>
                  <a:pt x="697" y="1406"/>
                </a:lnTo>
                <a:lnTo>
                  <a:pt x="691" y="1405"/>
                </a:lnTo>
                <a:lnTo>
                  <a:pt x="687" y="1405"/>
                </a:lnTo>
                <a:lnTo>
                  <a:pt x="685" y="1406"/>
                </a:lnTo>
                <a:lnTo>
                  <a:pt x="682" y="1406"/>
                </a:lnTo>
                <a:lnTo>
                  <a:pt x="676" y="1404"/>
                </a:lnTo>
                <a:lnTo>
                  <a:pt x="672" y="1402"/>
                </a:lnTo>
                <a:lnTo>
                  <a:pt x="669" y="1403"/>
                </a:lnTo>
                <a:lnTo>
                  <a:pt x="660" y="1403"/>
                </a:lnTo>
                <a:lnTo>
                  <a:pt x="658" y="1403"/>
                </a:lnTo>
                <a:lnTo>
                  <a:pt x="657" y="1404"/>
                </a:lnTo>
                <a:lnTo>
                  <a:pt x="650" y="1404"/>
                </a:lnTo>
                <a:lnTo>
                  <a:pt x="649" y="1405"/>
                </a:lnTo>
                <a:lnTo>
                  <a:pt x="647" y="1405"/>
                </a:lnTo>
                <a:lnTo>
                  <a:pt x="646" y="1406"/>
                </a:lnTo>
                <a:lnTo>
                  <a:pt x="645" y="1406"/>
                </a:lnTo>
                <a:lnTo>
                  <a:pt x="644" y="1408"/>
                </a:lnTo>
                <a:lnTo>
                  <a:pt x="643" y="1408"/>
                </a:lnTo>
                <a:lnTo>
                  <a:pt x="643" y="1408"/>
                </a:lnTo>
                <a:lnTo>
                  <a:pt x="643" y="1408"/>
                </a:lnTo>
                <a:lnTo>
                  <a:pt x="643" y="1409"/>
                </a:lnTo>
                <a:lnTo>
                  <a:pt x="641" y="1410"/>
                </a:lnTo>
                <a:lnTo>
                  <a:pt x="641" y="1411"/>
                </a:lnTo>
                <a:lnTo>
                  <a:pt x="638" y="1412"/>
                </a:lnTo>
                <a:lnTo>
                  <a:pt x="639" y="1413"/>
                </a:lnTo>
                <a:lnTo>
                  <a:pt x="640" y="1414"/>
                </a:lnTo>
                <a:lnTo>
                  <a:pt x="639" y="1416"/>
                </a:lnTo>
                <a:lnTo>
                  <a:pt x="639" y="1417"/>
                </a:lnTo>
                <a:lnTo>
                  <a:pt x="640" y="1418"/>
                </a:lnTo>
                <a:lnTo>
                  <a:pt x="639" y="1418"/>
                </a:lnTo>
                <a:lnTo>
                  <a:pt x="637" y="1419"/>
                </a:lnTo>
                <a:lnTo>
                  <a:pt x="636" y="1420"/>
                </a:lnTo>
                <a:lnTo>
                  <a:pt x="628" y="1423"/>
                </a:lnTo>
                <a:lnTo>
                  <a:pt x="630" y="1426"/>
                </a:lnTo>
                <a:lnTo>
                  <a:pt x="629" y="1426"/>
                </a:lnTo>
                <a:lnTo>
                  <a:pt x="628" y="1427"/>
                </a:lnTo>
                <a:lnTo>
                  <a:pt x="628" y="1428"/>
                </a:lnTo>
                <a:lnTo>
                  <a:pt x="624" y="1427"/>
                </a:lnTo>
                <a:lnTo>
                  <a:pt x="621" y="1426"/>
                </a:lnTo>
                <a:lnTo>
                  <a:pt x="619" y="1426"/>
                </a:lnTo>
                <a:lnTo>
                  <a:pt x="618" y="1424"/>
                </a:lnTo>
                <a:lnTo>
                  <a:pt x="615" y="1424"/>
                </a:lnTo>
                <a:lnTo>
                  <a:pt x="615" y="1428"/>
                </a:lnTo>
                <a:lnTo>
                  <a:pt x="615" y="1427"/>
                </a:lnTo>
                <a:lnTo>
                  <a:pt x="614" y="1429"/>
                </a:lnTo>
                <a:lnTo>
                  <a:pt x="610" y="1429"/>
                </a:lnTo>
                <a:lnTo>
                  <a:pt x="609" y="1430"/>
                </a:lnTo>
                <a:lnTo>
                  <a:pt x="606" y="1430"/>
                </a:lnTo>
                <a:lnTo>
                  <a:pt x="607" y="1430"/>
                </a:lnTo>
                <a:lnTo>
                  <a:pt x="605" y="1431"/>
                </a:lnTo>
                <a:lnTo>
                  <a:pt x="604" y="1431"/>
                </a:lnTo>
                <a:lnTo>
                  <a:pt x="603" y="1432"/>
                </a:lnTo>
                <a:lnTo>
                  <a:pt x="601" y="1432"/>
                </a:lnTo>
                <a:lnTo>
                  <a:pt x="600" y="1433"/>
                </a:lnTo>
                <a:lnTo>
                  <a:pt x="598" y="1434"/>
                </a:lnTo>
                <a:lnTo>
                  <a:pt x="597" y="1434"/>
                </a:lnTo>
                <a:lnTo>
                  <a:pt x="595" y="1435"/>
                </a:lnTo>
                <a:lnTo>
                  <a:pt x="595" y="1435"/>
                </a:lnTo>
                <a:lnTo>
                  <a:pt x="595" y="1434"/>
                </a:lnTo>
                <a:lnTo>
                  <a:pt x="593" y="1434"/>
                </a:lnTo>
                <a:lnTo>
                  <a:pt x="592" y="1434"/>
                </a:lnTo>
                <a:lnTo>
                  <a:pt x="590" y="1434"/>
                </a:lnTo>
                <a:lnTo>
                  <a:pt x="589" y="1434"/>
                </a:lnTo>
                <a:lnTo>
                  <a:pt x="588" y="1433"/>
                </a:lnTo>
                <a:lnTo>
                  <a:pt x="587" y="1433"/>
                </a:lnTo>
                <a:lnTo>
                  <a:pt x="585" y="1432"/>
                </a:lnTo>
                <a:lnTo>
                  <a:pt x="585" y="1431"/>
                </a:lnTo>
                <a:lnTo>
                  <a:pt x="581" y="1431"/>
                </a:lnTo>
                <a:lnTo>
                  <a:pt x="575" y="1428"/>
                </a:lnTo>
                <a:lnTo>
                  <a:pt x="573" y="1429"/>
                </a:lnTo>
                <a:lnTo>
                  <a:pt x="571" y="1428"/>
                </a:lnTo>
                <a:lnTo>
                  <a:pt x="568" y="1430"/>
                </a:lnTo>
                <a:lnTo>
                  <a:pt x="568" y="1431"/>
                </a:lnTo>
                <a:lnTo>
                  <a:pt x="566" y="1432"/>
                </a:lnTo>
                <a:lnTo>
                  <a:pt x="566" y="1433"/>
                </a:lnTo>
                <a:lnTo>
                  <a:pt x="565" y="1433"/>
                </a:lnTo>
                <a:lnTo>
                  <a:pt x="566" y="1434"/>
                </a:lnTo>
                <a:lnTo>
                  <a:pt x="565" y="1435"/>
                </a:lnTo>
                <a:lnTo>
                  <a:pt x="563" y="1434"/>
                </a:lnTo>
                <a:lnTo>
                  <a:pt x="562" y="1432"/>
                </a:lnTo>
                <a:lnTo>
                  <a:pt x="563" y="1432"/>
                </a:lnTo>
                <a:lnTo>
                  <a:pt x="563" y="1431"/>
                </a:lnTo>
                <a:lnTo>
                  <a:pt x="562" y="1431"/>
                </a:lnTo>
                <a:lnTo>
                  <a:pt x="557" y="1431"/>
                </a:lnTo>
                <a:lnTo>
                  <a:pt x="556" y="1434"/>
                </a:lnTo>
                <a:lnTo>
                  <a:pt x="555" y="1434"/>
                </a:lnTo>
                <a:lnTo>
                  <a:pt x="549" y="1434"/>
                </a:lnTo>
                <a:lnTo>
                  <a:pt x="549" y="1434"/>
                </a:lnTo>
                <a:lnTo>
                  <a:pt x="548" y="1434"/>
                </a:lnTo>
                <a:lnTo>
                  <a:pt x="544" y="1433"/>
                </a:lnTo>
                <a:lnTo>
                  <a:pt x="544" y="1431"/>
                </a:lnTo>
                <a:lnTo>
                  <a:pt x="544" y="1429"/>
                </a:lnTo>
                <a:lnTo>
                  <a:pt x="547" y="1430"/>
                </a:lnTo>
                <a:lnTo>
                  <a:pt x="547" y="1429"/>
                </a:lnTo>
                <a:lnTo>
                  <a:pt x="548" y="1428"/>
                </a:lnTo>
                <a:lnTo>
                  <a:pt x="548" y="1427"/>
                </a:lnTo>
                <a:lnTo>
                  <a:pt x="550" y="1426"/>
                </a:lnTo>
                <a:lnTo>
                  <a:pt x="552" y="1426"/>
                </a:lnTo>
                <a:lnTo>
                  <a:pt x="553" y="1425"/>
                </a:lnTo>
                <a:lnTo>
                  <a:pt x="555" y="1426"/>
                </a:lnTo>
                <a:lnTo>
                  <a:pt x="556" y="1425"/>
                </a:lnTo>
                <a:lnTo>
                  <a:pt x="552" y="1425"/>
                </a:lnTo>
                <a:lnTo>
                  <a:pt x="552" y="1425"/>
                </a:lnTo>
                <a:lnTo>
                  <a:pt x="550" y="1426"/>
                </a:lnTo>
                <a:lnTo>
                  <a:pt x="549" y="1426"/>
                </a:lnTo>
                <a:lnTo>
                  <a:pt x="549" y="1423"/>
                </a:lnTo>
                <a:lnTo>
                  <a:pt x="548" y="1420"/>
                </a:lnTo>
                <a:lnTo>
                  <a:pt x="549" y="1420"/>
                </a:lnTo>
                <a:lnTo>
                  <a:pt x="549" y="1416"/>
                </a:lnTo>
                <a:lnTo>
                  <a:pt x="550" y="1416"/>
                </a:lnTo>
                <a:lnTo>
                  <a:pt x="546" y="1416"/>
                </a:lnTo>
                <a:lnTo>
                  <a:pt x="546" y="1416"/>
                </a:lnTo>
                <a:lnTo>
                  <a:pt x="547" y="1412"/>
                </a:lnTo>
                <a:lnTo>
                  <a:pt x="546" y="1411"/>
                </a:lnTo>
                <a:lnTo>
                  <a:pt x="545" y="1408"/>
                </a:lnTo>
                <a:lnTo>
                  <a:pt x="546" y="1406"/>
                </a:lnTo>
                <a:lnTo>
                  <a:pt x="551" y="1407"/>
                </a:lnTo>
                <a:lnTo>
                  <a:pt x="552" y="1406"/>
                </a:lnTo>
                <a:lnTo>
                  <a:pt x="549" y="1407"/>
                </a:lnTo>
                <a:lnTo>
                  <a:pt x="546" y="1405"/>
                </a:lnTo>
                <a:lnTo>
                  <a:pt x="546" y="1403"/>
                </a:lnTo>
                <a:lnTo>
                  <a:pt x="547" y="1402"/>
                </a:lnTo>
                <a:lnTo>
                  <a:pt x="547" y="1399"/>
                </a:lnTo>
                <a:lnTo>
                  <a:pt x="546" y="1398"/>
                </a:lnTo>
                <a:lnTo>
                  <a:pt x="546" y="1396"/>
                </a:lnTo>
                <a:lnTo>
                  <a:pt x="546" y="1395"/>
                </a:lnTo>
                <a:lnTo>
                  <a:pt x="547" y="1394"/>
                </a:lnTo>
                <a:lnTo>
                  <a:pt x="547" y="1391"/>
                </a:lnTo>
                <a:lnTo>
                  <a:pt x="546" y="1391"/>
                </a:lnTo>
                <a:lnTo>
                  <a:pt x="546" y="1395"/>
                </a:lnTo>
                <a:lnTo>
                  <a:pt x="545" y="1395"/>
                </a:lnTo>
                <a:lnTo>
                  <a:pt x="544" y="1395"/>
                </a:lnTo>
                <a:lnTo>
                  <a:pt x="543" y="1393"/>
                </a:lnTo>
                <a:lnTo>
                  <a:pt x="540" y="1391"/>
                </a:lnTo>
                <a:lnTo>
                  <a:pt x="540" y="1389"/>
                </a:lnTo>
                <a:lnTo>
                  <a:pt x="538" y="1389"/>
                </a:lnTo>
                <a:lnTo>
                  <a:pt x="537" y="1387"/>
                </a:lnTo>
                <a:lnTo>
                  <a:pt x="536" y="1387"/>
                </a:lnTo>
                <a:lnTo>
                  <a:pt x="535" y="1384"/>
                </a:lnTo>
                <a:lnTo>
                  <a:pt x="533" y="1383"/>
                </a:lnTo>
                <a:lnTo>
                  <a:pt x="533" y="1383"/>
                </a:lnTo>
                <a:lnTo>
                  <a:pt x="535" y="1387"/>
                </a:lnTo>
                <a:lnTo>
                  <a:pt x="536" y="1390"/>
                </a:lnTo>
                <a:lnTo>
                  <a:pt x="539" y="1392"/>
                </a:lnTo>
                <a:lnTo>
                  <a:pt x="541" y="1394"/>
                </a:lnTo>
                <a:lnTo>
                  <a:pt x="541" y="1395"/>
                </a:lnTo>
                <a:lnTo>
                  <a:pt x="544" y="1397"/>
                </a:lnTo>
                <a:lnTo>
                  <a:pt x="544" y="1400"/>
                </a:lnTo>
                <a:lnTo>
                  <a:pt x="544" y="1404"/>
                </a:lnTo>
                <a:lnTo>
                  <a:pt x="544" y="1405"/>
                </a:lnTo>
                <a:lnTo>
                  <a:pt x="544" y="1411"/>
                </a:lnTo>
                <a:lnTo>
                  <a:pt x="545" y="1413"/>
                </a:lnTo>
                <a:lnTo>
                  <a:pt x="545" y="1416"/>
                </a:lnTo>
                <a:lnTo>
                  <a:pt x="545" y="1417"/>
                </a:lnTo>
                <a:lnTo>
                  <a:pt x="547" y="1417"/>
                </a:lnTo>
                <a:lnTo>
                  <a:pt x="548" y="1418"/>
                </a:lnTo>
                <a:lnTo>
                  <a:pt x="547" y="1420"/>
                </a:lnTo>
                <a:lnTo>
                  <a:pt x="548" y="1423"/>
                </a:lnTo>
                <a:lnTo>
                  <a:pt x="547" y="1424"/>
                </a:lnTo>
                <a:lnTo>
                  <a:pt x="547" y="1426"/>
                </a:lnTo>
                <a:lnTo>
                  <a:pt x="543" y="1429"/>
                </a:lnTo>
                <a:lnTo>
                  <a:pt x="541" y="1432"/>
                </a:lnTo>
                <a:lnTo>
                  <a:pt x="538" y="1433"/>
                </a:lnTo>
                <a:lnTo>
                  <a:pt x="538" y="1433"/>
                </a:lnTo>
                <a:lnTo>
                  <a:pt x="538" y="1432"/>
                </a:lnTo>
                <a:lnTo>
                  <a:pt x="537" y="1435"/>
                </a:lnTo>
                <a:lnTo>
                  <a:pt x="534" y="1435"/>
                </a:lnTo>
                <a:lnTo>
                  <a:pt x="532" y="1436"/>
                </a:lnTo>
                <a:lnTo>
                  <a:pt x="530" y="1435"/>
                </a:lnTo>
                <a:lnTo>
                  <a:pt x="530" y="1437"/>
                </a:lnTo>
                <a:lnTo>
                  <a:pt x="529" y="1437"/>
                </a:lnTo>
                <a:lnTo>
                  <a:pt x="529" y="1441"/>
                </a:lnTo>
                <a:lnTo>
                  <a:pt x="528" y="1442"/>
                </a:lnTo>
                <a:lnTo>
                  <a:pt x="526" y="1442"/>
                </a:lnTo>
                <a:lnTo>
                  <a:pt x="525" y="1439"/>
                </a:lnTo>
                <a:lnTo>
                  <a:pt x="523" y="1439"/>
                </a:lnTo>
                <a:lnTo>
                  <a:pt x="523" y="1438"/>
                </a:lnTo>
                <a:lnTo>
                  <a:pt x="521" y="1437"/>
                </a:lnTo>
                <a:lnTo>
                  <a:pt x="521" y="1436"/>
                </a:lnTo>
                <a:lnTo>
                  <a:pt x="522" y="1435"/>
                </a:lnTo>
                <a:lnTo>
                  <a:pt x="522" y="1428"/>
                </a:lnTo>
                <a:lnTo>
                  <a:pt x="522" y="1423"/>
                </a:lnTo>
                <a:lnTo>
                  <a:pt x="520" y="1422"/>
                </a:lnTo>
                <a:lnTo>
                  <a:pt x="520" y="1420"/>
                </a:lnTo>
                <a:lnTo>
                  <a:pt x="519" y="1420"/>
                </a:lnTo>
                <a:lnTo>
                  <a:pt x="519" y="1419"/>
                </a:lnTo>
                <a:lnTo>
                  <a:pt x="518" y="1418"/>
                </a:lnTo>
                <a:lnTo>
                  <a:pt x="518" y="1416"/>
                </a:lnTo>
                <a:lnTo>
                  <a:pt x="516" y="1416"/>
                </a:lnTo>
                <a:lnTo>
                  <a:pt x="515" y="1416"/>
                </a:lnTo>
                <a:lnTo>
                  <a:pt x="513" y="1416"/>
                </a:lnTo>
                <a:lnTo>
                  <a:pt x="513" y="1416"/>
                </a:lnTo>
                <a:lnTo>
                  <a:pt x="513" y="1419"/>
                </a:lnTo>
                <a:lnTo>
                  <a:pt x="512" y="1418"/>
                </a:lnTo>
                <a:lnTo>
                  <a:pt x="512" y="1419"/>
                </a:lnTo>
                <a:lnTo>
                  <a:pt x="511" y="1421"/>
                </a:lnTo>
                <a:lnTo>
                  <a:pt x="508" y="1421"/>
                </a:lnTo>
                <a:lnTo>
                  <a:pt x="505" y="1423"/>
                </a:lnTo>
                <a:lnTo>
                  <a:pt x="498" y="1423"/>
                </a:lnTo>
                <a:lnTo>
                  <a:pt x="498" y="1424"/>
                </a:lnTo>
                <a:lnTo>
                  <a:pt x="495" y="1424"/>
                </a:lnTo>
                <a:lnTo>
                  <a:pt x="495" y="1425"/>
                </a:lnTo>
                <a:lnTo>
                  <a:pt x="493" y="1426"/>
                </a:lnTo>
                <a:lnTo>
                  <a:pt x="491" y="1428"/>
                </a:lnTo>
                <a:lnTo>
                  <a:pt x="487" y="1428"/>
                </a:lnTo>
                <a:lnTo>
                  <a:pt x="484" y="1430"/>
                </a:lnTo>
                <a:lnTo>
                  <a:pt x="483" y="1430"/>
                </a:lnTo>
                <a:lnTo>
                  <a:pt x="482" y="1432"/>
                </a:lnTo>
                <a:lnTo>
                  <a:pt x="482" y="1434"/>
                </a:lnTo>
                <a:lnTo>
                  <a:pt x="480" y="1434"/>
                </a:lnTo>
                <a:lnTo>
                  <a:pt x="480" y="1435"/>
                </a:lnTo>
                <a:lnTo>
                  <a:pt x="480" y="1436"/>
                </a:lnTo>
                <a:lnTo>
                  <a:pt x="480" y="1437"/>
                </a:lnTo>
                <a:lnTo>
                  <a:pt x="480" y="1438"/>
                </a:lnTo>
                <a:lnTo>
                  <a:pt x="481" y="1438"/>
                </a:lnTo>
                <a:lnTo>
                  <a:pt x="481" y="1440"/>
                </a:lnTo>
                <a:lnTo>
                  <a:pt x="481" y="1440"/>
                </a:lnTo>
                <a:lnTo>
                  <a:pt x="481" y="1443"/>
                </a:lnTo>
                <a:lnTo>
                  <a:pt x="481" y="1443"/>
                </a:lnTo>
                <a:lnTo>
                  <a:pt x="481" y="1445"/>
                </a:lnTo>
                <a:lnTo>
                  <a:pt x="482" y="1446"/>
                </a:lnTo>
                <a:lnTo>
                  <a:pt x="485" y="1447"/>
                </a:lnTo>
                <a:lnTo>
                  <a:pt x="486" y="1448"/>
                </a:lnTo>
                <a:lnTo>
                  <a:pt x="486" y="1449"/>
                </a:lnTo>
                <a:lnTo>
                  <a:pt x="486" y="1450"/>
                </a:lnTo>
                <a:lnTo>
                  <a:pt x="485" y="1452"/>
                </a:lnTo>
                <a:lnTo>
                  <a:pt x="486" y="1451"/>
                </a:lnTo>
                <a:lnTo>
                  <a:pt x="487" y="1455"/>
                </a:lnTo>
                <a:lnTo>
                  <a:pt x="485" y="1454"/>
                </a:lnTo>
                <a:lnTo>
                  <a:pt x="485" y="1453"/>
                </a:lnTo>
                <a:lnTo>
                  <a:pt x="484" y="1453"/>
                </a:lnTo>
                <a:lnTo>
                  <a:pt x="483" y="1454"/>
                </a:lnTo>
                <a:lnTo>
                  <a:pt x="482" y="1453"/>
                </a:lnTo>
                <a:lnTo>
                  <a:pt x="481" y="1453"/>
                </a:lnTo>
                <a:lnTo>
                  <a:pt x="480" y="1454"/>
                </a:lnTo>
                <a:lnTo>
                  <a:pt x="480" y="1455"/>
                </a:lnTo>
                <a:lnTo>
                  <a:pt x="477" y="1456"/>
                </a:lnTo>
                <a:lnTo>
                  <a:pt x="477" y="1458"/>
                </a:lnTo>
                <a:lnTo>
                  <a:pt x="476" y="1458"/>
                </a:lnTo>
                <a:lnTo>
                  <a:pt x="477" y="1458"/>
                </a:lnTo>
                <a:lnTo>
                  <a:pt x="476" y="1460"/>
                </a:lnTo>
                <a:lnTo>
                  <a:pt x="472" y="1461"/>
                </a:lnTo>
                <a:lnTo>
                  <a:pt x="471" y="1464"/>
                </a:lnTo>
                <a:lnTo>
                  <a:pt x="471" y="1465"/>
                </a:lnTo>
                <a:lnTo>
                  <a:pt x="471" y="1466"/>
                </a:lnTo>
                <a:lnTo>
                  <a:pt x="472" y="1466"/>
                </a:lnTo>
                <a:lnTo>
                  <a:pt x="472" y="1468"/>
                </a:lnTo>
                <a:lnTo>
                  <a:pt x="474" y="1470"/>
                </a:lnTo>
                <a:lnTo>
                  <a:pt x="473" y="1470"/>
                </a:lnTo>
                <a:lnTo>
                  <a:pt x="473" y="1471"/>
                </a:lnTo>
                <a:lnTo>
                  <a:pt x="472" y="1472"/>
                </a:lnTo>
                <a:lnTo>
                  <a:pt x="472" y="1472"/>
                </a:lnTo>
                <a:lnTo>
                  <a:pt x="471" y="1473"/>
                </a:lnTo>
                <a:lnTo>
                  <a:pt x="471" y="1475"/>
                </a:lnTo>
                <a:lnTo>
                  <a:pt x="472" y="1475"/>
                </a:lnTo>
                <a:lnTo>
                  <a:pt x="471" y="1475"/>
                </a:lnTo>
                <a:lnTo>
                  <a:pt x="471" y="1476"/>
                </a:lnTo>
                <a:lnTo>
                  <a:pt x="471" y="1477"/>
                </a:lnTo>
                <a:lnTo>
                  <a:pt x="471" y="1478"/>
                </a:lnTo>
                <a:lnTo>
                  <a:pt x="472" y="1478"/>
                </a:lnTo>
                <a:lnTo>
                  <a:pt x="472" y="1479"/>
                </a:lnTo>
                <a:lnTo>
                  <a:pt x="472" y="1479"/>
                </a:lnTo>
                <a:lnTo>
                  <a:pt x="471" y="1480"/>
                </a:lnTo>
                <a:lnTo>
                  <a:pt x="471" y="1483"/>
                </a:lnTo>
                <a:lnTo>
                  <a:pt x="470" y="1483"/>
                </a:lnTo>
                <a:lnTo>
                  <a:pt x="472" y="1483"/>
                </a:lnTo>
                <a:lnTo>
                  <a:pt x="473" y="1485"/>
                </a:lnTo>
                <a:lnTo>
                  <a:pt x="478" y="1486"/>
                </a:lnTo>
                <a:lnTo>
                  <a:pt x="478" y="1487"/>
                </a:lnTo>
                <a:lnTo>
                  <a:pt x="480" y="1487"/>
                </a:lnTo>
                <a:lnTo>
                  <a:pt x="481" y="1487"/>
                </a:lnTo>
                <a:lnTo>
                  <a:pt x="478" y="1488"/>
                </a:lnTo>
                <a:lnTo>
                  <a:pt x="479" y="1489"/>
                </a:lnTo>
                <a:lnTo>
                  <a:pt x="479" y="1491"/>
                </a:lnTo>
                <a:lnTo>
                  <a:pt x="477" y="1492"/>
                </a:lnTo>
                <a:lnTo>
                  <a:pt x="474" y="1492"/>
                </a:lnTo>
                <a:lnTo>
                  <a:pt x="470" y="1496"/>
                </a:lnTo>
                <a:lnTo>
                  <a:pt x="471" y="1497"/>
                </a:lnTo>
                <a:lnTo>
                  <a:pt x="470" y="1498"/>
                </a:lnTo>
                <a:lnTo>
                  <a:pt x="469" y="1500"/>
                </a:lnTo>
                <a:lnTo>
                  <a:pt x="471" y="1500"/>
                </a:lnTo>
                <a:lnTo>
                  <a:pt x="471" y="1501"/>
                </a:lnTo>
                <a:lnTo>
                  <a:pt x="472" y="1502"/>
                </a:lnTo>
                <a:lnTo>
                  <a:pt x="472" y="1502"/>
                </a:lnTo>
                <a:lnTo>
                  <a:pt x="472" y="1503"/>
                </a:lnTo>
                <a:lnTo>
                  <a:pt x="471" y="1503"/>
                </a:lnTo>
                <a:lnTo>
                  <a:pt x="471" y="1504"/>
                </a:lnTo>
                <a:lnTo>
                  <a:pt x="470" y="1504"/>
                </a:lnTo>
                <a:lnTo>
                  <a:pt x="467" y="1505"/>
                </a:lnTo>
                <a:lnTo>
                  <a:pt x="464" y="1508"/>
                </a:lnTo>
                <a:lnTo>
                  <a:pt x="464" y="1511"/>
                </a:lnTo>
                <a:lnTo>
                  <a:pt x="464" y="1511"/>
                </a:lnTo>
                <a:lnTo>
                  <a:pt x="464" y="1514"/>
                </a:lnTo>
                <a:lnTo>
                  <a:pt x="464" y="1516"/>
                </a:lnTo>
                <a:lnTo>
                  <a:pt x="460" y="1518"/>
                </a:lnTo>
                <a:lnTo>
                  <a:pt x="461" y="1517"/>
                </a:lnTo>
                <a:lnTo>
                  <a:pt x="460" y="1516"/>
                </a:lnTo>
                <a:lnTo>
                  <a:pt x="459" y="1516"/>
                </a:lnTo>
                <a:lnTo>
                  <a:pt x="458" y="1514"/>
                </a:lnTo>
                <a:lnTo>
                  <a:pt x="457" y="1514"/>
                </a:lnTo>
                <a:lnTo>
                  <a:pt x="457" y="1513"/>
                </a:lnTo>
                <a:lnTo>
                  <a:pt x="457" y="1513"/>
                </a:lnTo>
                <a:lnTo>
                  <a:pt x="456" y="1508"/>
                </a:lnTo>
                <a:lnTo>
                  <a:pt x="454" y="1508"/>
                </a:lnTo>
                <a:lnTo>
                  <a:pt x="453" y="1507"/>
                </a:lnTo>
                <a:lnTo>
                  <a:pt x="449" y="1508"/>
                </a:lnTo>
                <a:lnTo>
                  <a:pt x="448" y="1508"/>
                </a:lnTo>
                <a:lnTo>
                  <a:pt x="447" y="1506"/>
                </a:lnTo>
                <a:lnTo>
                  <a:pt x="443" y="1507"/>
                </a:lnTo>
                <a:lnTo>
                  <a:pt x="442" y="1505"/>
                </a:lnTo>
                <a:lnTo>
                  <a:pt x="443" y="1504"/>
                </a:lnTo>
                <a:lnTo>
                  <a:pt x="442" y="1503"/>
                </a:lnTo>
                <a:lnTo>
                  <a:pt x="441" y="1503"/>
                </a:lnTo>
                <a:lnTo>
                  <a:pt x="441" y="1505"/>
                </a:lnTo>
                <a:lnTo>
                  <a:pt x="437" y="1505"/>
                </a:lnTo>
                <a:lnTo>
                  <a:pt x="436" y="1504"/>
                </a:lnTo>
                <a:lnTo>
                  <a:pt x="435" y="1504"/>
                </a:lnTo>
                <a:lnTo>
                  <a:pt x="435" y="1505"/>
                </a:lnTo>
                <a:lnTo>
                  <a:pt x="430" y="1505"/>
                </a:lnTo>
                <a:lnTo>
                  <a:pt x="430" y="1505"/>
                </a:lnTo>
                <a:lnTo>
                  <a:pt x="428" y="1506"/>
                </a:lnTo>
                <a:lnTo>
                  <a:pt x="427" y="1508"/>
                </a:lnTo>
                <a:lnTo>
                  <a:pt x="426" y="1508"/>
                </a:lnTo>
                <a:lnTo>
                  <a:pt x="426" y="1509"/>
                </a:lnTo>
                <a:lnTo>
                  <a:pt x="425" y="1511"/>
                </a:lnTo>
                <a:lnTo>
                  <a:pt x="425" y="1513"/>
                </a:lnTo>
                <a:lnTo>
                  <a:pt x="423" y="1513"/>
                </a:lnTo>
                <a:lnTo>
                  <a:pt x="423" y="1514"/>
                </a:lnTo>
                <a:lnTo>
                  <a:pt x="421" y="1513"/>
                </a:lnTo>
                <a:lnTo>
                  <a:pt x="420" y="1514"/>
                </a:lnTo>
                <a:lnTo>
                  <a:pt x="420" y="1516"/>
                </a:lnTo>
                <a:lnTo>
                  <a:pt x="419" y="1516"/>
                </a:lnTo>
                <a:lnTo>
                  <a:pt x="419" y="1518"/>
                </a:lnTo>
                <a:lnTo>
                  <a:pt x="418" y="1518"/>
                </a:lnTo>
                <a:lnTo>
                  <a:pt x="416" y="1519"/>
                </a:lnTo>
                <a:lnTo>
                  <a:pt x="416" y="1520"/>
                </a:lnTo>
                <a:lnTo>
                  <a:pt x="415" y="1522"/>
                </a:lnTo>
                <a:lnTo>
                  <a:pt x="414" y="1522"/>
                </a:lnTo>
                <a:lnTo>
                  <a:pt x="413" y="1521"/>
                </a:lnTo>
                <a:lnTo>
                  <a:pt x="412" y="1522"/>
                </a:lnTo>
                <a:lnTo>
                  <a:pt x="411" y="1524"/>
                </a:lnTo>
                <a:lnTo>
                  <a:pt x="412" y="1526"/>
                </a:lnTo>
                <a:lnTo>
                  <a:pt x="411" y="1528"/>
                </a:lnTo>
                <a:lnTo>
                  <a:pt x="409" y="1527"/>
                </a:lnTo>
                <a:lnTo>
                  <a:pt x="408" y="1528"/>
                </a:lnTo>
                <a:lnTo>
                  <a:pt x="408" y="1532"/>
                </a:lnTo>
                <a:lnTo>
                  <a:pt x="406" y="1532"/>
                </a:lnTo>
                <a:lnTo>
                  <a:pt x="405" y="1534"/>
                </a:lnTo>
                <a:lnTo>
                  <a:pt x="403" y="1535"/>
                </a:lnTo>
                <a:lnTo>
                  <a:pt x="402" y="1536"/>
                </a:lnTo>
                <a:lnTo>
                  <a:pt x="401" y="1535"/>
                </a:lnTo>
                <a:lnTo>
                  <a:pt x="401" y="1533"/>
                </a:lnTo>
                <a:lnTo>
                  <a:pt x="401" y="1533"/>
                </a:lnTo>
                <a:lnTo>
                  <a:pt x="401" y="1531"/>
                </a:lnTo>
                <a:lnTo>
                  <a:pt x="400" y="1531"/>
                </a:lnTo>
                <a:lnTo>
                  <a:pt x="400" y="1530"/>
                </a:lnTo>
                <a:lnTo>
                  <a:pt x="399" y="1529"/>
                </a:lnTo>
                <a:lnTo>
                  <a:pt x="396" y="1526"/>
                </a:lnTo>
                <a:lnTo>
                  <a:pt x="388" y="1527"/>
                </a:lnTo>
                <a:lnTo>
                  <a:pt x="388" y="1528"/>
                </a:lnTo>
                <a:lnTo>
                  <a:pt x="383" y="1531"/>
                </a:lnTo>
                <a:lnTo>
                  <a:pt x="383" y="1532"/>
                </a:lnTo>
                <a:lnTo>
                  <a:pt x="381" y="1534"/>
                </a:lnTo>
                <a:lnTo>
                  <a:pt x="381" y="1536"/>
                </a:lnTo>
                <a:lnTo>
                  <a:pt x="380" y="1536"/>
                </a:lnTo>
                <a:lnTo>
                  <a:pt x="378" y="1539"/>
                </a:lnTo>
                <a:lnTo>
                  <a:pt x="378" y="1541"/>
                </a:lnTo>
                <a:lnTo>
                  <a:pt x="379" y="1541"/>
                </a:lnTo>
                <a:lnTo>
                  <a:pt x="379" y="1543"/>
                </a:lnTo>
                <a:lnTo>
                  <a:pt x="378" y="1543"/>
                </a:lnTo>
                <a:lnTo>
                  <a:pt x="377" y="1544"/>
                </a:lnTo>
                <a:lnTo>
                  <a:pt x="376" y="1544"/>
                </a:lnTo>
                <a:lnTo>
                  <a:pt x="376" y="1544"/>
                </a:lnTo>
                <a:lnTo>
                  <a:pt x="375" y="1548"/>
                </a:lnTo>
                <a:lnTo>
                  <a:pt x="377" y="1549"/>
                </a:lnTo>
                <a:lnTo>
                  <a:pt x="376" y="1553"/>
                </a:lnTo>
                <a:lnTo>
                  <a:pt x="376" y="1560"/>
                </a:lnTo>
                <a:lnTo>
                  <a:pt x="375" y="1561"/>
                </a:lnTo>
                <a:lnTo>
                  <a:pt x="375" y="1562"/>
                </a:lnTo>
                <a:lnTo>
                  <a:pt x="374" y="1562"/>
                </a:lnTo>
                <a:lnTo>
                  <a:pt x="373" y="1563"/>
                </a:lnTo>
                <a:lnTo>
                  <a:pt x="372" y="1564"/>
                </a:lnTo>
                <a:lnTo>
                  <a:pt x="370" y="1565"/>
                </a:lnTo>
                <a:lnTo>
                  <a:pt x="371" y="1568"/>
                </a:lnTo>
                <a:lnTo>
                  <a:pt x="371" y="1569"/>
                </a:lnTo>
                <a:lnTo>
                  <a:pt x="371" y="1569"/>
                </a:lnTo>
                <a:lnTo>
                  <a:pt x="372" y="1570"/>
                </a:lnTo>
                <a:lnTo>
                  <a:pt x="370" y="1572"/>
                </a:lnTo>
                <a:lnTo>
                  <a:pt x="367" y="1572"/>
                </a:lnTo>
                <a:lnTo>
                  <a:pt x="365" y="1572"/>
                </a:lnTo>
                <a:lnTo>
                  <a:pt x="363" y="1575"/>
                </a:lnTo>
                <a:lnTo>
                  <a:pt x="361" y="1576"/>
                </a:lnTo>
                <a:lnTo>
                  <a:pt x="361" y="1578"/>
                </a:lnTo>
                <a:lnTo>
                  <a:pt x="360" y="1578"/>
                </a:lnTo>
                <a:lnTo>
                  <a:pt x="359" y="1580"/>
                </a:lnTo>
                <a:lnTo>
                  <a:pt x="358" y="1580"/>
                </a:lnTo>
                <a:lnTo>
                  <a:pt x="358" y="1580"/>
                </a:lnTo>
                <a:lnTo>
                  <a:pt x="357" y="1580"/>
                </a:lnTo>
                <a:lnTo>
                  <a:pt x="356" y="1579"/>
                </a:lnTo>
                <a:lnTo>
                  <a:pt x="354" y="1579"/>
                </a:lnTo>
                <a:lnTo>
                  <a:pt x="355" y="1575"/>
                </a:lnTo>
                <a:lnTo>
                  <a:pt x="354" y="1574"/>
                </a:lnTo>
                <a:lnTo>
                  <a:pt x="353" y="1572"/>
                </a:lnTo>
                <a:lnTo>
                  <a:pt x="357" y="1569"/>
                </a:lnTo>
                <a:lnTo>
                  <a:pt x="357" y="1568"/>
                </a:lnTo>
                <a:lnTo>
                  <a:pt x="358" y="1569"/>
                </a:lnTo>
                <a:lnTo>
                  <a:pt x="358" y="1570"/>
                </a:lnTo>
                <a:lnTo>
                  <a:pt x="360" y="1570"/>
                </a:lnTo>
                <a:lnTo>
                  <a:pt x="360" y="1569"/>
                </a:lnTo>
                <a:lnTo>
                  <a:pt x="363" y="1566"/>
                </a:lnTo>
                <a:lnTo>
                  <a:pt x="363" y="1562"/>
                </a:lnTo>
                <a:lnTo>
                  <a:pt x="364" y="1562"/>
                </a:lnTo>
                <a:lnTo>
                  <a:pt x="364" y="1562"/>
                </a:lnTo>
                <a:lnTo>
                  <a:pt x="366" y="1563"/>
                </a:lnTo>
                <a:lnTo>
                  <a:pt x="364" y="1561"/>
                </a:lnTo>
                <a:lnTo>
                  <a:pt x="365" y="1558"/>
                </a:lnTo>
                <a:lnTo>
                  <a:pt x="362" y="1558"/>
                </a:lnTo>
                <a:lnTo>
                  <a:pt x="361" y="1557"/>
                </a:lnTo>
                <a:lnTo>
                  <a:pt x="361" y="1556"/>
                </a:lnTo>
                <a:lnTo>
                  <a:pt x="363" y="1556"/>
                </a:lnTo>
                <a:lnTo>
                  <a:pt x="364" y="1555"/>
                </a:lnTo>
                <a:lnTo>
                  <a:pt x="364" y="1554"/>
                </a:lnTo>
                <a:lnTo>
                  <a:pt x="365" y="1554"/>
                </a:lnTo>
                <a:lnTo>
                  <a:pt x="366" y="1551"/>
                </a:lnTo>
                <a:lnTo>
                  <a:pt x="365" y="1551"/>
                </a:lnTo>
                <a:lnTo>
                  <a:pt x="364" y="1552"/>
                </a:lnTo>
                <a:lnTo>
                  <a:pt x="364" y="1551"/>
                </a:lnTo>
                <a:lnTo>
                  <a:pt x="363" y="1550"/>
                </a:lnTo>
                <a:lnTo>
                  <a:pt x="364" y="1552"/>
                </a:lnTo>
                <a:lnTo>
                  <a:pt x="364" y="1552"/>
                </a:lnTo>
                <a:lnTo>
                  <a:pt x="363" y="1555"/>
                </a:lnTo>
                <a:lnTo>
                  <a:pt x="363" y="1555"/>
                </a:lnTo>
                <a:lnTo>
                  <a:pt x="360" y="1555"/>
                </a:lnTo>
                <a:lnTo>
                  <a:pt x="360" y="1556"/>
                </a:lnTo>
                <a:lnTo>
                  <a:pt x="361" y="1556"/>
                </a:lnTo>
                <a:lnTo>
                  <a:pt x="360" y="1557"/>
                </a:lnTo>
                <a:lnTo>
                  <a:pt x="362" y="1559"/>
                </a:lnTo>
                <a:lnTo>
                  <a:pt x="362" y="1560"/>
                </a:lnTo>
                <a:lnTo>
                  <a:pt x="360" y="1562"/>
                </a:lnTo>
                <a:lnTo>
                  <a:pt x="360" y="1566"/>
                </a:lnTo>
                <a:lnTo>
                  <a:pt x="359" y="1567"/>
                </a:lnTo>
                <a:lnTo>
                  <a:pt x="358" y="1566"/>
                </a:lnTo>
                <a:lnTo>
                  <a:pt x="357" y="1565"/>
                </a:lnTo>
                <a:lnTo>
                  <a:pt x="355" y="1565"/>
                </a:lnTo>
                <a:lnTo>
                  <a:pt x="355" y="1565"/>
                </a:lnTo>
                <a:lnTo>
                  <a:pt x="354" y="1566"/>
                </a:lnTo>
                <a:lnTo>
                  <a:pt x="352" y="1566"/>
                </a:lnTo>
                <a:lnTo>
                  <a:pt x="351" y="1568"/>
                </a:lnTo>
                <a:lnTo>
                  <a:pt x="350" y="1568"/>
                </a:lnTo>
                <a:lnTo>
                  <a:pt x="348" y="1566"/>
                </a:lnTo>
                <a:lnTo>
                  <a:pt x="348" y="1564"/>
                </a:lnTo>
                <a:lnTo>
                  <a:pt x="349" y="1562"/>
                </a:lnTo>
                <a:lnTo>
                  <a:pt x="350" y="1560"/>
                </a:lnTo>
                <a:lnTo>
                  <a:pt x="350" y="1557"/>
                </a:lnTo>
                <a:lnTo>
                  <a:pt x="351" y="1555"/>
                </a:lnTo>
                <a:lnTo>
                  <a:pt x="351" y="1554"/>
                </a:lnTo>
                <a:lnTo>
                  <a:pt x="350" y="1553"/>
                </a:lnTo>
                <a:lnTo>
                  <a:pt x="353" y="1550"/>
                </a:lnTo>
                <a:lnTo>
                  <a:pt x="352" y="1547"/>
                </a:lnTo>
                <a:lnTo>
                  <a:pt x="354" y="1546"/>
                </a:lnTo>
                <a:lnTo>
                  <a:pt x="354" y="1545"/>
                </a:lnTo>
                <a:lnTo>
                  <a:pt x="352" y="1545"/>
                </a:lnTo>
                <a:lnTo>
                  <a:pt x="352" y="1546"/>
                </a:lnTo>
                <a:lnTo>
                  <a:pt x="349" y="1546"/>
                </a:lnTo>
                <a:lnTo>
                  <a:pt x="348" y="1544"/>
                </a:lnTo>
                <a:lnTo>
                  <a:pt x="347" y="1535"/>
                </a:lnTo>
                <a:lnTo>
                  <a:pt x="346" y="1531"/>
                </a:lnTo>
                <a:lnTo>
                  <a:pt x="345" y="1530"/>
                </a:lnTo>
                <a:lnTo>
                  <a:pt x="342" y="1530"/>
                </a:lnTo>
                <a:lnTo>
                  <a:pt x="341" y="1529"/>
                </a:lnTo>
                <a:lnTo>
                  <a:pt x="340" y="1530"/>
                </a:lnTo>
                <a:lnTo>
                  <a:pt x="338" y="1530"/>
                </a:lnTo>
                <a:lnTo>
                  <a:pt x="336" y="1532"/>
                </a:lnTo>
                <a:lnTo>
                  <a:pt x="336" y="1534"/>
                </a:lnTo>
                <a:lnTo>
                  <a:pt x="335" y="1534"/>
                </a:lnTo>
                <a:lnTo>
                  <a:pt x="334" y="1536"/>
                </a:lnTo>
                <a:lnTo>
                  <a:pt x="334" y="1537"/>
                </a:lnTo>
                <a:lnTo>
                  <a:pt x="332" y="1537"/>
                </a:lnTo>
                <a:lnTo>
                  <a:pt x="332" y="1536"/>
                </a:lnTo>
                <a:lnTo>
                  <a:pt x="333" y="1536"/>
                </a:lnTo>
                <a:lnTo>
                  <a:pt x="333" y="1533"/>
                </a:lnTo>
                <a:lnTo>
                  <a:pt x="331" y="1532"/>
                </a:lnTo>
                <a:lnTo>
                  <a:pt x="331" y="1530"/>
                </a:lnTo>
                <a:lnTo>
                  <a:pt x="330" y="1530"/>
                </a:lnTo>
                <a:lnTo>
                  <a:pt x="329" y="1528"/>
                </a:lnTo>
                <a:lnTo>
                  <a:pt x="330" y="1527"/>
                </a:lnTo>
                <a:lnTo>
                  <a:pt x="329" y="1525"/>
                </a:lnTo>
                <a:lnTo>
                  <a:pt x="329" y="1526"/>
                </a:lnTo>
                <a:lnTo>
                  <a:pt x="329" y="1527"/>
                </a:lnTo>
                <a:lnTo>
                  <a:pt x="327" y="1527"/>
                </a:lnTo>
                <a:lnTo>
                  <a:pt x="325" y="1526"/>
                </a:lnTo>
                <a:lnTo>
                  <a:pt x="322" y="1526"/>
                </a:lnTo>
                <a:lnTo>
                  <a:pt x="321" y="1524"/>
                </a:lnTo>
                <a:lnTo>
                  <a:pt x="320" y="1525"/>
                </a:lnTo>
                <a:lnTo>
                  <a:pt x="320" y="1525"/>
                </a:lnTo>
                <a:lnTo>
                  <a:pt x="319" y="1525"/>
                </a:lnTo>
                <a:lnTo>
                  <a:pt x="316" y="1524"/>
                </a:lnTo>
                <a:lnTo>
                  <a:pt x="317" y="1526"/>
                </a:lnTo>
                <a:lnTo>
                  <a:pt x="319" y="1525"/>
                </a:lnTo>
                <a:lnTo>
                  <a:pt x="320" y="1527"/>
                </a:lnTo>
                <a:lnTo>
                  <a:pt x="322" y="1526"/>
                </a:lnTo>
                <a:lnTo>
                  <a:pt x="323" y="1527"/>
                </a:lnTo>
                <a:lnTo>
                  <a:pt x="324" y="1527"/>
                </a:lnTo>
                <a:lnTo>
                  <a:pt x="325" y="1528"/>
                </a:lnTo>
                <a:lnTo>
                  <a:pt x="325" y="1530"/>
                </a:lnTo>
                <a:lnTo>
                  <a:pt x="326" y="1532"/>
                </a:lnTo>
                <a:lnTo>
                  <a:pt x="328" y="1533"/>
                </a:lnTo>
                <a:lnTo>
                  <a:pt x="330" y="1534"/>
                </a:lnTo>
                <a:lnTo>
                  <a:pt x="331" y="1536"/>
                </a:lnTo>
                <a:lnTo>
                  <a:pt x="331" y="1538"/>
                </a:lnTo>
                <a:lnTo>
                  <a:pt x="335" y="1540"/>
                </a:lnTo>
                <a:lnTo>
                  <a:pt x="336" y="1545"/>
                </a:lnTo>
                <a:lnTo>
                  <a:pt x="335" y="1548"/>
                </a:lnTo>
                <a:lnTo>
                  <a:pt x="332" y="1549"/>
                </a:lnTo>
                <a:lnTo>
                  <a:pt x="330" y="1549"/>
                </a:lnTo>
                <a:lnTo>
                  <a:pt x="328" y="1546"/>
                </a:lnTo>
                <a:lnTo>
                  <a:pt x="326" y="1546"/>
                </a:lnTo>
                <a:lnTo>
                  <a:pt x="326" y="1547"/>
                </a:lnTo>
                <a:lnTo>
                  <a:pt x="328" y="1548"/>
                </a:lnTo>
                <a:lnTo>
                  <a:pt x="328" y="1548"/>
                </a:lnTo>
                <a:lnTo>
                  <a:pt x="330" y="1549"/>
                </a:lnTo>
                <a:lnTo>
                  <a:pt x="331" y="1550"/>
                </a:lnTo>
                <a:lnTo>
                  <a:pt x="335" y="1549"/>
                </a:lnTo>
                <a:lnTo>
                  <a:pt x="336" y="1550"/>
                </a:lnTo>
                <a:lnTo>
                  <a:pt x="337" y="1550"/>
                </a:lnTo>
                <a:lnTo>
                  <a:pt x="339" y="1551"/>
                </a:lnTo>
                <a:lnTo>
                  <a:pt x="340" y="1552"/>
                </a:lnTo>
                <a:lnTo>
                  <a:pt x="340" y="1554"/>
                </a:lnTo>
                <a:lnTo>
                  <a:pt x="340" y="1556"/>
                </a:lnTo>
                <a:lnTo>
                  <a:pt x="336" y="1561"/>
                </a:lnTo>
                <a:lnTo>
                  <a:pt x="335" y="1563"/>
                </a:lnTo>
                <a:lnTo>
                  <a:pt x="334" y="1563"/>
                </a:lnTo>
                <a:lnTo>
                  <a:pt x="332" y="1562"/>
                </a:lnTo>
                <a:lnTo>
                  <a:pt x="328" y="1562"/>
                </a:lnTo>
                <a:lnTo>
                  <a:pt x="327" y="1560"/>
                </a:lnTo>
                <a:lnTo>
                  <a:pt x="325" y="1558"/>
                </a:lnTo>
                <a:lnTo>
                  <a:pt x="324" y="1558"/>
                </a:lnTo>
                <a:lnTo>
                  <a:pt x="323" y="1559"/>
                </a:lnTo>
                <a:lnTo>
                  <a:pt x="323" y="1559"/>
                </a:lnTo>
                <a:lnTo>
                  <a:pt x="322" y="1559"/>
                </a:lnTo>
                <a:lnTo>
                  <a:pt x="322" y="1558"/>
                </a:lnTo>
                <a:lnTo>
                  <a:pt x="319" y="1559"/>
                </a:lnTo>
                <a:lnTo>
                  <a:pt x="318" y="1557"/>
                </a:lnTo>
                <a:lnTo>
                  <a:pt x="316" y="1557"/>
                </a:lnTo>
                <a:lnTo>
                  <a:pt x="315" y="1559"/>
                </a:lnTo>
                <a:lnTo>
                  <a:pt x="317" y="1559"/>
                </a:lnTo>
                <a:lnTo>
                  <a:pt x="319" y="1561"/>
                </a:lnTo>
                <a:lnTo>
                  <a:pt x="319" y="1561"/>
                </a:lnTo>
                <a:lnTo>
                  <a:pt x="319" y="1560"/>
                </a:lnTo>
                <a:lnTo>
                  <a:pt x="322" y="1559"/>
                </a:lnTo>
                <a:lnTo>
                  <a:pt x="322" y="1560"/>
                </a:lnTo>
                <a:lnTo>
                  <a:pt x="324" y="1561"/>
                </a:lnTo>
                <a:lnTo>
                  <a:pt x="325" y="1562"/>
                </a:lnTo>
                <a:lnTo>
                  <a:pt x="326" y="1565"/>
                </a:lnTo>
                <a:lnTo>
                  <a:pt x="328" y="1568"/>
                </a:lnTo>
                <a:lnTo>
                  <a:pt x="330" y="1569"/>
                </a:lnTo>
                <a:lnTo>
                  <a:pt x="332" y="1570"/>
                </a:lnTo>
                <a:lnTo>
                  <a:pt x="332" y="1567"/>
                </a:lnTo>
                <a:lnTo>
                  <a:pt x="333" y="1566"/>
                </a:lnTo>
                <a:lnTo>
                  <a:pt x="334" y="1566"/>
                </a:lnTo>
                <a:lnTo>
                  <a:pt x="334" y="1568"/>
                </a:lnTo>
                <a:lnTo>
                  <a:pt x="335" y="1569"/>
                </a:lnTo>
                <a:lnTo>
                  <a:pt x="337" y="1569"/>
                </a:lnTo>
                <a:lnTo>
                  <a:pt x="338" y="1567"/>
                </a:lnTo>
                <a:lnTo>
                  <a:pt x="337" y="1569"/>
                </a:lnTo>
                <a:lnTo>
                  <a:pt x="338" y="1570"/>
                </a:lnTo>
                <a:lnTo>
                  <a:pt x="340" y="1575"/>
                </a:lnTo>
                <a:lnTo>
                  <a:pt x="342" y="1576"/>
                </a:lnTo>
                <a:lnTo>
                  <a:pt x="341" y="1577"/>
                </a:lnTo>
                <a:lnTo>
                  <a:pt x="338" y="1576"/>
                </a:lnTo>
                <a:lnTo>
                  <a:pt x="337" y="1575"/>
                </a:lnTo>
                <a:lnTo>
                  <a:pt x="337" y="1575"/>
                </a:lnTo>
                <a:lnTo>
                  <a:pt x="335" y="1574"/>
                </a:lnTo>
                <a:lnTo>
                  <a:pt x="334" y="1574"/>
                </a:lnTo>
                <a:lnTo>
                  <a:pt x="331" y="1576"/>
                </a:lnTo>
                <a:lnTo>
                  <a:pt x="329" y="1576"/>
                </a:lnTo>
                <a:lnTo>
                  <a:pt x="328" y="1577"/>
                </a:lnTo>
                <a:lnTo>
                  <a:pt x="328" y="1578"/>
                </a:lnTo>
                <a:lnTo>
                  <a:pt x="327" y="1579"/>
                </a:lnTo>
                <a:lnTo>
                  <a:pt x="327" y="1579"/>
                </a:lnTo>
                <a:lnTo>
                  <a:pt x="325" y="1580"/>
                </a:lnTo>
                <a:lnTo>
                  <a:pt x="324" y="1579"/>
                </a:lnTo>
                <a:lnTo>
                  <a:pt x="323" y="1577"/>
                </a:lnTo>
                <a:lnTo>
                  <a:pt x="322" y="1576"/>
                </a:lnTo>
                <a:lnTo>
                  <a:pt x="323" y="1579"/>
                </a:lnTo>
                <a:lnTo>
                  <a:pt x="324" y="1580"/>
                </a:lnTo>
                <a:lnTo>
                  <a:pt x="324" y="1582"/>
                </a:lnTo>
                <a:lnTo>
                  <a:pt x="324" y="1583"/>
                </a:lnTo>
                <a:lnTo>
                  <a:pt x="326" y="1583"/>
                </a:lnTo>
                <a:lnTo>
                  <a:pt x="326" y="1585"/>
                </a:lnTo>
                <a:lnTo>
                  <a:pt x="322" y="1586"/>
                </a:lnTo>
                <a:lnTo>
                  <a:pt x="321" y="1589"/>
                </a:lnTo>
                <a:lnTo>
                  <a:pt x="319" y="1590"/>
                </a:lnTo>
                <a:lnTo>
                  <a:pt x="316" y="1591"/>
                </a:lnTo>
                <a:lnTo>
                  <a:pt x="315" y="1591"/>
                </a:lnTo>
                <a:lnTo>
                  <a:pt x="315" y="1592"/>
                </a:lnTo>
                <a:lnTo>
                  <a:pt x="318" y="1592"/>
                </a:lnTo>
                <a:lnTo>
                  <a:pt x="318" y="1595"/>
                </a:lnTo>
                <a:lnTo>
                  <a:pt x="317" y="1596"/>
                </a:lnTo>
                <a:lnTo>
                  <a:pt x="317" y="1600"/>
                </a:lnTo>
                <a:lnTo>
                  <a:pt x="318" y="1601"/>
                </a:lnTo>
                <a:lnTo>
                  <a:pt x="321" y="1602"/>
                </a:lnTo>
                <a:lnTo>
                  <a:pt x="322" y="1603"/>
                </a:lnTo>
                <a:lnTo>
                  <a:pt x="322" y="1604"/>
                </a:lnTo>
                <a:lnTo>
                  <a:pt x="319" y="1605"/>
                </a:lnTo>
                <a:lnTo>
                  <a:pt x="319" y="1606"/>
                </a:lnTo>
                <a:lnTo>
                  <a:pt x="318" y="1607"/>
                </a:lnTo>
                <a:lnTo>
                  <a:pt x="319" y="1608"/>
                </a:lnTo>
                <a:lnTo>
                  <a:pt x="317" y="1609"/>
                </a:lnTo>
                <a:lnTo>
                  <a:pt x="315" y="1609"/>
                </a:lnTo>
                <a:lnTo>
                  <a:pt x="313" y="1611"/>
                </a:lnTo>
                <a:lnTo>
                  <a:pt x="313" y="1612"/>
                </a:lnTo>
                <a:lnTo>
                  <a:pt x="310" y="1612"/>
                </a:lnTo>
                <a:lnTo>
                  <a:pt x="310" y="1610"/>
                </a:lnTo>
                <a:lnTo>
                  <a:pt x="309" y="1610"/>
                </a:lnTo>
                <a:lnTo>
                  <a:pt x="310" y="1609"/>
                </a:lnTo>
                <a:lnTo>
                  <a:pt x="308" y="1610"/>
                </a:lnTo>
                <a:lnTo>
                  <a:pt x="308" y="1609"/>
                </a:lnTo>
                <a:lnTo>
                  <a:pt x="307" y="1609"/>
                </a:lnTo>
                <a:lnTo>
                  <a:pt x="305" y="1609"/>
                </a:lnTo>
                <a:lnTo>
                  <a:pt x="304" y="1609"/>
                </a:lnTo>
                <a:lnTo>
                  <a:pt x="303" y="1610"/>
                </a:lnTo>
                <a:lnTo>
                  <a:pt x="301" y="1610"/>
                </a:lnTo>
                <a:lnTo>
                  <a:pt x="301" y="1612"/>
                </a:lnTo>
                <a:lnTo>
                  <a:pt x="300" y="1613"/>
                </a:lnTo>
                <a:lnTo>
                  <a:pt x="299" y="1613"/>
                </a:lnTo>
                <a:lnTo>
                  <a:pt x="298" y="1612"/>
                </a:lnTo>
                <a:lnTo>
                  <a:pt x="295" y="1612"/>
                </a:lnTo>
                <a:lnTo>
                  <a:pt x="295" y="1611"/>
                </a:lnTo>
                <a:lnTo>
                  <a:pt x="292" y="1611"/>
                </a:lnTo>
                <a:lnTo>
                  <a:pt x="293" y="1610"/>
                </a:lnTo>
                <a:lnTo>
                  <a:pt x="293" y="1609"/>
                </a:lnTo>
                <a:lnTo>
                  <a:pt x="292" y="1609"/>
                </a:lnTo>
                <a:lnTo>
                  <a:pt x="292" y="1607"/>
                </a:lnTo>
                <a:lnTo>
                  <a:pt x="295" y="1605"/>
                </a:lnTo>
                <a:lnTo>
                  <a:pt x="295" y="1604"/>
                </a:lnTo>
                <a:lnTo>
                  <a:pt x="293" y="1604"/>
                </a:lnTo>
                <a:lnTo>
                  <a:pt x="293" y="1605"/>
                </a:lnTo>
                <a:lnTo>
                  <a:pt x="291" y="1607"/>
                </a:lnTo>
                <a:lnTo>
                  <a:pt x="291" y="1609"/>
                </a:lnTo>
                <a:lnTo>
                  <a:pt x="292" y="1610"/>
                </a:lnTo>
                <a:lnTo>
                  <a:pt x="290" y="1614"/>
                </a:lnTo>
                <a:lnTo>
                  <a:pt x="288" y="1614"/>
                </a:lnTo>
                <a:lnTo>
                  <a:pt x="287" y="1613"/>
                </a:lnTo>
                <a:lnTo>
                  <a:pt x="286" y="1613"/>
                </a:lnTo>
                <a:lnTo>
                  <a:pt x="285" y="1613"/>
                </a:lnTo>
                <a:lnTo>
                  <a:pt x="285" y="1614"/>
                </a:lnTo>
                <a:lnTo>
                  <a:pt x="280" y="1614"/>
                </a:lnTo>
                <a:lnTo>
                  <a:pt x="279" y="1613"/>
                </a:lnTo>
                <a:lnTo>
                  <a:pt x="279" y="1612"/>
                </a:lnTo>
                <a:lnTo>
                  <a:pt x="280" y="1611"/>
                </a:lnTo>
                <a:lnTo>
                  <a:pt x="280" y="1610"/>
                </a:lnTo>
                <a:lnTo>
                  <a:pt x="280" y="1610"/>
                </a:lnTo>
                <a:lnTo>
                  <a:pt x="280" y="1611"/>
                </a:lnTo>
                <a:lnTo>
                  <a:pt x="279" y="1611"/>
                </a:lnTo>
                <a:lnTo>
                  <a:pt x="279" y="1614"/>
                </a:lnTo>
                <a:lnTo>
                  <a:pt x="280" y="1615"/>
                </a:lnTo>
                <a:lnTo>
                  <a:pt x="283" y="1615"/>
                </a:lnTo>
                <a:lnTo>
                  <a:pt x="283" y="1617"/>
                </a:lnTo>
                <a:lnTo>
                  <a:pt x="281" y="1617"/>
                </a:lnTo>
                <a:lnTo>
                  <a:pt x="280" y="1617"/>
                </a:lnTo>
                <a:lnTo>
                  <a:pt x="279" y="1617"/>
                </a:lnTo>
                <a:lnTo>
                  <a:pt x="275" y="1620"/>
                </a:lnTo>
                <a:lnTo>
                  <a:pt x="272" y="1619"/>
                </a:lnTo>
                <a:lnTo>
                  <a:pt x="271" y="1620"/>
                </a:lnTo>
                <a:lnTo>
                  <a:pt x="267" y="1620"/>
                </a:lnTo>
                <a:lnTo>
                  <a:pt x="266" y="1619"/>
                </a:lnTo>
                <a:lnTo>
                  <a:pt x="265" y="1619"/>
                </a:lnTo>
                <a:lnTo>
                  <a:pt x="265" y="1620"/>
                </a:lnTo>
                <a:lnTo>
                  <a:pt x="268" y="1622"/>
                </a:lnTo>
                <a:lnTo>
                  <a:pt x="266" y="1624"/>
                </a:lnTo>
                <a:lnTo>
                  <a:pt x="267" y="1624"/>
                </a:lnTo>
                <a:lnTo>
                  <a:pt x="269" y="1621"/>
                </a:lnTo>
                <a:lnTo>
                  <a:pt x="272" y="1620"/>
                </a:lnTo>
                <a:lnTo>
                  <a:pt x="273" y="1620"/>
                </a:lnTo>
                <a:lnTo>
                  <a:pt x="275" y="1621"/>
                </a:lnTo>
                <a:lnTo>
                  <a:pt x="277" y="1619"/>
                </a:lnTo>
                <a:lnTo>
                  <a:pt x="279" y="1618"/>
                </a:lnTo>
                <a:lnTo>
                  <a:pt x="280" y="1618"/>
                </a:lnTo>
                <a:lnTo>
                  <a:pt x="284" y="1618"/>
                </a:lnTo>
                <a:lnTo>
                  <a:pt x="284" y="1617"/>
                </a:lnTo>
                <a:lnTo>
                  <a:pt x="287" y="1617"/>
                </a:lnTo>
                <a:lnTo>
                  <a:pt x="287" y="1616"/>
                </a:lnTo>
                <a:lnTo>
                  <a:pt x="292" y="1614"/>
                </a:lnTo>
                <a:lnTo>
                  <a:pt x="293" y="1614"/>
                </a:lnTo>
                <a:lnTo>
                  <a:pt x="294" y="1615"/>
                </a:lnTo>
                <a:lnTo>
                  <a:pt x="296" y="1615"/>
                </a:lnTo>
                <a:lnTo>
                  <a:pt x="296" y="1616"/>
                </a:lnTo>
                <a:lnTo>
                  <a:pt x="295" y="1616"/>
                </a:lnTo>
                <a:lnTo>
                  <a:pt x="295" y="1617"/>
                </a:lnTo>
                <a:lnTo>
                  <a:pt x="300" y="1615"/>
                </a:lnTo>
                <a:lnTo>
                  <a:pt x="305" y="1615"/>
                </a:lnTo>
                <a:lnTo>
                  <a:pt x="308" y="1616"/>
                </a:lnTo>
                <a:lnTo>
                  <a:pt x="310" y="1616"/>
                </a:lnTo>
                <a:lnTo>
                  <a:pt x="313" y="1617"/>
                </a:lnTo>
                <a:lnTo>
                  <a:pt x="314" y="1619"/>
                </a:lnTo>
                <a:lnTo>
                  <a:pt x="316" y="1619"/>
                </a:lnTo>
                <a:lnTo>
                  <a:pt x="317" y="1621"/>
                </a:lnTo>
                <a:lnTo>
                  <a:pt x="315" y="1621"/>
                </a:lnTo>
                <a:lnTo>
                  <a:pt x="312" y="1620"/>
                </a:lnTo>
                <a:lnTo>
                  <a:pt x="312" y="1622"/>
                </a:lnTo>
                <a:lnTo>
                  <a:pt x="309" y="1623"/>
                </a:lnTo>
                <a:lnTo>
                  <a:pt x="308" y="1624"/>
                </a:lnTo>
                <a:lnTo>
                  <a:pt x="310" y="1623"/>
                </a:lnTo>
                <a:lnTo>
                  <a:pt x="311" y="1623"/>
                </a:lnTo>
                <a:lnTo>
                  <a:pt x="312" y="1622"/>
                </a:lnTo>
                <a:lnTo>
                  <a:pt x="314" y="1623"/>
                </a:lnTo>
                <a:lnTo>
                  <a:pt x="319" y="1622"/>
                </a:lnTo>
                <a:lnTo>
                  <a:pt x="320" y="1624"/>
                </a:lnTo>
                <a:lnTo>
                  <a:pt x="321" y="1624"/>
                </a:lnTo>
                <a:lnTo>
                  <a:pt x="321" y="1624"/>
                </a:lnTo>
                <a:lnTo>
                  <a:pt x="323" y="1624"/>
                </a:lnTo>
                <a:lnTo>
                  <a:pt x="324" y="1623"/>
                </a:lnTo>
                <a:lnTo>
                  <a:pt x="325" y="1623"/>
                </a:lnTo>
                <a:lnTo>
                  <a:pt x="325" y="1623"/>
                </a:lnTo>
                <a:lnTo>
                  <a:pt x="324" y="1624"/>
                </a:lnTo>
                <a:lnTo>
                  <a:pt x="325" y="1627"/>
                </a:lnTo>
                <a:lnTo>
                  <a:pt x="324" y="1628"/>
                </a:lnTo>
                <a:lnTo>
                  <a:pt x="325" y="1630"/>
                </a:lnTo>
                <a:lnTo>
                  <a:pt x="323" y="1630"/>
                </a:lnTo>
                <a:lnTo>
                  <a:pt x="324" y="1631"/>
                </a:lnTo>
                <a:lnTo>
                  <a:pt x="324" y="1635"/>
                </a:lnTo>
                <a:lnTo>
                  <a:pt x="323" y="1635"/>
                </a:lnTo>
                <a:lnTo>
                  <a:pt x="323" y="1637"/>
                </a:lnTo>
                <a:lnTo>
                  <a:pt x="329" y="1637"/>
                </a:lnTo>
                <a:lnTo>
                  <a:pt x="330" y="1638"/>
                </a:lnTo>
                <a:lnTo>
                  <a:pt x="330" y="1640"/>
                </a:lnTo>
                <a:lnTo>
                  <a:pt x="331" y="1641"/>
                </a:lnTo>
                <a:lnTo>
                  <a:pt x="332" y="1641"/>
                </a:lnTo>
                <a:lnTo>
                  <a:pt x="333" y="1643"/>
                </a:lnTo>
                <a:lnTo>
                  <a:pt x="332" y="1645"/>
                </a:lnTo>
                <a:lnTo>
                  <a:pt x="331" y="1645"/>
                </a:lnTo>
                <a:lnTo>
                  <a:pt x="331" y="1646"/>
                </a:lnTo>
                <a:lnTo>
                  <a:pt x="333" y="1647"/>
                </a:lnTo>
                <a:lnTo>
                  <a:pt x="335" y="1649"/>
                </a:lnTo>
                <a:lnTo>
                  <a:pt x="334" y="1649"/>
                </a:lnTo>
                <a:lnTo>
                  <a:pt x="333" y="1650"/>
                </a:lnTo>
                <a:lnTo>
                  <a:pt x="331" y="1651"/>
                </a:lnTo>
                <a:lnTo>
                  <a:pt x="331" y="1652"/>
                </a:lnTo>
                <a:lnTo>
                  <a:pt x="330" y="1653"/>
                </a:lnTo>
                <a:lnTo>
                  <a:pt x="330" y="1658"/>
                </a:lnTo>
                <a:lnTo>
                  <a:pt x="328" y="1659"/>
                </a:lnTo>
                <a:lnTo>
                  <a:pt x="328" y="1661"/>
                </a:lnTo>
                <a:lnTo>
                  <a:pt x="330" y="1662"/>
                </a:lnTo>
                <a:lnTo>
                  <a:pt x="329" y="1662"/>
                </a:lnTo>
                <a:lnTo>
                  <a:pt x="328" y="1664"/>
                </a:lnTo>
                <a:lnTo>
                  <a:pt x="325" y="1664"/>
                </a:lnTo>
                <a:lnTo>
                  <a:pt x="324" y="1665"/>
                </a:lnTo>
                <a:lnTo>
                  <a:pt x="321" y="1665"/>
                </a:lnTo>
                <a:lnTo>
                  <a:pt x="319" y="1665"/>
                </a:lnTo>
                <a:lnTo>
                  <a:pt x="318" y="1666"/>
                </a:lnTo>
                <a:lnTo>
                  <a:pt x="317" y="1667"/>
                </a:lnTo>
                <a:lnTo>
                  <a:pt x="317" y="1668"/>
                </a:lnTo>
                <a:lnTo>
                  <a:pt x="315" y="1669"/>
                </a:lnTo>
                <a:lnTo>
                  <a:pt x="314" y="1671"/>
                </a:lnTo>
                <a:lnTo>
                  <a:pt x="316" y="1672"/>
                </a:lnTo>
                <a:lnTo>
                  <a:pt x="316" y="1673"/>
                </a:lnTo>
                <a:lnTo>
                  <a:pt x="315" y="1674"/>
                </a:lnTo>
                <a:lnTo>
                  <a:pt x="315" y="1674"/>
                </a:lnTo>
                <a:lnTo>
                  <a:pt x="316" y="1677"/>
                </a:lnTo>
                <a:lnTo>
                  <a:pt x="317" y="1677"/>
                </a:lnTo>
                <a:lnTo>
                  <a:pt x="317" y="1678"/>
                </a:lnTo>
                <a:lnTo>
                  <a:pt x="317" y="1678"/>
                </a:lnTo>
                <a:lnTo>
                  <a:pt x="315" y="1678"/>
                </a:lnTo>
                <a:lnTo>
                  <a:pt x="315" y="1679"/>
                </a:lnTo>
                <a:lnTo>
                  <a:pt x="314" y="1679"/>
                </a:lnTo>
                <a:lnTo>
                  <a:pt x="314" y="1682"/>
                </a:lnTo>
                <a:lnTo>
                  <a:pt x="315" y="1682"/>
                </a:lnTo>
                <a:lnTo>
                  <a:pt x="314" y="1682"/>
                </a:lnTo>
                <a:lnTo>
                  <a:pt x="314" y="1683"/>
                </a:lnTo>
                <a:lnTo>
                  <a:pt x="314" y="1683"/>
                </a:lnTo>
                <a:lnTo>
                  <a:pt x="314" y="1684"/>
                </a:lnTo>
                <a:lnTo>
                  <a:pt x="313" y="1684"/>
                </a:lnTo>
                <a:lnTo>
                  <a:pt x="313" y="1686"/>
                </a:lnTo>
                <a:lnTo>
                  <a:pt x="313" y="1687"/>
                </a:lnTo>
                <a:lnTo>
                  <a:pt x="310" y="1687"/>
                </a:lnTo>
                <a:lnTo>
                  <a:pt x="308" y="1688"/>
                </a:lnTo>
                <a:lnTo>
                  <a:pt x="306" y="1688"/>
                </a:lnTo>
                <a:lnTo>
                  <a:pt x="305" y="1685"/>
                </a:lnTo>
                <a:lnTo>
                  <a:pt x="303" y="1685"/>
                </a:lnTo>
                <a:lnTo>
                  <a:pt x="303" y="1684"/>
                </a:lnTo>
                <a:lnTo>
                  <a:pt x="302" y="1683"/>
                </a:lnTo>
                <a:lnTo>
                  <a:pt x="300" y="1685"/>
                </a:lnTo>
                <a:lnTo>
                  <a:pt x="299" y="1685"/>
                </a:lnTo>
                <a:lnTo>
                  <a:pt x="299" y="1684"/>
                </a:lnTo>
                <a:lnTo>
                  <a:pt x="297" y="1684"/>
                </a:lnTo>
                <a:lnTo>
                  <a:pt x="297" y="1686"/>
                </a:lnTo>
                <a:lnTo>
                  <a:pt x="296" y="1686"/>
                </a:lnTo>
                <a:lnTo>
                  <a:pt x="294" y="1684"/>
                </a:lnTo>
                <a:lnTo>
                  <a:pt x="290" y="1684"/>
                </a:lnTo>
                <a:lnTo>
                  <a:pt x="288" y="1685"/>
                </a:lnTo>
                <a:lnTo>
                  <a:pt x="286" y="1685"/>
                </a:lnTo>
                <a:lnTo>
                  <a:pt x="284" y="1684"/>
                </a:lnTo>
                <a:lnTo>
                  <a:pt x="283" y="1685"/>
                </a:lnTo>
                <a:lnTo>
                  <a:pt x="284" y="1686"/>
                </a:lnTo>
                <a:lnTo>
                  <a:pt x="284" y="1687"/>
                </a:lnTo>
                <a:lnTo>
                  <a:pt x="284" y="1687"/>
                </a:lnTo>
                <a:lnTo>
                  <a:pt x="283" y="1686"/>
                </a:lnTo>
                <a:lnTo>
                  <a:pt x="282" y="1686"/>
                </a:lnTo>
                <a:lnTo>
                  <a:pt x="282" y="1685"/>
                </a:lnTo>
                <a:lnTo>
                  <a:pt x="281" y="1685"/>
                </a:lnTo>
                <a:lnTo>
                  <a:pt x="281" y="1687"/>
                </a:lnTo>
                <a:lnTo>
                  <a:pt x="279" y="1688"/>
                </a:lnTo>
                <a:lnTo>
                  <a:pt x="279" y="1688"/>
                </a:lnTo>
                <a:lnTo>
                  <a:pt x="279" y="1689"/>
                </a:lnTo>
                <a:lnTo>
                  <a:pt x="279" y="1691"/>
                </a:lnTo>
                <a:lnTo>
                  <a:pt x="278" y="1692"/>
                </a:lnTo>
                <a:lnTo>
                  <a:pt x="277" y="1692"/>
                </a:lnTo>
                <a:lnTo>
                  <a:pt x="278" y="1697"/>
                </a:lnTo>
                <a:lnTo>
                  <a:pt x="276" y="1700"/>
                </a:lnTo>
                <a:lnTo>
                  <a:pt x="273" y="1701"/>
                </a:lnTo>
                <a:lnTo>
                  <a:pt x="273" y="1705"/>
                </a:lnTo>
                <a:lnTo>
                  <a:pt x="271" y="1706"/>
                </a:lnTo>
                <a:lnTo>
                  <a:pt x="270" y="1706"/>
                </a:lnTo>
                <a:lnTo>
                  <a:pt x="270" y="1710"/>
                </a:lnTo>
                <a:lnTo>
                  <a:pt x="269" y="1711"/>
                </a:lnTo>
                <a:lnTo>
                  <a:pt x="270" y="1714"/>
                </a:lnTo>
                <a:lnTo>
                  <a:pt x="271" y="1714"/>
                </a:lnTo>
                <a:lnTo>
                  <a:pt x="271" y="1715"/>
                </a:lnTo>
                <a:lnTo>
                  <a:pt x="271" y="1716"/>
                </a:lnTo>
                <a:lnTo>
                  <a:pt x="270" y="1718"/>
                </a:lnTo>
                <a:lnTo>
                  <a:pt x="270" y="1720"/>
                </a:lnTo>
                <a:lnTo>
                  <a:pt x="269" y="1720"/>
                </a:lnTo>
                <a:lnTo>
                  <a:pt x="267" y="1721"/>
                </a:lnTo>
                <a:lnTo>
                  <a:pt x="265" y="1719"/>
                </a:lnTo>
                <a:lnTo>
                  <a:pt x="264" y="1719"/>
                </a:lnTo>
                <a:lnTo>
                  <a:pt x="263" y="1720"/>
                </a:lnTo>
                <a:lnTo>
                  <a:pt x="264" y="1722"/>
                </a:lnTo>
                <a:lnTo>
                  <a:pt x="264" y="1723"/>
                </a:lnTo>
                <a:lnTo>
                  <a:pt x="260" y="1723"/>
                </a:lnTo>
                <a:lnTo>
                  <a:pt x="260" y="1724"/>
                </a:lnTo>
                <a:lnTo>
                  <a:pt x="259" y="1724"/>
                </a:lnTo>
                <a:lnTo>
                  <a:pt x="258" y="1723"/>
                </a:lnTo>
                <a:lnTo>
                  <a:pt x="257" y="1723"/>
                </a:lnTo>
                <a:lnTo>
                  <a:pt x="256" y="1723"/>
                </a:lnTo>
                <a:lnTo>
                  <a:pt x="255" y="1723"/>
                </a:lnTo>
                <a:lnTo>
                  <a:pt x="255" y="1724"/>
                </a:lnTo>
                <a:lnTo>
                  <a:pt x="255" y="1724"/>
                </a:lnTo>
                <a:lnTo>
                  <a:pt x="255" y="1725"/>
                </a:lnTo>
                <a:lnTo>
                  <a:pt x="254" y="1726"/>
                </a:lnTo>
                <a:lnTo>
                  <a:pt x="253" y="1725"/>
                </a:lnTo>
                <a:lnTo>
                  <a:pt x="253" y="1724"/>
                </a:lnTo>
                <a:lnTo>
                  <a:pt x="254" y="1724"/>
                </a:lnTo>
                <a:lnTo>
                  <a:pt x="253" y="1719"/>
                </a:lnTo>
                <a:lnTo>
                  <a:pt x="254" y="1718"/>
                </a:lnTo>
                <a:lnTo>
                  <a:pt x="253" y="1718"/>
                </a:lnTo>
                <a:lnTo>
                  <a:pt x="254" y="1717"/>
                </a:lnTo>
                <a:lnTo>
                  <a:pt x="253" y="1716"/>
                </a:lnTo>
                <a:lnTo>
                  <a:pt x="252" y="1714"/>
                </a:lnTo>
                <a:lnTo>
                  <a:pt x="252" y="1713"/>
                </a:lnTo>
                <a:lnTo>
                  <a:pt x="249" y="1714"/>
                </a:lnTo>
                <a:lnTo>
                  <a:pt x="248" y="1712"/>
                </a:lnTo>
                <a:lnTo>
                  <a:pt x="247" y="1712"/>
                </a:lnTo>
                <a:lnTo>
                  <a:pt x="247" y="1711"/>
                </a:lnTo>
                <a:lnTo>
                  <a:pt x="247" y="1713"/>
                </a:lnTo>
                <a:lnTo>
                  <a:pt x="245" y="1713"/>
                </a:lnTo>
                <a:lnTo>
                  <a:pt x="245" y="1712"/>
                </a:lnTo>
                <a:lnTo>
                  <a:pt x="245" y="1712"/>
                </a:lnTo>
                <a:lnTo>
                  <a:pt x="244" y="1711"/>
                </a:lnTo>
                <a:lnTo>
                  <a:pt x="245" y="1711"/>
                </a:lnTo>
                <a:lnTo>
                  <a:pt x="242" y="1710"/>
                </a:lnTo>
                <a:lnTo>
                  <a:pt x="242" y="1711"/>
                </a:lnTo>
                <a:lnTo>
                  <a:pt x="240" y="1711"/>
                </a:lnTo>
                <a:lnTo>
                  <a:pt x="238" y="1710"/>
                </a:lnTo>
                <a:lnTo>
                  <a:pt x="237" y="1709"/>
                </a:lnTo>
                <a:lnTo>
                  <a:pt x="237" y="1708"/>
                </a:lnTo>
                <a:lnTo>
                  <a:pt x="237" y="1706"/>
                </a:lnTo>
                <a:lnTo>
                  <a:pt x="238" y="1705"/>
                </a:lnTo>
                <a:lnTo>
                  <a:pt x="238" y="1704"/>
                </a:lnTo>
                <a:lnTo>
                  <a:pt x="239" y="1704"/>
                </a:lnTo>
                <a:lnTo>
                  <a:pt x="239" y="1703"/>
                </a:lnTo>
                <a:lnTo>
                  <a:pt x="235" y="1702"/>
                </a:lnTo>
                <a:lnTo>
                  <a:pt x="233" y="1700"/>
                </a:lnTo>
                <a:lnTo>
                  <a:pt x="233" y="1699"/>
                </a:lnTo>
                <a:lnTo>
                  <a:pt x="235" y="1698"/>
                </a:lnTo>
                <a:lnTo>
                  <a:pt x="234" y="1694"/>
                </a:lnTo>
                <a:lnTo>
                  <a:pt x="232" y="1695"/>
                </a:lnTo>
                <a:lnTo>
                  <a:pt x="228" y="1692"/>
                </a:lnTo>
                <a:lnTo>
                  <a:pt x="228" y="1689"/>
                </a:lnTo>
                <a:lnTo>
                  <a:pt x="227" y="1689"/>
                </a:lnTo>
                <a:lnTo>
                  <a:pt x="227" y="1686"/>
                </a:lnTo>
                <a:lnTo>
                  <a:pt x="229" y="1686"/>
                </a:lnTo>
                <a:lnTo>
                  <a:pt x="231" y="1683"/>
                </a:lnTo>
                <a:lnTo>
                  <a:pt x="230" y="1681"/>
                </a:lnTo>
                <a:lnTo>
                  <a:pt x="233" y="1680"/>
                </a:lnTo>
                <a:lnTo>
                  <a:pt x="233" y="1680"/>
                </a:lnTo>
                <a:lnTo>
                  <a:pt x="232" y="1680"/>
                </a:lnTo>
                <a:lnTo>
                  <a:pt x="231" y="1678"/>
                </a:lnTo>
                <a:lnTo>
                  <a:pt x="232" y="1678"/>
                </a:lnTo>
                <a:lnTo>
                  <a:pt x="232" y="1677"/>
                </a:lnTo>
                <a:lnTo>
                  <a:pt x="232" y="1676"/>
                </a:lnTo>
                <a:lnTo>
                  <a:pt x="233" y="1676"/>
                </a:lnTo>
                <a:lnTo>
                  <a:pt x="234" y="1674"/>
                </a:lnTo>
                <a:lnTo>
                  <a:pt x="234" y="1673"/>
                </a:lnTo>
                <a:lnTo>
                  <a:pt x="233" y="1673"/>
                </a:lnTo>
                <a:lnTo>
                  <a:pt x="231" y="1671"/>
                </a:lnTo>
                <a:lnTo>
                  <a:pt x="230" y="1670"/>
                </a:lnTo>
                <a:lnTo>
                  <a:pt x="230" y="1670"/>
                </a:lnTo>
                <a:lnTo>
                  <a:pt x="229" y="1669"/>
                </a:lnTo>
                <a:lnTo>
                  <a:pt x="229" y="1666"/>
                </a:lnTo>
                <a:lnTo>
                  <a:pt x="231" y="1665"/>
                </a:lnTo>
                <a:lnTo>
                  <a:pt x="231" y="1665"/>
                </a:lnTo>
                <a:lnTo>
                  <a:pt x="228" y="1664"/>
                </a:lnTo>
                <a:lnTo>
                  <a:pt x="228" y="1661"/>
                </a:lnTo>
                <a:lnTo>
                  <a:pt x="226" y="1661"/>
                </a:lnTo>
                <a:lnTo>
                  <a:pt x="226" y="1659"/>
                </a:lnTo>
                <a:lnTo>
                  <a:pt x="222" y="1658"/>
                </a:lnTo>
                <a:lnTo>
                  <a:pt x="221" y="1657"/>
                </a:lnTo>
                <a:lnTo>
                  <a:pt x="221" y="1657"/>
                </a:lnTo>
                <a:lnTo>
                  <a:pt x="221" y="1656"/>
                </a:lnTo>
                <a:lnTo>
                  <a:pt x="224" y="1652"/>
                </a:lnTo>
                <a:lnTo>
                  <a:pt x="223" y="1651"/>
                </a:lnTo>
                <a:lnTo>
                  <a:pt x="223" y="1650"/>
                </a:lnTo>
                <a:lnTo>
                  <a:pt x="222" y="1649"/>
                </a:lnTo>
                <a:lnTo>
                  <a:pt x="222" y="1647"/>
                </a:lnTo>
                <a:lnTo>
                  <a:pt x="222" y="1647"/>
                </a:lnTo>
                <a:lnTo>
                  <a:pt x="220" y="1644"/>
                </a:lnTo>
                <a:lnTo>
                  <a:pt x="215" y="1639"/>
                </a:lnTo>
                <a:lnTo>
                  <a:pt x="216" y="1636"/>
                </a:lnTo>
                <a:lnTo>
                  <a:pt x="219" y="1636"/>
                </a:lnTo>
                <a:lnTo>
                  <a:pt x="221" y="1635"/>
                </a:lnTo>
                <a:lnTo>
                  <a:pt x="221" y="1634"/>
                </a:lnTo>
                <a:lnTo>
                  <a:pt x="218" y="1635"/>
                </a:lnTo>
                <a:lnTo>
                  <a:pt x="217" y="1634"/>
                </a:lnTo>
                <a:lnTo>
                  <a:pt x="217" y="1633"/>
                </a:lnTo>
                <a:lnTo>
                  <a:pt x="218" y="1631"/>
                </a:lnTo>
                <a:lnTo>
                  <a:pt x="218" y="1626"/>
                </a:lnTo>
                <a:lnTo>
                  <a:pt x="219" y="1626"/>
                </a:lnTo>
                <a:lnTo>
                  <a:pt x="220" y="1624"/>
                </a:lnTo>
                <a:lnTo>
                  <a:pt x="219" y="1624"/>
                </a:lnTo>
                <a:lnTo>
                  <a:pt x="215" y="1625"/>
                </a:lnTo>
                <a:lnTo>
                  <a:pt x="216" y="1626"/>
                </a:lnTo>
                <a:lnTo>
                  <a:pt x="216" y="1631"/>
                </a:lnTo>
                <a:lnTo>
                  <a:pt x="216" y="1632"/>
                </a:lnTo>
                <a:lnTo>
                  <a:pt x="215" y="1634"/>
                </a:lnTo>
                <a:lnTo>
                  <a:pt x="212" y="1635"/>
                </a:lnTo>
                <a:lnTo>
                  <a:pt x="208" y="1631"/>
                </a:lnTo>
                <a:lnTo>
                  <a:pt x="207" y="1631"/>
                </a:lnTo>
                <a:lnTo>
                  <a:pt x="207" y="1629"/>
                </a:lnTo>
                <a:lnTo>
                  <a:pt x="205" y="1628"/>
                </a:lnTo>
                <a:lnTo>
                  <a:pt x="204" y="1627"/>
                </a:lnTo>
                <a:lnTo>
                  <a:pt x="203" y="1627"/>
                </a:lnTo>
                <a:lnTo>
                  <a:pt x="201" y="1627"/>
                </a:lnTo>
                <a:lnTo>
                  <a:pt x="199" y="1625"/>
                </a:lnTo>
                <a:lnTo>
                  <a:pt x="197" y="1624"/>
                </a:lnTo>
                <a:lnTo>
                  <a:pt x="198" y="1623"/>
                </a:lnTo>
                <a:lnTo>
                  <a:pt x="195" y="1620"/>
                </a:lnTo>
                <a:lnTo>
                  <a:pt x="187" y="1619"/>
                </a:lnTo>
                <a:lnTo>
                  <a:pt x="185" y="1620"/>
                </a:lnTo>
                <a:lnTo>
                  <a:pt x="183" y="1620"/>
                </a:lnTo>
                <a:lnTo>
                  <a:pt x="182" y="1621"/>
                </a:lnTo>
                <a:lnTo>
                  <a:pt x="180" y="1621"/>
                </a:lnTo>
                <a:lnTo>
                  <a:pt x="178" y="1617"/>
                </a:lnTo>
                <a:lnTo>
                  <a:pt x="175" y="1618"/>
                </a:lnTo>
                <a:lnTo>
                  <a:pt x="174" y="1617"/>
                </a:lnTo>
                <a:lnTo>
                  <a:pt x="175" y="1617"/>
                </a:lnTo>
                <a:lnTo>
                  <a:pt x="174" y="1616"/>
                </a:lnTo>
                <a:lnTo>
                  <a:pt x="175" y="1616"/>
                </a:lnTo>
                <a:lnTo>
                  <a:pt x="174" y="1616"/>
                </a:lnTo>
                <a:lnTo>
                  <a:pt x="174" y="1614"/>
                </a:lnTo>
                <a:lnTo>
                  <a:pt x="173" y="1614"/>
                </a:lnTo>
                <a:lnTo>
                  <a:pt x="171" y="1612"/>
                </a:lnTo>
                <a:lnTo>
                  <a:pt x="166" y="1610"/>
                </a:lnTo>
                <a:lnTo>
                  <a:pt x="165" y="1609"/>
                </a:lnTo>
                <a:lnTo>
                  <a:pt x="164" y="1611"/>
                </a:lnTo>
                <a:lnTo>
                  <a:pt x="162" y="1612"/>
                </a:lnTo>
                <a:lnTo>
                  <a:pt x="161" y="1612"/>
                </a:lnTo>
                <a:lnTo>
                  <a:pt x="161" y="1611"/>
                </a:lnTo>
                <a:lnTo>
                  <a:pt x="158" y="1609"/>
                </a:lnTo>
                <a:lnTo>
                  <a:pt x="155" y="1609"/>
                </a:lnTo>
                <a:lnTo>
                  <a:pt x="153" y="1610"/>
                </a:lnTo>
                <a:lnTo>
                  <a:pt x="154" y="1613"/>
                </a:lnTo>
                <a:lnTo>
                  <a:pt x="152" y="1612"/>
                </a:lnTo>
                <a:lnTo>
                  <a:pt x="151" y="1613"/>
                </a:lnTo>
                <a:lnTo>
                  <a:pt x="150" y="1613"/>
                </a:lnTo>
                <a:lnTo>
                  <a:pt x="150" y="1614"/>
                </a:lnTo>
                <a:lnTo>
                  <a:pt x="148" y="1614"/>
                </a:lnTo>
                <a:lnTo>
                  <a:pt x="146" y="1615"/>
                </a:lnTo>
                <a:lnTo>
                  <a:pt x="146" y="1614"/>
                </a:lnTo>
                <a:lnTo>
                  <a:pt x="146" y="1614"/>
                </a:lnTo>
                <a:lnTo>
                  <a:pt x="146" y="1612"/>
                </a:lnTo>
                <a:lnTo>
                  <a:pt x="147" y="1611"/>
                </a:lnTo>
                <a:lnTo>
                  <a:pt x="147" y="1610"/>
                </a:lnTo>
                <a:lnTo>
                  <a:pt x="146" y="1610"/>
                </a:lnTo>
                <a:lnTo>
                  <a:pt x="146" y="1608"/>
                </a:lnTo>
                <a:lnTo>
                  <a:pt x="144" y="1608"/>
                </a:lnTo>
                <a:lnTo>
                  <a:pt x="143" y="1606"/>
                </a:lnTo>
                <a:lnTo>
                  <a:pt x="141" y="1604"/>
                </a:lnTo>
                <a:lnTo>
                  <a:pt x="140" y="1603"/>
                </a:lnTo>
                <a:lnTo>
                  <a:pt x="138" y="1603"/>
                </a:lnTo>
                <a:lnTo>
                  <a:pt x="137" y="1604"/>
                </a:lnTo>
                <a:lnTo>
                  <a:pt x="136" y="1603"/>
                </a:lnTo>
                <a:lnTo>
                  <a:pt x="135" y="1603"/>
                </a:lnTo>
                <a:lnTo>
                  <a:pt x="135" y="1601"/>
                </a:lnTo>
                <a:lnTo>
                  <a:pt x="133" y="1601"/>
                </a:lnTo>
                <a:lnTo>
                  <a:pt x="133" y="1598"/>
                </a:lnTo>
                <a:lnTo>
                  <a:pt x="131" y="1597"/>
                </a:lnTo>
                <a:lnTo>
                  <a:pt x="130" y="1595"/>
                </a:lnTo>
                <a:lnTo>
                  <a:pt x="129" y="1595"/>
                </a:lnTo>
                <a:lnTo>
                  <a:pt x="129" y="1594"/>
                </a:lnTo>
                <a:lnTo>
                  <a:pt x="126" y="1594"/>
                </a:lnTo>
                <a:lnTo>
                  <a:pt x="125" y="1595"/>
                </a:lnTo>
                <a:lnTo>
                  <a:pt x="123" y="1594"/>
                </a:lnTo>
                <a:lnTo>
                  <a:pt x="123" y="1595"/>
                </a:lnTo>
                <a:lnTo>
                  <a:pt x="122" y="1593"/>
                </a:lnTo>
                <a:lnTo>
                  <a:pt x="120" y="1591"/>
                </a:lnTo>
                <a:lnTo>
                  <a:pt x="114" y="1590"/>
                </a:lnTo>
                <a:lnTo>
                  <a:pt x="111" y="1590"/>
                </a:lnTo>
                <a:lnTo>
                  <a:pt x="96" y="1592"/>
                </a:lnTo>
                <a:lnTo>
                  <a:pt x="96" y="1593"/>
                </a:lnTo>
                <a:lnTo>
                  <a:pt x="95" y="1593"/>
                </a:lnTo>
                <a:lnTo>
                  <a:pt x="95" y="1600"/>
                </a:lnTo>
                <a:lnTo>
                  <a:pt x="95" y="1600"/>
                </a:lnTo>
                <a:lnTo>
                  <a:pt x="95" y="1600"/>
                </a:lnTo>
                <a:lnTo>
                  <a:pt x="92" y="1600"/>
                </a:lnTo>
                <a:lnTo>
                  <a:pt x="91" y="1602"/>
                </a:lnTo>
                <a:lnTo>
                  <a:pt x="90" y="1602"/>
                </a:lnTo>
                <a:lnTo>
                  <a:pt x="90" y="1603"/>
                </a:lnTo>
                <a:lnTo>
                  <a:pt x="87" y="1605"/>
                </a:lnTo>
                <a:lnTo>
                  <a:pt x="87" y="1606"/>
                </a:lnTo>
                <a:lnTo>
                  <a:pt x="86" y="1606"/>
                </a:lnTo>
                <a:lnTo>
                  <a:pt x="87" y="1608"/>
                </a:lnTo>
                <a:lnTo>
                  <a:pt x="89" y="1611"/>
                </a:lnTo>
                <a:lnTo>
                  <a:pt x="89" y="1611"/>
                </a:lnTo>
                <a:lnTo>
                  <a:pt x="88" y="1611"/>
                </a:lnTo>
                <a:lnTo>
                  <a:pt x="88" y="1613"/>
                </a:lnTo>
                <a:lnTo>
                  <a:pt x="90" y="1614"/>
                </a:lnTo>
                <a:lnTo>
                  <a:pt x="91" y="1615"/>
                </a:lnTo>
                <a:lnTo>
                  <a:pt x="91" y="1618"/>
                </a:lnTo>
                <a:lnTo>
                  <a:pt x="94" y="1621"/>
                </a:lnTo>
                <a:lnTo>
                  <a:pt x="93" y="1623"/>
                </a:lnTo>
                <a:lnTo>
                  <a:pt x="92" y="1625"/>
                </a:lnTo>
                <a:lnTo>
                  <a:pt x="91" y="1626"/>
                </a:lnTo>
                <a:lnTo>
                  <a:pt x="91" y="1630"/>
                </a:lnTo>
                <a:lnTo>
                  <a:pt x="90" y="1630"/>
                </a:lnTo>
                <a:lnTo>
                  <a:pt x="89" y="1635"/>
                </a:lnTo>
                <a:lnTo>
                  <a:pt x="88" y="1637"/>
                </a:lnTo>
                <a:lnTo>
                  <a:pt x="86" y="1638"/>
                </a:lnTo>
                <a:lnTo>
                  <a:pt x="86" y="1641"/>
                </a:lnTo>
                <a:lnTo>
                  <a:pt x="85" y="1643"/>
                </a:lnTo>
                <a:lnTo>
                  <a:pt x="84" y="1644"/>
                </a:lnTo>
                <a:lnTo>
                  <a:pt x="83" y="1644"/>
                </a:lnTo>
                <a:lnTo>
                  <a:pt x="83" y="1644"/>
                </a:lnTo>
                <a:lnTo>
                  <a:pt x="82" y="1644"/>
                </a:lnTo>
                <a:lnTo>
                  <a:pt x="78" y="1642"/>
                </a:lnTo>
                <a:lnTo>
                  <a:pt x="78" y="1646"/>
                </a:lnTo>
                <a:lnTo>
                  <a:pt x="72" y="1651"/>
                </a:lnTo>
                <a:lnTo>
                  <a:pt x="71" y="1650"/>
                </a:lnTo>
                <a:lnTo>
                  <a:pt x="71" y="1651"/>
                </a:lnTo>
                <a:lnTo>
                  <a:pt x="68" y="1650"/>
                </a:lnTo>
                <a:lnTo>
                  <a:pt x="67" y="1651"/>
                </a:lnTo>
                <a:lnTo>
                  <a:pt x="66" y="1651"/>
                </a:lnTo>
                <a:lnTo>
                  <a:pt x="65" y="1651"/>
                </a:lnTo>
                <a:lnTo>
                  <a:pt x="64" y="1652"/>
                </a:lnTo>
                <a:lnTo>
                  <a:pt x="63" y="1650"/>
                </a:lnTo>
                <a:lnTo>
                  <a:pt x="61" y="1650"/>
                </a:lnTo>
                <a:lnTo>
                  <a:pt x="61" y="1651"/>
                </a:lnTo>
                <a:lnTo>
                  <a:pt x="60" y="1650"/>
                </a:lnTo>
                <a:lnTo>
                  <a:pt x="60" y="1650"/>
                </a:lnTo>
                <a:lnTo>
                  <a:pt x="58" y="1652"/>
                </a:lnTo>
                <a:lnTo>
                  <a:pt x="57" y="1653"/>
                </a:lnTo>
                <a:lnTo>
                  <a:pt x="55" y="1653"/>
                </a:lnTo>
                <a:lnTo>
                  <a:pt x="54" y="1653"/>
                </a:lnTo>
                <a:lnTo>
                  <a:pt x="52" y="1653"/>
                </a:lnTo>
                <a:lnTo>
                  <a:pt x="51" y="1652"/>
                </a:lnTo>
                <a:lnTo>
                  <a:pt x="49" y="1653"/>
                </a:lnTo>
                <a:lnTo>
                  <a:pt x="48" y="1652"/>
                </a:lnTo>
                <a:lnTo>
                  <a:pt x="47" y="1653"/>
                </a:lnTo>
                <a:lnTo>
                  <a:pt x="47" y="1655"/>
                </a:lnTo>
                <a:lnTo>
                  <a:pt x="46" y="1655"/>
                </a:lnTo>
                <a:lnTo>
                  <a:pt x="46" y="1655"/>
                </a:lnTo>
                <a:lnTo>
                  <a:pt x="46" y="1655"/>
                </a:lnTo>
                <a:lnTo>
                  <a:pt x="46" y="1656"/>
                </a:lnTo>
                <a:lnTo>
                  <a:pt x="45" y="1657"/>
                </a:lnTo>
                <a:lnTo>
                  <a:pt x="44" y="1658"/>
                </a:lnTo>
                <a:lnTo>
                  <a:pt x="43" y="1657"/>
                </a:lnTo>
                <a:lnTo>
                  <a:pt x="43" y="1659"/>
                </a:lnTo>
                <a:lnTo>
                  <a:pt x="41" y="1660"/>
                </a:lnTo>
                <a:lnTo>
                  <a:pt x="41" y="1660"/>
                </a:lnTo>
                <a:lnTo>
                  <a:pt x="41" y="1659"/>
                </a:lnTo>
                <a:lnTo>
                  <a:pt x="39" y="1657"/>
                </a:lnTo>
                <a:lnTo>
                  <a:pt x="37" y="1657"/>
                </a:lnTo>
                <a:lnTo>
                  <a:pt x="37" y="1658"/>
                </a:lnTo>
                <a:lnTo>
                  <a:pt x="36" y="1658"/>
                </a:lnTo>
                <a:lnTo>
                  <a:pt x="34" y="1658"/>
                </a:lnTo>
                <a:lnTo>
                  <a:pt x="34" y="1659"/>
                </a:lnTo>
                <a:lnTo>
                  <a:pt x="35" y="1659"/>
                </a:lnTo>
                <a:lnTo>
                  <a:pt x="35" y="1660"/>
                </a:lnTo>
                <a:lnTo>
                  <a:pt x="33" y="1661"/>
                </a:lnTo>
                <a:lnTo>
                  <a:pt x="33" y="1662"/>
                </a:lnTo>
                <a:lnTo>
                  <a:pt x="32" y="1662"/>
                </a:lnTo>
                <a:lnTo>
                  <a:pt x="30" y="1660"/>
                </a:lnTo>
                <a:lnTo>
                  <a:pt x="29" y="1662"/>
                </a:lnTo>
                <a:lnTo>
                  <a:pt x="28" y="1662"/>
                </a:lnTo>
                <a:lnTo>
                  <a:pt x="27" y="1662"/>
                </a:lnTo>
                <a:lnTo>
                  <a:pt x="24" y="1664"/>
                </a:lnTo>
                <a:lnTo>
                  <a:pt x="21" y="1664"/>
                </a:lnTo>
                <a:lnTo>
                  <a:pt x="19" y="1664"/>
                </a:lnTo>
                <a:lnTo>
                  <a:pt x="18" y="1662"/>
                </a:lnTo>
                <a:lnTo>
                  <a:pt x="17" y="1662"/>
                </a:lnTo>
                <a:lnTo>
                  <a:pt x="17" y="1661"/>
                </a:lnTo>
                <a:lnTo>
                  <a:pt x="16" y="1661"/>
                </a:lnTo>
                <a:lnTo>
                  <a:pt x="17" y="1661"/>
                </a:lnTo>
                <a:lnTo>
                  <a:pt x="17" y="1660"/>
                </a:lnTo>
                <a:lnTo>
                  <a:pt x="13" y="1656"/>
                </a:lnTo>
                <a:lnTo>
                  <a:pt x="13" y="1655"/>
                </a:lnTo>
                <a:lnTo>
                  <a:pt x="14" y="1655"/>
                </a:lnTo>
                <a:lnTo>
                  <a:pt x="15" y="1653"/>
                </a:lnTo>
                <a:lnTo>
                  <a:pt x="13" y="1652"/>
                </a:lnTo>
                <a:lnTo>
                  <a:pt x="12" y="1652"/>
                </a:lnTo>
                <a:lnTo>
                  <a:pt x="12" y="1649"/>
                </a:lnTo>
                <a:lnTo>
                  <a:pt x="10" y="1648"/>
                </a:lnTo>
                <a:lnTo>
                  <a:pt x="9" y="1647"/>
                </a:lnTo>
                <a:lnTo>
                  <a:pt x="9" y="1648"/>
                </a:lnTo>
                <a:lnTo>
                  <a:pt x="7" y="1648"/>
                </a:lnTo>
                <a:lnTo>
                  <a:pt x="7" y="1649"/>
                </a:lnTo>
                <a:lnTo>
                  <a:pt x="6" y="1648"/>
                </a:lnTo>
                <a:lnTo>
                  <a:pt x="6" y="1646"/>
                </a:lnTo>
                <a:lnTo>
                  <a:pt x="4" y="1646"/>
                </a:lnTo>
                <a:lnTo>
                  <a:pt x="4" y="1643"/>
                </a:lnTo>
                <a:lnTo>
                  <a:pt x="3" y="1643"/>
                </a:lnTo>
                <a:lnTo>
                  <a:pt x="2" y="1642"/>
                </a:lnTo>
                <a:lnTo>
                  <a:pt x="2" y="1642"/>
                </a:lnTo>
                <a:lnTo>
                  <a:pt x="1" y="1638"/>
                </a:lnTo>
                <a:lnTo>
                  <a:pt x="1" y="1637"/>
                </a:lnTo>
                <a:lnTo>
                  <a:pt x="0" y="1637"/>
                </a:lnTo>
                <a:lnTo>
                  <a:pt x="2" y="1636"/>
                </a:lnTo>
                <a:lnTo>
                  <a:pt x="4" y="1635"/>
                </a:lnTo>
                <a:lnTo>
                  <a:pt x="5" y="1633"/>
                </a:lnTo>
                <a:lnTo>
                  <a:pt x="4" y="1631"/>
                </a:lnTo>
                <a:lnTo>
                  <a:pt x="5" y="1630"/>
                </a:lnTo>
                <a:lnTo>
                  <a:pt x="6" y="1629"/>
                </a:lnTo>
                <a:lnTo>
                  <a:pt x="9" y="1629"/>
                </a:lnTo>
                <a:lnTo>
                  <a:pt x="12" y="1628"/>
                </a:lnTo>
                <a:lnTo>
                  <a:pt x="13" y="1626"/>
                </a:lnTo>
                <a:lnTo>
                  <a:pt x="13" y="1623"/>
                </a:lnTo>
                <a:lnTo>
                  <a:pt x="14" y="1622"/>
                </a:lnTo>
                <a:lnTo>
                  <a:pt x="14" y="1622"/>
                </a:lnTo>
                <a:lnTo>
                  <a:pt x="15" y="1622"/>
                </a:lnTo>
                <a:lnTo>
                  <a:pt x="15" y="1620"/>
                </a:lnTo>
                <a:lnTo>
                  <a:pt x="14" y="1619"/>
                </a:lnTo>
                <a:lnTo>
                  <a:pt x="14" y="1618"/>
                </a:lnTo>
                <a:lnTo>
                  <a:pt x="13" y="1617"/>
                </a:lnTo>
                <a:lnTo>
                  <a:pt x="12" y="1617"/>
                </a:lnTo>
                <a:lnTo>
                  <a:pt x="12" y="1616"/>
                </a:lnTo>
                <a:lnTo>
                  <a:pt x="11" y="1615"/>
                </a:lnTo>
                <a:lnTo>
                  <a:pt x="11" y="1613"/>
                </a:lnTo>
                <a:lnTo>
                  <a:pt x="10" y="1613"/>
                </a:lnTo>
                <a:lnTo>
                  <a:pt x="11" y="1612"/>
                </a:lnTo>
                <a:lnTo>
                  <a:pt x="11" y="1610"/>
                </a:lnTo>
                <a:lnTo>
                  <a:pt x="9" y="1606"/>
                </a:lnTo>
                <a:lnTo>
                  <a:pt x="10" y="1604"/>
                </a:lnTo>
                <a:lnTo>
                  <a:pt x="9" y="1603"/>
                </a:lnTo>
                <a:lnTo>
                  <a:pt x="9" y="1602"/>
                </a:lnTo>
                <a:lnTo>
                  <a:pt x="9" y="1601"/>
                </a:lnTo>
                <a:lnTo>
                  <a:pt x="9" y="1599"/>
                </a:lnTo>
                <a:lnTo>
                  <a:pt x="9" y="1598"/>
                </a:lnTo>
                <a:lnTo>
                  <a:pt x="8" y="1598"/>
                </a:lnTo>
                <a:lnTo>
                  <a:pt x="8" y="1597"/>
                </a:lnTo>
                <a:lnTo>
                  <a:pt x="7" y="1597"/>
                </a:lnTo>
                <a:lnTo>
                  <a:pt x="7" y="1596"/>
                </a:lnTo>
                <a:lnTo>
                  <a:pt x="6" y="1595"/>
                </a:lnTo>
                <a:lnTo>
                  <a:pt x="7" y="1595"/>
                </a:lnTo>
                <a:lnTo>
                  <a:pt x="6" y="1595"/>
                </a:lnTo>
                <a:lnTo>
                  <a:pt x="6" y="1592"/>
                </a:lnTo>
                <a:lnTo>
                  <a:pt x="5" y="1592"/>
                </a:lnTo>
                <a:lnTo>
                  <a:pt x="4" y="1591"/>
                </a:lnTo>
                <a:lnTo>
                  <a:pt x="5" y="1591"/>
                </a:lnTo>
                <a:lnTo>
                  <a:pt x="5" y="1590"/>
                </a:lnTo>
                <a:lnTo>
                  <a:pt x="8" y="1590"/>
                </a:lnTo>
                <a:lnTo>
                  <a:pt x="8" y="1587"/>
                </a:lnTo>
                <a:lnTo>
                  <a:pt x="7" y="1586"/>
                </a:lnTo>
                <a:lnTo>
                  <a:pt x="7" y="1585"/>
                </a:lnTo>
                <a:lnTo>
                  <a:pt x="9" y="1585"/>
                </a:lnTo>
                <a:lnTo>
                  <a:pt x="9" y="1584"/>
                </a:lnTo>
                <a:lnTo>
                  <a:pt x="11" y="1584"/>
                </a:lnTo>
                <a:lnTo>
                  <a:pt x="12" y="1583"/>
                </a:lnTo>
                <a:lnTo>
                  <a:pt x="12" y="1580"/>
                </a:lnTo>
                <a:lnTo>
                  <a:pt x="13" y="1579"/>
                </a:lnTo>
                <a:lnTo>
                  <a:pt x="12" y="1579"/>
                </a:lnTo>
                <a:lnTo>
                  <a:pt x="12" y="1576"/>
                </a:lnTo>
                <a:lnTo>
                  <a:pt x="14" y="1574"/>
                </a:lnTo>
                <a:lnTo>
                  <a:pt x="13" y="1573"/>
                </a:lnTo>
                <a:lnTo>
                  <a:pt x="15" y="1571"/>
                </a:lnTo>
                <a:lnTo>
                  <a:pt x="16" y="1571"/>
                </a:lnTo>
                <a:lnTo>
                  <a:pt x="16" y="1570"/>
                </a:lnTo>
                <a:lnTo>
                  <a:pt x="17" y="1570"/>
                </a:lnTo>
                <a:lnTo>
                  <a:pt x="18" y="1569"/>
                </a:lnTo>
                <a:lnTo>
                  <a:pt x="19" y="1569"/>
                </a:lnTo>
                <a:lnTo>
                  <a:pt x="20" y="1566"/>
                </a:lnTo>
                <a:lnTo>
                  <a:pt x="22" y="1565"/>
                </a:lnTo>
                <a:lnTo>
                  <a:pt x="22" y="1563"/>
                </a:lnTo>
                <a:lnTo>
                  <a:pt x="23" y="1563"/>
                </a:lnTo>
                <a:lnTo>
                  <a:pt x="22" y="1561"/>
                </a:lnTo>
                <a:lnTo>
                  <a:pt x="23" y="1561"/>
                </a:lnTo>
                <a:lnTo>
                  <a:pt x="24" y="1560"/>
                </a:lnTo>
                <a:lnTo>
                  <a:pt x="31" y="1562"/>
                </a:lnTo>
                <a:lnTo>
                  <a:pt x="31" y="1561"/>
                </a:lnTo>
                <a:lnTo>
                  <a:pt x="32" y="1560"/>
                </a:lnTo>
                <a:lnTo>
                  <a:pt x="34" y="1559"/>
                </a:lnTo>
                <a:lnTo>
                  <a:pt x="37" y="1559"/>
                </a:lnTo>
                <a:lnTo>
                  <a:pt x="37" y="1558"/>
                </a:lnTo>
                <a:lnTo>
                  <a:pt x="38" y="1559"/>
                </a:lnTo>
                <a:lnTo>
                  <a:pt x="39" y="1559"/>
                </a:lnTo>
                <a:lnTo>
                  <a:pt x="39" y="1559"/>
                </a:lnTo>
                <a:lnTo>
                  <a:pt x="43" y="1559"/>
                </a:lnTo>
                <a:lnTo>
                  <a:pt x="43" y="1560"/>
                </a:lnTo>
                <a:lnTo>
                  <a:pt x="44" y="1560"/>
                </a:lnTo>
                <a:lnTo>
                  <a:pt x="46" y="1559"/>
                </a:lnTo>
                <a:lnTo>
                  <a:pt x="46" y="1558"/>
                </a:lnTo>
                <a:lnTo>
                  <a:pt x="47" y="1557"/>
                </a:lnTo>
                <a:lnTo>
                  <a:pt x="46" y="1557"/>
                </a:lnTo>
                <a:lnTo>
                  <a:pt x="47" y="1555"/>
                </a:lnTo>
                <a:lnTo>
                  <a:pt x="48" y="1554"/>
                </a:lnTo>
                <a:lnTo>
                  <a:pt x="49" y="1554"/>
                </a:lnTo>
                <a:lnTo>
                  <a:pt x="49" y="1552"/>
                </a:lnTo>
                <a:lnTo>
                  <a:pt x="50" y="1551"/>
                </a:lnTo>
                <a:lnTo>
                  <a:pt x="50" y="1550"/>
                </a:lnTo>
                <a:lnTo>
                  <a:pt x="51" y="1550"/>
                </a:lnTo>
                <a:lnTo>
                  <a:pt x="51" y="1550"/>
                </a:lnTo>
                <a:lnTo>
                  <a:pt x="52" y="1550"/>
                </a:lnTo>
                <a:lnTo>
                  <a:pt x="53" y="1548"/>
                </a:lnTo>
                <a:lnTo>
                  <a:pt x="55" y="1548"/>
                </a:lnTo>
                <a:lnTo>
                  <a:pt x="56" y="1549"/>
                </a:lnTo>
                <a:lnTo>
                  <a:pt x="55" y="1546"/>
                </a:lnTo>
                <a:lnTo>
                  <a:pt x="55" y="1545"/>
                </a:lnTo>
                <a:lnTo>
                  <a:pt x="57" y="1545"/>
                </a:lnTo>
                <a:lnTo>
                  <a:pt x="58" y="1544"/>
                </a:lnTo>
                <a:lnTo>
                  <a:pt x="59" y="1542"/>
                </a:lnTo>
                <a:lnTo>
                  <a:pt x="59" y="1541"/>
                </a:lnTo>
                <a:lnTo>
                  <a:pt x="59" y="1539"/>
                </a:lnTo>
                <a:lnTo>
                  <a:pt x="60" y="1539"/>
                </a:lnTo>
                <a:lnTo>
                  <a:pt x="61" y="1540"/>
                </a:lnTo>
                <a:lnTo>
                  <a:pt x="61" y="1541"/>
                </a:lnTo>
                <a:lnTo>
                  <a:pt x="62" y="1543"/>
                </a:lnTo>
                <a:lnTo>
                  <a:pt x="64" y="1542"/>
                </a:lnTo>
                <a:lnTo>
                  <a:pt x="64" y="1541"/>
                </a:lnTo>
                <a:lnTo>
                  <a:pt x="65" y="1540"/>
                </a:lnTo>
                <a:lnTo>
                  <a:pt x="67" y="1541"/>
                </a:lnTo>
                <a:lnTo>
                  <a:pt x="67" y="1538"/>
                </a:lnTo>
                <a:lnTo>
                  <a:pt x="68" y="1537"/>
                </a:lnTo>
                <a:lnTo>
                  <a:pt x="69" y="1538"/>
                </a:lnTo>
                <a:lnTo>
                  <a:pt x="70" y="1537"/>
                </a:lnTo>
                <a:lnTo>
                  <a:pt x="70" y="1535"/>
                </a:lnTo>
                <a:lnTo>
                  <a:pt x="71" y="1533"/>
                </a:lnTo>
                <a:lnTo>
                  <a:pt x="72" y="1533"/>
                </a:lnTo>
                <a:lnTo>
                  <a:pt x="74" y="1535"/>
                </a:lnTo>
                <a:lnTo>
                  <a:pt x="77" y="1534"/>
                </a:lnTo>
                <a:lnTo>
                  <a:pt x="77" y="1533"/>
                </a:lnTo>
                <a:lnTo>
                  <a:pt x="78" y="1533"/>
                </a:lnTo>
                <a:lnTo>
                  <a:pt x="78" y="1532"/>
                </a:lnTo>
                <a:lnTo>
                  <a:pt x="79" y="1531"/>
                </a:lnTo>
                <a:lnTo>
                  <a:pt x="80" y="1530"/>
                </a:lnTo>
                <a:lnTo>
                  <a:pt x="82" y="1531"/>
                </a:lnTo>
                <a:lnTo>
                  <a:pt x="82" y="1528"/>
                </a:lnTo>
                <a:lnTo>
                  <a:pt x="81" y="1528"/>
                </a:lnTo>
                <a:lnTo>
                  <a:pt x="81" y="1527"/>
                </a:lnTo>
                <a:lnTo>
                  <a:pt x="82" y="1527"/>
                </a:lnTo>
                <a:lnTo>
                  <a:pt x="84" y="1526"/>
                </a:lnTo>
                <a:lnTo>
                  <a:pt x="85" y="1525"/>
                </a:lnTo>
                <a:lnTo>
                  <a:pt x="88" y="1524"/>
                </a:lnTo>
                <a:lnTo>
                  <a:pt x="89" y="1523"/>
                </a:lnTo>
                <a:lnTo>
                  <a:pt x="90" y="1522"/>
                </a:lnTo>
                <a:lnTo>
                  <a:pt x="90" y="1521"/>
                </a:lnTo>
                <a:lnTo>
                  <a:pt x="93" y="1523"/>
                </a:lnTo>
                <a:lnTo>
                  <a:pt x="97" y="1523"/>
                </a:lnTo>
                <a:lnTo>
                  <a:pt x="99" y="1522"/>
                </a:lnTo>
                <a:lnTo>
                  <a:pt x="100" y="1520"/>
                </a:lnTo>
                <a:lnTo>
                  <a:pt x="101" y="1520"/>
                </a:lnTo>
                <a:lnTo>
                  <a:pt x="102" y="1521"/>
                </a:lnTo>
                <a:lnTo>
                  <a:pt x="104" y="1521"/>
                </a:lnTo>
                <a:lnTo>
                  <a:pt x="104" y="1520"/>
                </a:lnTo>
                <a:lnTo>
                  <a:pt x="105" y="1520"/>
                </a:lnTo>
                <a:lnTo>
                  <a:pt x="105" y="1519"/>
                </a:lnTo>
                <a:lnTo>
                  <a:pt x="106" y="1519"/>
                </a:lnTo>
                <a:lnTo>
                  <a:pt x="106" y="1520"/>
                </a:lnTo>
                <a:lnTo>
                  <a:pt x="108" y="1520"/>
                </a:lnTo>
                <a:lnTo>
                  <a:pt x="108" y="1519"/>
                </a:lnTo>
                <a:lnTo>
                  <a:pt x="109" y="1519"/>
                </a:lnTo>
                <a:lnTo>
                  <a:pt x="110" y="1518"/>
                </a:lnTo>
                <a:lnTo>
                  <a:pt x="112" y="1519"/>
                </a:lnTo>
                <a:lnTo>
                  <a:pt x="114" y="1521"/>
                </a:lnTo>
                <a:lnTo>
                  <a:pt x="116" y="1520"/>
                </a:lnTo>
                <a:lnTo>
                  <a:pt x="117" y="1522"/>
                </a:lnTo>
                <a:lnTo>
                  <a:pt x="119" y="1521"/>
                </a:lnTo>
                <a:lnTo>
                  <a:pt x="120" y="1521"/>
                </a:lnTo>
                <a:lnTo>
                  <a:pt x="120" y="1519"/>
                </a:lnTo>
                <a:lnTo>
                  <a:pt x="123" y="1519"/>
                </a:lnTo>
                <a:lnTo>
                  <a:pt x="123" y="1520"/>
                </a:lnTo>
                <a:lnTo>
                  <a:pt x="122" y="1520"/>
                </a:lnTo>
                <a:lnTo>
                  <a:pt x="122" y="1522"/>
                </a:lnTo>
                <a:lnTo>
                  <a:pt x="120" y="1522"/>
                </a:lnTo>
                <a:lnTo>
                  <a:pt x="120" y="1524"/>
                </a:lnTo>
                <a:lnTo>
                  <a:pt x="121" y="1525"/>
                </a:lnTo>
                <a:lnTo>
                  <a:pt x="122" y="1525"/>
                </a:lnTo>
                <a:lnTo>
                  <a:pt x="122" y="1526"/>
                </a:lnTo>
                <a:lnTo>
                  <a:pt x="122" y="1527"/>
                </a:lnTo>
                <a:lnTo>
                  <a:pt x="124" y="1528"/>
                </a:lnTo>
                <a:lnTo>
                  <a:pt x="125" y="1529"/>
                </a:lnTo>
                <a:lnTo>
                  <a:pt x="126" y="1529"/>
                </a:lnTo>
                <a:lnTo>
                  <a:pt x="126" y="1529"/>
                </a:lnTo>
                <a:lnTo>
                  <a:pt x="125" y="1529"/>
                </a:lnTo>
                <a:lnTo>
                  <a:pt x="126" y="1534"/>
                </a:lnTo>
                <a:lnTo>
                  <a:pt x="129" y="1536"/>
                </a:lnTo>
                <a:lnTo>
                  <a:pt x="132" y="1536"/>
                </a:lnTo>
                <a:lnTo>
                  <a:pt x="132" y="1535"/>
                </a:lnTo>
                <a:lnTo>
                  <a:pt x="133" y="1537"/>
                </a:lnTo>
                <a:lnTo>
                  <a:pt x="134" y="1538"/>
                </a:lnTo>
                <a:lnTo>
                  <a:pt x="141" y="1538"/>
                </a:lnTo>
                <a:lnTo>
                  <a:pt x="142" y="1539"/>
                </a:lnTo>
                <a:lnTo>
                  <a:pt x="141" y="1540"/>
                </a:lnTo>
                <a:lnTo>
                  <a:pt x="143" y="1541"/>
                </a:lnTo>
                <a:lnTo>
                  <a:pt x="143" y="1543"/>
                </a:lnTo>
                <a:lnTo>
                  <a:pt x="145" y="1543"/>
                </a:lnTo>
                <a:lnTo>
                  <a:pt x="145" y="1545"/>
                </a:lnTo>
                <a:lnTo>
                  <a:pt x="143" y="1545"/>
                </a:lnTo>
                <a:lnTo>
                  <a:pt x="142" y="1547"/>
                </a:lnTo>
                <a:lnTo>
                  <a:pt x="141" y="1551"/>
                </a:lnTo>
                <a:lnTo>
                  <a:pt x="142" y="1552"/>
                </a:lnTo>
                <a:lnTo>
                  <a:pt x="143" y="1552"/>
                </a:lnTo>
                <a:lnTo>
                  <a:pt x="144" y="1550"/>
                </a:lnTo>
                <a:lnTo>
                  <a:pt x="144" y="1548"/>
                </a:lnTo>
                <a:lnTo>
                  <a:pt x="145" y="1547"/>
                </a:lnTo>
                <a:lnTo>
                  <a:pt x="147" y="1546"/>
                </a:lnTo>
                <a:lnTo>
                  <a:pt x="147" y="1545"/>
                </a:lnTo>
                <a:lnTo>
                  <a:pt x="146" y="1544"/>
                </a:lnTo>
                <a:lnTo>
                  <a:pt x="146" y="1542"/>
                </a:lnTo>
                <a:lnTo>
                  <a:pt x="144" y="1541"/>
                </a:lnTo>
                <a:lnTo>
                  <a:pt x="143" y="1540"/>
                </a:lnTo>
                <a:lnTo>
                  <a:pt x="144" y="1539"/>
                </a:lnTo>
                <a:lnTo>
                  <a:pt x="145" y="1535"/>
                </a:lnTo>
                <a:lnTo>
                  <a:pt x="154" y="1529"/>
                </a:lnTo>
                <a:lnTo>
                  <a:pt x="154" y="1528"/>
                </a:lnTo>
                <a:lnTo>
                  <a:pt x="160" y="1521"/>
                </a:lnTo>
                <a:lnTo>
                  <a:pt x="161" y="1517"/>
                </a:lnTo>
                <a:lnTo>
                  <a:pt x="162" y="1517"/>
                </a:lnTo>
                <a:lnTo>
                  <a:pt x="162" y="1515"/>
                </a:lnTo>
                <a:lnTo>
                  <a:pt x="164" y="1514"/>
                </a:lnTo>
                <a:lnTo>
                  <a:pt x="164" y="1512"/>
                </a:lnTo>
                <a:lnTo>
                  <a:pt x="164" y="1512"/>
                </a:lnTo>
                <a:lnTo>
                  <a:pt x="165" y="1510"/>
                </a:lnTo>
                <a:lnTo>
                  <a:pt x="164" y="1510"/>
                </a:lnTo>
                <a:lnTo>
                  <a:pt x="164" y="1508"/>
                </a:lnTo>
                <a:lnTo>
                  <a:pt x="164" y="1505"/>
                </a:lnTo>
                <a:lnTo>
                  <a:pt x="163" y="1505"/>
                </a:lnTo>
                <a:lnTo>
                  <a:pt x="162" y="1502"/>
                </a:lnTo>
                <a:lnTo>
                  <a:pt x="163" y="1501"/>
                </a:lnTo>
                <a:lnTo>
                  <a:pt x="165" y="1502"/>
                </a:lnTo>
                <a:lnTo>
                  <a:pt x="165" y="1502"/>
                </a:lnTo>
                <a:lnTo>
                  <a:pt x="167" y="1501"/>
                </a:lnTo>
                <a:lnTo>
                  <a:pt x="168" y="1502"/>
                </a:lnTo>
                <a:lnTo>
                  <a:pt x="170" y="1499"/>
                </a:lnTo>
                <a:lnTo>
                  <a:pt x="172" y="1499"/>
                </a:lnTo>
                <a:lnTo>
                  <a:pt x="172" y="1500"/>
                </a:lnTo>
                <a:lnTo>
                  <a:pt x="173" y="1500"/>
                </a:lnTo>
                <a:lnTo>
                  <a:pt x="173" y="1502"/>
                </a:lnTo>
                <a:lnTo>
                  <a:pt x="174" y="1503"/>
                </a:lnTo>
                <a:lnTo>
                  <a:pt x="174" y="1504"/>
                </a:lnTo>
                <a:lnTo>
                  <a:pt x="176" y="1505"/>
                </a:lnTo>
                <a:lnTo>
                  <a:pt x="177" y="1504"/>
                </a:lnTo>
                <a:lnTo>
                  <a:pt x="179" y="1504"/>
                </a:lnTo>
                <a:lnTo>
                  <a:pt x="180" y="1503"/>
                </a:lnTo>
                <a:lnTo>
                  <a:pt x="181" y="1503"/>
                </a:lnTo>
                <a:lnTo>
                  <a:pt x="182" y="1502"/>
                </a:lnTo>
                <a:lnTo>
                  <a:pt x="185" y="1502"/>
                </a:lnTo>
                <a:lnTo>
                  <a:pt x="186" y="1503"/>
                </a:lnTo>
                <a:lnTo>
                  <a:pt x="188" y="1503"/>
                </a:lnTo>
                <a:lnTo>
                  <a:pt x="188" y="1504"/>
                </a:lnTo>
                <a:lnTo>
                  <a:pt x="190" y="1503"/>
                </a:lnTo>
                <a:lnTo>
                  <a:pt x="193" y="1502"/>
                </a:lnTo>
                <a:lnTo>
                  <a:pt x="195" y="1500"/>
                </a:lnTo>
                <a:lnTo>
                  <a:pt x="196" y="1500"/>
                </a:lnTo>
                <a:lnTo>
                  <a:pt x="197" y="1499"/>
                </a:lnTo>
                <a:lnTo>
                  <a:pt x="198" y="1499"/>
                </a:lnTo>
                <a:lnTo>
                  <a:pt x="199" y="1497"/>
                </a:lnTo>
                <a:lnTo>
                  <a:pt x="200" y="1497"/>
                </a:lnTo>
                <a:lnTo>
                  <a:pt x="200" y="1496"/>
                </a:lnTo>
                <a:lnTo>
                  <a:pt x="200" y="1495"/>
                </a:lnTo>
                <a:lnTo>
                  <a:pt x="203" y="1495"/>
                </a:lnTo>
                <a:lnTo>
                  <a:pt x="203" y="1493"/>
                </a:lnTo>
                <a:lnTo>
                  <a:pt x="204" y="1491"/>
                </a:lnTo>
                <a:lnTo>
                  <a:pt x="204" y="1491"/>
                </a:lnTo>
                <a:lnTo>
                  <a:pt x="203" y="1491"/>
                </a:lnTo>
                <a:lnTo>
                  <a:pt x="203" y="1490"/>
                </a:lnTo>
                <a:lnTo>
                  <a:pt x="205" y="1490"/>
                </a:lnTo>
                <a:lnTo>
                  <a:pt x="206" y="1488"/>
                </a:lnTo>
                <a:lnTo>
                  <a:pt x="207" y="1487"/>
                </a:lnTo>
                <a:lnTo>
                  <a:pt x="207" y="1487"/>
                </a:lnTo>
                <a:lnTo>
                  <a:pt x="208" y="1487"/>
                </a:lnTo>
                <a:lnTo>
                  <a:pt x="208" y="1486"/>
                </a:lnTo>
                <a:lnTo>
                  <a:pt x="209" y="1486"/>
                </a:lnTo>
                <a:lnTo>
                  <a:pt x="209" y="1484"/>
                </a:lnTo>
                <a:lnTo>
                  <a:pt x="211" y="1484"/>
                </a:lnTo>
                <a:lnTo>
                  <a:pt x="211" y="1485"/>
                </a:lnTo>
                <a:lnTo>
                  <a:pt x="213" y="1484"/>
                </a:lnTo>
                <a:lnTo>
                  <a:pt x="214" y="1485"/>
                </a:lnTo>
                <a:lnTo>
                  <a:pt x="214" y="1485"/>
                </a:lnTo>
                <a:lnTo>
                  <a:pt x="214" y="1484"/>
                </a:lnTo>
                <a:lnTo>
                  <a:pt x="214" y="1483"/>
                </a:lnTo>
                <a:lnTo>
                  <a:pt x="218" y="1483"/>
                </a:lnTo>
                <a:lnTo>
                  <a:pt x="218" y="1482"/>
                </a:lnTo>
                <a:lnTo>
                  <a:pt x="217" y="1481"/>
                </a:lnTo>
                <a:lnTo>
                  <a:pt x="216" y="1480"/>
                </a:lnTo>
                <a:lnTo>
                  <a:pt x="219" y="1480"/>
                </a:lnTo>
                <a:lnTo>
                  <a:pt x="221" y="1476"/>
                </a:lnTo>
                <a:lnTo>
                  <a:pt x="223" y="1474"/>
                </a:lnTo>
                <a:lnTo>
                  <a:pt x="228" y="1474"/>
                </a:lnTo>
                <a:lnTo>
                  <a:pt x="229" y="1474"/>
                </a:lnTo>
                <a:lnTo>
                  <a:pt x="228" y="1473"/>
                </a:lnTo>
                <a:lnTo>
                  <a:pt x="230" y="1473"/>
                </a:lnTo>
                <a:lnTo>
                  <a:pt x="230" y="1471"/>
                </a:lnTo>
                <a:lnTo>
                  <a:pt x="231" y="1470"/>
                </a:lnTo>
                <a:lnTo>
                  <a:pt x="233" y="1469"/>
                </a:lnTo>
                <a:lnTo>
                  <a:pt x="236" y="1469"/>
                </a:lnTo>
                <a:lnTo>
                  <a:pt x="236" y="1468"/>
                </a:lnTo>
                <a:lnTo>
                  <a:pt x="238" y="1467"/>
                </a:lnTo>
                <a:lnTo>
                  <a:pt x="238" y="1465"/>
                </a:lnTo>
                <a:lnTo>
                  <a:pt x="239" y="1465"/>
                </a:lnTo>
                <a:lnTo>
                  <a:pt x="239" y="1464"/>
                </a:lnTo>
                <a:lnTo>
                  <a:pt x="240" y="1464"/>
                </a:lnTo>
                <a:lnTo>
                  <a:pt x="239" y="1463"/>
                </a:lnTo>
                <a:lnTo>
                  <a:pt x="240" y="1462"/>
                </a:lnTo>
                <a:lnTo>
                  <a:pt x="240" y="1460"/>
                </a:lnTo>
                <a:lnTo>
                  <a:pt x="241" y="1458"/>
                </a:lnTo>
                <a:lnTo>
                  <a:pt x="242" y="1455"/>
                </a:lnTo>
                <a:lnTo>
                  <a:pt x="243" y="1454"/>
                </a:lnTo>
                <a:lnTo>
                  <a:pt x="244" y="1455"/>
                </a:lnTo>
                <a:lnTo>
                  <a:pt x="244" y="1454"/>
                </a:lnTo>
                <a:lnTo>
                  <a:pt x="243" y="1454"/>
                </a:lnTo>
                <a:lnTo>
                  <a:pt x="243" y="1452"/>
                </a:lnTo>
                <a:lnTo>
                  <a:pt x="244" y="1451"/>
                </a:lnTo>
                <a:lnTo>
                  <a:pt x="244" y="1445"/>
                </a:lnTo>
                <a:lnTo>
                  <a:pt x="243" y="1445"/>
                </a:lnTo>
                <a:lnTo>
                  <a:pt x="244" y="1440"/>
                </a:lnTo>
                <a:lnTo>
                  <a:pt x="246" y="1439"/>
                </a:lnTo>
                <a:lnTo>
                  <a:pt x="247" y="1438"/>
                </a:lnTo>
                <a:lnTo>
                  <a:pt x="249" y="1438"/>
                </a:lnTo>
                <a:lnTo>
                  <a:pt x="250" y="1437"/>
                </a:lnTo>
                <a:lnTo>
                  <a:pt x="257" y="1438"/>
                </a:lnTo>
                <a:lnTo>
                  <a:pt x="259" y="1437"/>
                </a:lnTo>
                <a:lnTo>
                  <a:pt x="260" y="1437"/>
                </a:lnTo>
                <a:lnTo>
                  <a:pt x="260" y="1438"/>
                </a:lnTo>
                <a:lnTo>
                  <a:pt x="261" y="1438"/>
                </a:lnTo>
                <a:lnTo>
                  <a:pt x="262" y="1437"/>
                </a:lnTo>
                <a:lnTo>
                  <a:pt x="263" y="1437"/>
                </a:lnTo>
                <a:lnTo>
                  <a:pt x="262" y="1436"/>
                </a:lnTo>
                <a:lnTo>
                  <a:pt x="263" y="1434"/>
                </a:lnTo>
                <a:lnTo>
                  <a:pt x="265" y="1434"/>
                </a:lnTo>
                <a:lnTo>
                  <a:pt x="265" y="1433"/>
                </a:lnTo>
                <a:lnTo>
                  <a:pt x="266" y="1432"/>
                </a:lnTo>
                <a:lnTo>
                  <a:pt x="267" y="1431"/>
                </a:lnTo>
                <a:lnTo>
                  <a:pt x="266" y="1429"/>
                </a:lnTo>
                <a:lnTo>
                  <a:pt x="268" y="1428"/>
                </a:lnTo>
                <a:lnTo>
                  <a:pt x="269" y="1429"/>
                </a:lnTo>
                <a:lnTo>
                  <a:pt x="270" y="1428"/>
                </a:lnTo>
                <a:lnTo>
                  <a:pt x="270" y="1428"/>
                </a:lnTo>
                <a:lnTo>
                  <a:pt x="271" y="1425"/>
                </a:lnTo>
                <a:lnTo>
                  <a:pt x="270" y="1424"/>
                </a:lnTo>
                <a:lnTo>
                  <a:pt x="270" y="1422"/>
                </a:lnTo>
                <a:lnTo>
                  <a:pt x="273" y="1422"/>
                </a:lnTo>
                <a:lnTo>
                  <a:pt x="274" y="1422"/>
                </a:lnTo>
                <a:lnTo>
                  <a:pt x="275" y="1422"/>
                </a:lnTo>
                <a:lnTo>
                  <a:pt x="277" y="1419"/>
                </a:lnTo>
                <a:lnTo>
                  <a:pt x="279" y="1419"/>
                </a:lnTo>
                <a:lnTo>
                  <a:pt x="280" y="1418"/>
                </a:lnTo>
                <a:lnTo>
                  <a:pt x="281" y="1418"/>
                </a:lnTo>
                <a:lnTo>
                  <a:pt x="280" y="1417"/>
                </a:lnTo>
                <a:lnTo>
                  <a:pt x="281" y="1417"/>
                </a:lnTo>
                <a:lnTo>
                  <a:pt x="283" y="1416"/>
                </a:lnTo>
                <a:lnTo>
                  <a:pt x="284" y="1416"/>
                </a:lnTo>
                <a:lnTo>
                  <a:pt x="284" y="1414"/>
                </a:lnTo>
                <a:lnTo>
                  <a:pt x="284" y="1413"/>
                </a:lnTo>
                <a:lnTo>
                  <a:pt x="284" y="1410"/>
                </a:lnTo>
                <a:lnTo>
                  <a:pt x="286" y="1408"/>
                </a:lnTo>
                <a:lnTo>
                  <a:pt x="286" y="1406"/>
                </a:lnTo>
                <a:lnTo>
                  <a:pt x="286" y="1405"/>
                </a:lnTo>
                <a:lnTo>
                  <a:pt x="287" y="1399"/>
                </a:lnTo>
                <a:lnTo>
                  <a:pt x="288" y="1399"/>
                </a:lnTo>
                <a:lnTo>
                  <a:pt x="288" y="1395"/>
                </a:lnTo>
                <a:lnTo>
                  <a:pt x="287" y="1394"/>
                </a:lnTo>
                <a:lnTo>
                  <a:pt x="287" y="1393"/>
                </a:lnTo>
                <a:lnTo>
                  <a:pt x="285" y="1393"/>
                </a:lnTo>
                <a:lnTo>
                  <a:pt x="283" y="1392"/>
                </a:lnTo>
                <a:lnTo>
                  <a:pt x="283" y="1391"/>
                </a:lnTo>
                <a:lnTo>
                  <a:pt x="285" y="1390"/>
                </a:lnTo>
                <a:lnTo>
                  <a:pt x="286" y="1389"/>
                </a:lnTo>
                <a:lnTo>
                  <a:pt x="285" y="1388"/>
                </a:lnTo>
                <a:lnTo>
                  <a:pt x="284" y="1387"/>
                </a:lnTo>
                <a:lnTo>
                  <a:pt x="284" y="1386"/>
                </a:lnTo>
                <a:lnTo>
                  <a:pt x="282" y="1384"/>
                </a:lnTo>
                <a:lnTo>
                  <a:pt x="283" y="1382"/>
                </a:lnTo>
                <a:lnTo>
                  <a:pt x="283" y="1382"/>
                </a:lnTo>
                <a:lnTo>
                  <a:pt x="283" y="1383"/>
                </a:lnTo>
                <a:lnTo>
                  <a:pt x="285" y="1383"/>
                </a:lnTo>
                <a:lnTo>
                  <a:pt x="288" y="1382"/>
                </a:lnTo>
                <a:lnTo>
                  <a:pt x="289" y="1380"/>
                </a:lnTo>
                <a:lnTo>
                  <a:pt x="290" y="1379"/>
                </a:lnTo>
                <a:lnTo>
                  <a:pt x="287" y="1374"/>
                </a:lnTo>
                <a:lnTo>
                  <a:pt x="288" y="1371"/>
                </a:lnTo>
                <a:lnTo>
                  <a:pt x="290" y="1371"/>
                </a:lnTo>
                <a:lnTo>
                  <a:pt x="290" y="1372"/>
                </a:lnTo>
                <a:lnTo>
                  <a:pt x="292" y="1372"/>
                </a:lnTo>
                <a:lnTo>
                  <a:pt x="293" y="1370"/>
                </a:lnTo>
                <a:lnTo>
                  <a:pt x="293" y="1368"/>
                </a:lnTo>
                <a:lnTo>
                  <a:pt x="294" y="1368"/>
                </a:lnTo>
                <a:lnTo>
                  <a:pt x="295" y="1368"/>
                </a:lnTo>
                <a:lnTo>
                  <a:pt x="295" y="1369"/>
                </a:lnTo>
                <a:lnTo>
                  <a:pt x="297" y="1371"/>
                </a:lnTo>
                <a:lnTo>
                  <a:pt x="300" y="1371"/>
                </a:lnTo>
                <a:lnTo>
                  <a:pt x="302" y="1370"/>
                </a:lnTo>
                <a:lnTo>
                  <a:pt x="304" y="1368"/>
                </a:lnTo>
                <a:lnTo>
                  <a:pt x="301" y="1367"/>
                </a:lnTo>
                <a:lnTo>
                  <a:pt x="300" y="1367"/>
                </a:lnTo>
                <a:lnTo>
                  <a:pt x="299" y="1367"/>
                </a:lnTo>
                <a:lnTo>
                  <a:pt x="299" y="1365"/>
                </a:lnTo>
                <a:lnTo>
                  <a:pt x="301" y="1365"/>
                </a:lnTo>
                <a:lnTo>
                  <a:pt x="304" y="1365"/>
                </a:lnTo>
                <a:lnTo>
                  <a:pt x="306" y="1364"/>
                </a:lnTo>
                <a:lnTo>
                  <a:pt x="309" y="1365"/>
                </a:lnTo>
                <a:lnTo>
                  <a:pt x="311" y="1364"/>
                </a:lnTo>
                <a:lnTo>
                  <a:pt x="311" y="1362"/>
                </a:lnTo>
                <a:lnTo>
                  <a:pt x="313" y="1360"/>
                </a:lnTo>
                <a:lnTo>
                  <a:pt x="312" y="1358"/>
                </a:lnTo>
                <a:lnTo>
                  <a:pt x="313" y="1357"/>
                </a:lnTo>
                <a:lnTo>
                  <a:pt x="311" y="1355"/>
                </a:lnTo>
                <a:lnTo>
                  <a:pt x="312" y="1354"/>
                </a:lnTo>
                <a:lnTo>
                  <a:pt x="313" y="1355"/>
                </a:lnTo>
                <a:lnTo>
                  <a:pt x="313" y="1357"/>
                </a:lnTo>
                <a:lnTo>
                  <a:pt x="315" y="1358"/>
                </a:lnTo>
                <a:lnTo>
                  <a:pt x="315" y="1359"/>
                </a:lnTo>
                <a:lnTo>
                  <a:pt x="317" y="1358"/>
                </a:lnTo>
                <a:lnTo>
                  <a:pt x="318" y="1359"/>
                </a:lnTo>
                <a:lnTo>
                  <a:pt x="319" y="1359"/>
                </a:lnTo>
                <a:lnTo>
                  <a:pt x="319" y="1362"/>
                </a:lnTo>
                <a:lnTo>
                  <a:pt x="321" y="1361"/>
                </a:lnTo>
                <a:lnTo>
                  <a:pt x="321" y="1361"/>
                </a:lnTo>
                <a:lnTo>
                  <a:pt x="325" y="1360"/>
                </a:lnTo>
                <a:lnTo>
                  <a:pt x="325" y="1359"/>
                </a:lnTo>
                <a:lnTo>
                  <a:pt x="327" y="1358"/>
                </a:lnTo>
                <a:lnTo>
                  <a:pt x="328" y="1358"/>
                </a:lnTo>
                <a:lnTo>
                  <a:pt x="327" y="1358"/>
                </a:lnTo>
                <a:lnTo>
                  <a:pt x="330" y="1356"/>
                </a:lnTo>
                <a:lnTo>
                  <a:pt x="329" y="1354"/>
                </a:lnTo>
                <a:lnTo>
                  <a:pt x="329" y="1353"/>
                </a:lnTo>
                <a:lnTo>
                  <a:pt x="332" y="1353"/>
                </a:lnTo>
                <a:lnTo>
                  <a:pt x="333" y="1353"/>
                </a:lnTo>
                <a:lnTo>
                  <a:pt x="332" y="1352"/>
                </a:lnTo>
                <a:lnTo>
                  <a:pt x="334" y="1352"/>
                </a:lnTo>
                <a:lnTo>
                  <a:pt x="334" y="1351"/>
                </a:lnTo>
                <a:lnTo>
                  <a:pt x="335" y="1351"/>
                </a:lnTo>
                <a:lnTo>
                  <a:pt x="334" y="1350"/>
                </a:lnTo>
                <a:lnTo>
                  <a:pt x="335" y="1350"/>
                </a:lnTo>
                <a:lnTo>
                  <a:pt x="335" y="1349"/>
                </a:lnTo>
                <a:lnTo>
                  <a:pt x="336" y="1347"/>
                </a:lnTo>
                <a:lnTo>
                  <a:pt x="336" y="1348"/>
                </a:lnTo>
                <a:lnTo>
                  <a:pt x="337" y="1348"/>
                </a:lnTo>
                <a:lnTo>
                  <a:pt x="338" y="1347"/>
                </a:lnTo>
                <a:lnTo>
                  <a:pt x="338" y="1345"/>
                </a:lnTo>
                <a:lnTo>
                  <a:pt x="338" y="1345"/>
                </a:lnTo>
                <a:lnTo>
                  <a:pt x="338" y="1344"/>
                </a:lnTo>
                <a:lnTo>
                  <a:pt x="338" y="1344"/>
                </a:lnTo>
                <a:lnTo>
                  <a:pt x="338" y="1343"/>
                </a:lnTo>
                <a:lnTo>
                  <a:pt x="340" y="1342"/>
                </a:lnTo>
                <a:lnTo>
                  <a:pt x="341" y="1340"/>
                </a:lnTo>
                <a:lnTo>
                  <a:pt x="341" y="1338"/>
                </a:lnTo>
                <a:lnTo>
                  <a:pt x="342" y="1336"/>
                </a:lnTo>
                <a:lnTo>
                  <a:pt x="342" y="1333"/>
                </a:lnTo>
                <a:lnTo>
                  <a:pt x="341" y="1331"/>
                </a:lnTo>
                <a:lnTo>
                  <a:pt x="342" y="1330"/>
                </a:lnTo>
                <a:lnTo>
                  <a:pt x="341" y="1329"/>
                </a:lnTo>
                <a:lnTo>
                  <a:pt x="341" y="1328"/>
                </a:lnTo>
                <a:lnTo>
                  <a:pt x="343" y="1328"/>
                </a:lnTo>
                <a:lnTo>
                  <a:pt x="343" y="1327"/>
                </a:lnTo>
                <a:lnTo>
                  <a:pt x="341" y="1326"/>
                </a:lnTo>
                <a:lnTo>
                  <a:pt x="341" y="1325"/>
                </a:lnTo>
                <a:lnTo>
                  <a:pt x="342" y="1323"/>
                </a:lnTo>
                <a:lnTo>
                  <a:pt x="343" y="1323"/>
                </a:lnTo>
                <a:lnTo>
                  <a:pt x="344" y="1322"/>
                </a:lnTo>
                <a:lnTo>
                  <a:pt x="346" y="1322"/>
                </a:lnTo>
                <a:lnTo>
                  <a:pt x="347" y="1321"/>
                </a:lnTo>
                <a:lnTo>
                  <a:pt x="346" y="1319"/>
                </a:lnTo>
                <a:lnTo>
                  <a:pt x="343" y="1317"/>
                </a:lnTo>
                <a:lnTo>
                  <a:pt x="343" y="1316"/>
                </a:lnTo>
                <a:lnTo>
                  <a:pt x="343" y="1315"/>
                </a:lnTo>
                <a:lnTo>
                  <a:pt x="344" y="1315"/>
                </a:lnTo>
                <a:lnTo>
                  <a:pt x="343" y="1314"/>
                </a:lnTo>
                <a:lnTo>
                  <a:pt x="344" y="1313"/>
                </a:lnTo>
                <a:lnTo>
                  <a:pt x="343" y="1313"/>
                </a:lnTo>
                <a:lnTo>
                  <a:pt x="343" y="1312"/>
                </a:lnTo>
                <a:lnTo>
                  <a:pt x="344" y="1312"/>
                </a:lnTo>
                <a:lnTo>
                  <a:pt x="343" y="1311"/>
                </a:lnTo>
                <a:lnTo>
                  <a:pt x="345" y="1310"/>
                </a:lnTo>
                <a:lnTo>
                  <a:pt x="344" y="1310"/>
                </a:lnTo>
                <a:lnTo>
                  <a:pt x="345" y="1310"/>
                </a:lnTo>
                <a:lnTo>
                  <a:pt x="344" y="1309"/>
                </a:lnTo>
                <a:lnTo>
                  <a:pt x="345" y="1309"/>
                </a:lnTo>
                <a:lnTo>
                  <a:pt x="346" y="1306"/>
                </a:lnTo>
                <a:lnTo>
                  <a:pt x="345" y="1304"/>
                </a:lnTo>
                <a:lnTo>
                  <a:pt x="344" y="1302"/>
                </a:lnTo>
                <a:lnTo>
                  <a:pt x="345" y="1301"/>
                </a:lnTo>
                <a:lnTo>
                  <a:pt x="342" y="1299"/>
                </a:lnTo>
                <a:lnTo>
                  <a:pt x="342" y="1300"/>
                </a:lnTo>
                <a:lnTo>
                  <a:pt x="341" y="1299"/>
                </a:lnTo>
                <a:lnTo>
                  <a:pt x="340" y="1299"/>
                </a:lnTo>
                <a:lnTo>
                  <a:pt x="339" y="1298"/>
                </a:lnTo>
                <a:lnTo>
                  <a:pt x="341" y="1297"/>
                </a:lnTo>
                <a:lnTo>
                  <a:pt x="341" y="1294"/>
                </a:lnTo>
                <a:lnTo>
                  <a:pt x="342" y="1294"/>
                </a:lnTo>
                <a:lnTo>
                  <a:pt x="342" y="1293"/>
                </a:lnTo>
                <a:lnTo>
                  <a:pt x="344" y="1293"/>
                </a:lnTo>
                <a:lnTo>
                  <a:pt x="345" y="1292"/>
                </a:lnTo>
                <a:lnTo>
                  <a:pt x="344" y="1292"/>
                </a:lnTo>
                <a:lnTo>
                  <a:pt x="345" y="1290"/>
                </a:lnTo>
                <a:lnTo>
                  <a:pt x="347" y="1288"/>
                </a:lnTo>
                <a:lnTo>
                  <a:pt x="349" y="1288"/>
                </a:lnTo>
                <a:lnTo>
                  <a:pt x="348" y="1286"/>
                </a:lnTo>
                <a:lnTo>
                  <a:pt x="347" y="1286"/>
                </a:lnTo>
                <a:lnTo>
                  <a:pt x="348" y="1285"/>
                </a:lnTo>
                <a:lnTo>
                  <a:pt x="347" y="1284"/>
                </a:lnTo>
                <a:lnTo>
                  <a:pt x="348" y="1280"/>
                </a:lnTo>
                <a:lnTo>
                  <a:pt x="347" y="1279"/>
                </a:lnTo>
                <a:lnTo>
                  <a:pt x="348" y="1275"/>
                </a:lnTo>
                <a:lnTo>
                  <a:pt x="350" y="1275"/>
                </a:lnTo>
                <a:lnTo>
                  <a:pt x="350" y="1274"/>
                </a:lnTo>
                <a:lnTo>
                  <a:pt x="349" y="1273"/>
                </a:lnTo>
                <a:lnTo>
                  <a:pt x="348" y="1271"/>
                </a:lnTo>
                <a:lnTo>
                  <a:pt x="350" y="1270"/>
                </a:lnTo>
                <a:lnTo>
                  <a:pt x="349" y="1269"/>
                </a:lnTo>
                <a:lnTo>
                  <a:pt x="350" y="1264"/>
                </a:lnTo>
                <a:lnTo>
                  <a:pt x="349" y="1264"/>
                </a:lnTo>
                <a:lnTo>
                  <a:pt x="349" y="1264"/>
                </a:lnTo>
                <a:lnTo>
                  <a:pt x="346" y="1263"/>
                </a:lnTo>
                <a:lnTo>
                  <a:pt x="345" y="1261"/>
                </a:lnTo>
                <a:lnTo>
                  <a:pt x="344" y="1261"/>
                </a:lnTo>
                <a:lnTo>
                  <a:pt x="342" y="1261"/>
                </a:lnTo>
                <a:lnTo>
                  <a:pt x="342" y="1260"/>
                </a:lnTo>
                <a:lnTo>
                  <a:pt x="344" y="1259"/>
                </a:lnTo>
                <a:lnTo>
                  <a:pt x="344" y="1257"/>
                </a:lnTo>
                <a:lnTo>
                  <a:pt x="350" y="1255"/>
                </a:lnTo>
                <a:lnTo>
                  <a:pt x="351" y="1256"/>
                </a:lnTo>
                <a:lnTo>
                  <a:pt x="353" y="1256"/>
                </a:lnTo>
                <a:lnTo>
                  <a:pt x="352" y="1257"/>
                </a:lnTo>
                <a:lnTo>
                  <a:pt x="352" y="1259"/>
                </a:lnTo>
                <a:lnTo>
                  <a:pt x="354" y="1260"/>
                </a:lnTo>
                <a:lnTo>
                  <a:pt x="357" y="1260"/>
                </a:lnTo>
                <a:lnTo>
                  <a:pt x="357" y="1260"/>
                </a:lnTo>
                <a:lnTo>
                  <a:pt x="361" y="1259"/>
                </a:lnTo>
                <a:lnTo>
                  <a:pt x="362" y="1260"/>
                </a:lnTo>
                <a:lnTo>
                  <a:pt x="362" y="1261"/>
                </a:lnTo>
                <a:lnTo>
                  <a:pt x="361" y="1261"/>
                </a:lnTo>
                <a:lnTo>
                  <a:pt x="361" y="1263"/>
                </a:lnTo>
                <a:lnTo>
                  <a:pt x="362" y="1264"/>
                </a:lnTo>
                <a:lnTo>
                  <a:pt x="365" y="1264"/>
                </a:lnTo>
                <a:lnTo>
                  <a:pt x="365" y="1264"/>
                </a:lnTo>
                <a:lnTo>
                  <a:pt x="365" y="1262"/>
                </a:lnTo>
                <a:lnTo>
                  <a:pt x="367" y="1262"/>
                </a:lnTo>
                <a:lnTo>
                  <a:pt x="370" y="1263"/>
                </a:lnTo>
                <a:lnTo>
                  <a:pt x="371" y="1262"/>
                </a:lnTo>
                <a:lnTo>
                  <a:pt x="372" y="1261"/>
                </a:lnTo>
                <a:lnTo>
                  <a:pt x="372" y="1261"/>
                </a:lnTo>
                <a:lnTo>
                  <a:pt x="373" y="1260"/>
                </a:lnTo>
                <a:lnTo>
                  <a:pt x="373" y="1259"/>
                </a:lnTo>
                <a:lnTo>
                  <a:pt x="372" y="1259"/>
                </a:lnTo>
                <a:lnTo>
                  <a:pt x="371" y="1258"/>
                </a:lnTo>
                <a:lnTo>
                  <a:pt x="373" y="1257"/>
                </a:lnTo>
                <a:lnTo>
                  <a:pt x="374" y="1256"/>
                </a:lnTo>
                <a:lnTo>
                  <a:pt x="374" y="1255"/>
                </a:lnTo>
                <a:lnTo>
                  <a:pt x="375" y="1255"/>
                </a:lnTo>
                <a:lnTo>
                  <a:pt x="375" y="1254"/>
                </a:lnTo>
                <a:lnTo>
                  <a:pt x="375" y="1254"/>
                </a:lnTo>
                <a:lnTo>
                  <a:pt x="375" y="1252"/>
                </a:lnTo>
                <a:lnTo>
                  <a:pt x="376" y="1250"/>
                </a:lnTo>
                <a:lnTo>
                  <a:pt x="377" y="1250"/>
                </a:lnTo>
                <a:lnTo>
                  <a:pt x="380" y="1250"/>
                </a:lnTo>
                <a:lnTo>
                  <a:pt x="381" y="1249"/>
                </a:lnTo>
                <a:lnTo>
                  <a:pt x="382" y="1247"/>
                </a:lnTo>
                <a:lnTo>
                  <a:pt x="383" y="1247"/>
                </a:lnTo>
                <a:lnTo>
                  <a:pt x="383" y="1246"/>
                </a:lnTo>
                <a:lnTo>
                  <a:pt x="384" y="1246"/>
                </a:lnTo>
                <a:lnTo>
                  <a:pt x="384" y="1243"/>
                </a:lnTo>
                <a:lnTo>
                  <a:pt x="386" y="1242"/>
                </a:lnTo>
                <a:lnTo>
                  <a:pt x="390" y="1242"/>
                </a:lnTo>
                <a:lnTo>
                  <a:pt x="389" y="1245"/>
                </a:lnTo>
                <a:lnTo>
                  <a:pt x="389" y="1249"/>
                </a:lnTo>
                <a:lnTo>
                  <a:pt x="388" y="1250"/>
                </a:lnTo>
                <a:lnTo>
                  <a:pt x="388" y="1252"/>
                </a:lnTo>
                <a:lnTo>
                  <a:pt x="393" y="1254"/>
                </a:lnTo>
                <a:lnTo>
                  <a:pt x="394" y="1254"/>
                </a:lnTo>
                <a:lnTo>
                  <a:pt x="394" y="1256"/>
                </a:lnTo>
                <a:lnTo>
                  <a:pt x="395" y="1257"/>
                </a:lnTo>
                <a:lnTo>
                  <a:pt x="396" y="1260"/>
                </a:lnTo>
                <a:lnTo>
                  <a:pt x="395" y="1261"/>
                </a:lnTo>
                <a:lnTo>
                  <a:pt x="395" y="1263"/>
                </a:lnTo>
                <a:lnTo>
                  <a:pt x="394" y="1264"/>
                </a:lnTo>
                <a:lnTo>
                  <a:pt x="395" y="1263"/>
                </a:lnTo>
                <a:lnTo>
                  <a:pt x="394" y="1264"/>
                </a:lnTo>
                <a:lnTo>
                  <a:pt x="396" y="1266"/>
                </a:lnTo>
                <a:lnTo>
                  <a:pt x="396" y="1268"/>
                </a:lnTo>
                <a:lnTo>
                  <a:pt x="395" y="1270"/>
                </a:lnTo>
                <a:lnTo>
                  <a:pt x="397" y="1271"/>
                </a:lnTo>
                <a:lnTo>
                  <a:pt x="397" y="1272"/>
                </a:lnTo>
                <a:lnTo>
                  <a:pt x="397" y="1274"/>
                </a:lnTo>
                <a:lnTo>
                  <a:pt x="395" y="1275"/>
                </a:lnTo>
                <a:lnTo>
                  <a:pt x="394" y="1277"/>
                </a:lnTo>
                <a:lnTo>
                  <a:pt x="395" y="1276"/>
                </a:lnTo>
                <a:lnTo>
                  <a:pt x="398" y="1276"/>
                </a:lnTo>
                <a:lnTo>
                  <a:pt x="398" y="1274"/>
                </a:lnTo>
                <a:lnTo>
                  <a:pt x="399" y="1272"/>
                </a:lnTo>
                <a:lnTo>
                  <a:pt x="402" y="1271"/>
                </a:lnTo>
                <a:lnTo>
                  <a:pt x="408" y="1272"/>
                </a:lnTo>
                <a:lnTo>
                  <a:pt x="409" y="1274"/>
                </a:lnTo>
                <a:lnTo>
                  <a:pt x="413" y="1276"/>
                </a:lnTo>
                <a:lnTo>
                  <a:pt x="416" y="1275"/>
                </a:lnTo>
                <a:lnTo>
                  <a:pt x="418" y="1273"/>
                </a:lnTo>
                <a:lnTo>
                  <a:pt x="424" y="1272"/>
                </a:lnTo>
                <a:lnTo>
                  <a:pt x="426" y="1273"/>
                </a:lnTo>
                <a:lnTo>
                  <a:pt x="428" y="1273"/>
                </a:lnTo>
                <a:lnTo>
                  <a:pt x="431" y="1273"/>
                </a:lnTo>
                <a:lnTo>
                  <a:pt x="432" y="1273"/>
                </a:lnTo>
                <a:lnTo>
                  <a:pt x="435" y="1273"/>
                </a:lnTo>
                <a:lnTo>
                  <a:pt x="439" y="1275"/>
                </a:lnTo>
                <a:lnTo>
                  <a:pt x="438" y="1274"/>
                </a:lnTo>
                <a:lnTo>
                  <a:pt x="438" y="1273"/>
                </a:lnTo>
                <a:lnTo>
                  <a:pt x="439" y="1272"/>
                </a:lnTo>
                <a:lnTo>
                  <a:pt x="439" y="1271"/>
                </a:lnTo>
                <a:lnTo>
                  <a:pt x="436" y="1272"/>
                </a:lnTo>
                <a:lnTo>
                  <a:pt x="436" y="1270"/>
                </a:lnTo>
                <a:lnTo>
                  <a:pt x="433" y="1269"/>
                </a:lnTo>
                <a:lnTo>
                  <a:pt x="433" y="1268"/>
                </a:lnTo>
                <a:lnTo>
                  <a:pt x="432" y="1268"/>
                </a:lnTo>
                <a:lnTo>
                  <a:pt x="432" y="1269"/>
                </a:lnTo>
                <a:lnTo>
                  <a:pt x="431" y="1270"/>
                </a:lnTo>
                <a:lnTo>
                  <a:pt x="425" y="1269"/>
                </a:lnTo>
                <a:lnTo>
                  <a:pt x="421" y="1270"/>
                </a:lnTo>
                <a:lnTo>
                  <a:pt x="420" y="1270"/>
                </a:lnTo>
                <a:lnTo>
                  <a:pt x="419" y="1268"/>
                </a:lnTo>
                <a:lnTo>
                  <a:pt x="416" y="1268"/>
                </a:lnTo>
                <a:lnTo>
                  <a:pt x="416" y="1269"/>
                </a:lnTo>
                <a:lnTo>
                  <a:pt x="416" y="1271"/>
                </a:lnTo>
                <a:lnTo>
                  <a:pt x="412" y="1273"/>
                </a:lnTo>
                <a:lnTo>
                  <a:pt x="408" y="1271"/>
                </a:lnTo>
                <a:lnTo>
                  <a:pt x="407" y="1269"/>
                </a:lnTo>
                <a:lnTo>
                  <a:pt x="406" y="1269"/>
                </a:lnTo>
                <a:lnTo>
                  <a:pt x="405" y="1268"/>
                </a:lnTo>
                <a:lnTo>
                  <a:pt x="403" y="1267"/>
                </a:lnTo>
                <a:lnTo>
                  <a:pt x="403" y="1264"/>
                </a:lnTo>
                <a:lnTo>
                  <a:pt x="404" y="1263"/>
                </a:lnTo>
                <a:lnTo>
                  <a:pt x="401" y="1263"/>
                </a:lnTo>
                <a:lnTo>
                  <a:pt x="401" y="1262"/>
                </a:lnTo>
                <a:lnTo>
                  <a:pt x="400" y="1263"/>
                </a:lnTo>
                <a:lnTo>
                  <a:pt x="400" y="1262"/>
                </a:lnTo>
                <a:lnTo>
                  <a:pt x="398" y="1262"/>
                </a:lnTo>
                <a:lnTo>
                  <a:pt x="397" y="1260"/>
                </a:lnTo>
                <a:lnTo>
                  <a:pt x="397" y="1259"/>
                </a:lnTo>
                <a:lnTo>
                  <a:pt x="396" y="1257"/>
                </a:lnTo>
                <a:lnTo>
                  <a:pt x="396" y="1254"/>
                </a:lnTo>
                <a:lnTo>
                  <a:pt x="396" y="1254"/>
                </a:lnTo>
                <a:lnTo>
                  <a:pt x="396" y="1251"/>
                </a:lnTo>
                <a:lnTo>
                  <a:pt x="397" y="1250"/>
                </a:lnTo>
                <a:lnTo>
                  <a:pt x="398" y="1248"/>
                </a:lnTo>
                <a:lnTo>
                  <a:pt x="395" y="1247"/>
                </a:lnTo>
                <a:lnTo>
                  <a:pt x="395" y="1246"/>
                </a:lnTo>
                <a:lnTo>
                  <a:pt x="396" y="1243"/>
                </a:lnTo>
                <a:lnTo>
                  <a:pt x="397" y="1243"/>
                </a:lnTo>
                <a:lnTo>
                  <a:pt x="397" y="1241"/>
                </a:lnTo>
                <a:lnTo>
                  <a:pt x="397" y="1241"/>
                </a:lnTo>
                <a:lnTo>
                  <a:pt x="399" y="1238"/>
                </a:lnTo>
                <a:lnTo>
                  <a:pt x="401" y="1237"/>
                </a:lnTo>
                <a:lnTo>
                  <a:pt x="403" y="1238"/>
                </a:lnTo>
                <a:lnTo>
                  <a:pt x="403" y="1237"/>
                </a:lnTo>
                <a:lnTo>
                  <a:pt x="401" y="1234"/>
                </a:lnTo>
                <a:lnTo>
                  <a:pt x="401" y="1233"/>
                </a:lnTo>
                <a:lnTo>
                  <a:pt x="399" y="1233"/>
                </a:lnTo>
                <a:lnTo>
                  <a:pt x="397" y="1231"/>
                </a:lnTo>
                <a:lnTo>
                  <a:pt x="396" y="1230"/>
                </a:lnTo>
                <a:lnTo>
                  <a:pt x="395" y="1229"/>
                </a:lnTo>
                <a:lnTo>
                  <a:pt x="393" y="1229"/>
                </a:lnTo>
                <a:lnTo>
                  <a:pt x="392" y="1228"/>
                </a:lnTo>
                <a:lnTo>
                  <a:pt x="393" y="1227"/>
                </a:lnTo>
                <a:lnTo>
                  <a:pt x="394" y="1226"/>
                </a:lnTo>
                <a:lnTo>
                  <a:pt x="395" y="1226"/>
                </a:lnTo>
                <a:lnTo>
                  <a:pt x="398" y="1224"/>
                </a:lnTo>
                <a:lnTo>
                  <a:pt x="400" y="1224"/>
                </a:lnTo>
                <a:lnTo>
                  <a:pt x="400" y="1223"/>
                </a:lnTo>
                <a:lnTo>
                  <a:pt x="398" y="1222"/>
                </a:lnTo>
                <a:lnTo>
                  <a:pt x="399" y="1222"/>
                </a:lnTo>
                <a:lnTo>
                  <a:pt x="402" y="1222"/>
                </a:lnTo>
                <a:lnTo>
                  <a:pt x="402" y="1223"/>
                </a:lnTo>
                <a:lnTo>
                  <a:pt x="401" y="1224"/>
                </a:lnTo>
                <a:lnTo>
                  <a:pt x="403" y="1225"/>
                </a:lnTo>
                <a:lnTo>
                  <a:pt x="403" y="1226"/>
                </a:lnTo>
                <a:lnTo>
                  <a:pt x="406" y="1227"/>
                </a:lnTo>
                <a:lnTo>
                  <a:pt x="407" y="1229"/>
                </a:lnTo>
                <a:lnTo>
                  <a:pt x="408" y="1229"/>
                </a:lnTo>
                <a:lnTo>
                  <a:pt x="411" y="1229"/>
                </a:lnTo>
                <a:lnTo>
                  <a:pt x="413" y="1228"/>
                </a:lnTo>
                <a:lnTo>
                  <a:pt x="415" y="1229"/>
                </a:lnTo>
                <a:lnTo>
                  <a:pt x="416" y="1231"/>
                </a:lnTo>
                <a:lnTo>
                  <a:pt x="418" y="1231"/>
                </a:lnTo>
                <a:lnTo>
                  <a:pt x="418" y="1230"/>
                </a:lnTo>
                <a:lnTo>
                  <a:pt x="420" y="1230"/>
                </a:lnTo>
                <a:lnTo>
                  <a:pt x="419" y="1228"/>
                </a:lnTo>
                <a:lnTo>
                  <a:pt x="420" y="1228"/>
                </a:lnTo>
                <a:lnTo>
                  <a:pt x="423" y="1227"/>
                </a:lnTo>
                <a:lnTo>
                  <a:pt x="423" y="1225"/>
                </a:lnTo>
                <a:lnTo>
                  <a:pt x="425" y="1225"/>
                </a:lnTo>
                <a:lnTo>
                  <a:pt x="425" y="1224"/>
                </a:lnTo>
                <a:lnTo>
                  <a:pt x="425" y="1222"/>
                </a:lnTo>
                <a:lnTo>
                  <a:pt x="426" y="1221"/>
                </a:lnTo>
                <a:lnTo>
                  <a:pt x="429" y="1223"/>
                </a:lnTo>
                <a:lnTo>
                  <a:pt x="432" y="1222"/>
                </a:lnTo>
                <a:lnTo>
                  <a:pt x="433" y="1220"/>
                </a:lnTo>
                <a:lnTo>
                  <a:pt x="433" y="1220"/>
                </a:lnTo>
                <a:lnTo>
                  <a:pt x="435" y="1220"/>
                </a:lnTo>
                <a:lnTo>
                  <a:pt x="436" y="1218"/>
                </a:lnTo>
                <a:lnTo>
                  <a:pt x="436" y="1218"/>
                </a:lnTo>
                <a:lnTo>
                  <a:pt x="437" y="1219"/>
                </a:lnTo>
                <a:lnTo>
                  <a:pt x="437" y="1220"/>
                </a:lnTo>
                <a:lnTo>
                  <a:pt x="439" y="1220"/>
                </a:lnTo>
                <a:lnTo>
                  <a:pt x="439" y="1221"/>
                </a:lnTo>
                <a:lnTo>
                  <a:pt x="440" y="1221"/>
                </a:lnTo>
                <a:lnTo>
                  <a:pt x="440" y="1222"/>
                </a:lnTo>
                <a:lnTo>
                  <a:pt x="442" y="1220"/>
                </a:lnTo>
                <a:lnTo>
                  <a:pt x="443" y="1220"/>
                </a:lnTo>
                <a:lnTo>
                  <a:pt x="444" y="1222"/>
                </a:lnTo>
                <a:lnTo>
                  <a:pt x="444" y="1222"/>
                </a:lnTo>
                <a:lnTo>
                  <a:pt x="444" y="1221"/>
                </a:lnTo>
                <a:lnTo>
                  <a:pt x="446" y="1221"/>
                </a:lnTo>
                <a:lnTo>
                  <a:pt x="447" y="1221"/>
                </a:lnTo>
                <a:lnTo>
                  <a:pt x="448" y="1222"/>
                </a:lnTo>
                <a:lnTo>
                  <a:pt x="448" y="1221"/>
                </a:lnTo>
                <a:lnTo>
                  <a:pt x="449" y="1221"/>
                </a:lnTo>
                <a:lnTo>
                  <a:pt x="451" y="1221"/>
                </a:lnTo>
                <a:lnTo>
                  <a:pt x="451" y="1221"/>
                </a:lnTo>
                <a:lnTo>
                  <a:pt x="451" y="1221"/>
                </a:lnTo>
                <a:lnTo>
                  <a:pt x="453" y="1220"/>
                </a:lnTo>
                <a:lnTo>
                  <a:pt x="459" y="1220"/>
                </a:lnTo>
                <a:lnTo>
                  <a:pt x="463" y="1218"/>
                </a:lnTo>
                <a:lnTo>
                  <a:pt x="465" y="1216"/>
                </a:lnTo>
                <a:lnTo>
                  <a:pt x="466" y="1215"/>
                </a:lnTo>
                <a:lnTo>
                  <a:pt x="466" y="1214"/>
                </a:lnTo>
                <a:lnTo>
                  <a:pt x="466" y="1213"/>
                </a:lnTo>
                <a:lnTo>
                  <a:pt x="468" y="1212"/>
                </a:lnTo>
                <a:lnTo>
                  <a:pt x="468" y="1210"/>
                </a:lnTo>
                <a:lnTo>
                  <a:pt x="470" y="1209"/>
                </a:lnTo>
                <a:lnTo>
                  <a:pt x="470" y="1207"/>
                </a:lnTo>
                <a:lnTo>
                  <a:pt x="472" y="1206"/>
                </a:lnTo>
                <a:lnTo>
                  <a:pt x="473" y="1203"/>
                </a:lnTo>
                <a:lnTo>
                  <a:pt x="475" y="1200"/>
                </a:lnTo>
                <a:lnTo>
                  <a:pt x="475" y="1198"/>
                </a:lnTo>
                <a:lnTo>
                  <a:pt x="476" y="1197"/>
                </a:lnTo>
                <a:lnTo>
                  <a:pt x="475" y="1195"/>
                </a:lnTo>
                <a:lnTo>
                  <a:pt x="476" y="1194"/>
                </a:lnTo>
                <a:lnTo>
                  <a:pt x="476" y="1189"/>
                </a:lnTo>
                <a:lnTo>
                  <a:pt x="477" y="1189"/>
                </a:lnTo>
                <a:lnTo>
                  <a:pt x="477" y="1188"/>
                </a:lnTo>
                <a:lnTo>
                  <a:pt x="477" y="1186"/>
                </a:lnTo>
                <a:lnTo>
                  <a:pt x="477" y="1183"/>
                </a:lnTo>
                <a:lnTo>
                  <a:pt x="479" y="1183"/>
                </a:lnTo>
                <a:lnTo>
                  <a:pt x="480" y="1182"/>
                </a:lnTo>
                <a:lnTo>
                  <a:pt x="481" y="1176"/>
                </a:lnTo>
                <a:lnTo>
                  <a:pt x="479" y="1174"/>
                </a:lnTo>
                <a:lnTo>
                  <a:pt x="478" y="1174"/>
                </a:lnTo>
                <a:lnTo>
                  <a:pt x="478" y="1174"/>
                </a:lnTo>
                <a:lnTo>
                  <a:pt x="477" y="1173"/>
                </a:lnTo>
                <a:lnTo>
                  <a:pt x="478" y="1171"/>
                </a:lnTo>
                <a:lnTo>
                  <a:pt x="478" y="1170"/>
                </a:lnTo>
                <a:lnTo>
                  <a:pt x="480" y="1166"/>
                </a:lnTo>
                <a:lnTo>
                  <a:pt x="480" y="1165"/>
                </a:lnTo>
                <a:lnTo>
                  <a:pt x="479" y="1164"/>
                </a:lnTo>
                <a:lnTo>
                  <a:pt x="478" y="1162"/>
                </a:lnTo>
                <a:lnTo>
                  <a:pt x="479" y="1161"/>
                </a:lnTo>
                <a:lnTo>
                  <a:pt x="480" y="1161"/>
                </a:lnTo>
                <a:lnTo>
                  <a:pt x="482" y="1163"/>
                </a:lnTo>
                <a:lnTo>
                  <a:pt x="482" y="1161"/>
                </a:lnTo>
                <a:lnTo>
                  <a:pt x="482" y="1160"/>
                </a:lnTo>
                <a:lnTo>
                  <a:pt x="484" y="1161"/>
                </a:lnTo>
                <a:lnTo>
                  <a:pt x="486" y="1160"/>
                </a:lnTo>
                <a:lnTo>
                  <a:pt x="488" y="1161"/>
                </a:lnTo>
                <a:lnTo>
                  <a:pt x="489" y="1160"/>
                </a:lnTo>
                <a:lnTo>
                  <a:pt x="488" y="1158"/>
                </a:lnTo>
                <a:lnTo>
                  <a:pt x="488" y="1157"/>
                </a:lnTo>
                <a:lnTo>
                  <a:pt x="490" y="1157"/>
                </a:lnTo>
                <a:lnTo>
                  <a:pt x="490" y="1156"/>
                </a:lnTo>
                <a:lnTo>
                  <a:pt x="491" y="1157"/>
                </a:lnTo>
                <a:lnTo>
                  <a:pt x="491" y="1158"/>
                </a:lnTo>
                <a:lnTo>
                  <a:pt x="492" y="1159"/>
                </a:lnTo>
                <a:lnTo>
                  <a:pt x="492" y="1160"/>
                </a:lnTo>
                <a:lnTo>
                  <a:pt x="494" y="1160"/>
                </a:lnTo>
                <a:lnTo>
                  <a:pt x="497" y="1157"/>
                </a:lnTo>
                <a:lnTo>
                  <a:pt x="497" y="1155"/>
                </a:lnTo>
                <a:lnTo>
                  <a:pt x="497" y="1154"/>
                </a:lnTo>
                <a:lnTo>
                  <a:pt x="497" y="1152"/>
                </a:lnTo>
                <a:lnTo>
                  <a:pt x="499" y="1150"/>
                </a:lnTo>
                <a:lnTo>
                  <a:pt x="499" y="1149"/>
                </a:lnTo>
                <a:lnTo>
                  <a:pt x="503" y="1151"/>
                </a:lnTo>
                <a:lnTo>
                  <a:pt x="504" y="1149"/>
                </a:lnTo>
                <a:lnTo>
                  <a:pt x="508" y="1149"/>
                </a:lnTo>
                <a:lnTo>
                  <a:pt x="509" y="1148"/>
                </a:lnTo>
                <a:lnTo>
                  <a:pt x="508" y="1146"/>
                </a:lnTo>
                <a:lnTo>
                  <a:pt x="510" y="1145"/>
                </a:lnTo>
                <a:lnTo>
                  <a:pt x="510" y="1145"/>
                </a:lnTo>
                <a:lnTo>
                  <a:pt x="511" y="1145"/>
                </a:lnTo>
                <a:lnTo>
                  <a:pt x="511" y="1144"/>
                </a:lnTo>
                <a:lnTo>
                  <a:pt x="512" y="1143"/>
                </a:lnTo>
                <a:lnTo>
                  <a:pt x="516" y="1142"/>
                </a:lnTo>
                <a:lnTo>
                  <a:pt x="517" y="1141"/>
                </a:lnTo>
                <a:lnTo>
                  <a:pt x="519" y="1141"/>
                </a:lnTo>
                <a:lnTo>
                  <a:pt x="519" y="1142"/>
                </a:lnTo>
                <a:lnTo>
                  <a:pt x="520" y="1141"/>
                </a:lnTo>
                <a:lnTo>
                  <a:pt x="519" y="1140"/>
                </a:lnTo>
                <a:lnTo>
                  <a:pt x="519" y="1137"/>
                </a:lnTo>
                <a:lnTo>
                  <a:pt x="520" y="1136"/>
                </a:lnTo>
                <a:lnTo>
                  <a:pt x="520" y="1136"/>
                </a:lnTo>
                <a:lnTo>
                  <a:pt x="520" y="1134"/>
                </a:lnTo>
                <a:lnTo>
                  <a:pt x="523" y="1133"/>
                </a:lnTo>
                <a:lnTo>
                  <a:pt x="527" y="1133"/>
                </a:lnTo>
                <a:lnTo>
                  <a:pt x="528" y="1131"/>
                </a:lnTo>
                <a:lnTo>
                  <a:pt x="528" y="1129"/>
                </a:lnTo>
                <a:lnTo>
                  <a:pt x="531" y="1128"/>
                </a:lnTo>
                <a:lnTo>
                  <a:pt x="532" y="1126"/>
                </a:lnTo>
                <a:lnTo>
                  <a:pt x="534" y="1126"/>
                </a:lnTo>
                <a:lnTo>
                  <a:pt x="534" y="1125"/>
                </a:lnTo>
                <a:lnTo>
                  <a:pt x="534" y="1122"/>
                </a:lnTo>
                <a:lnTo>
                  <a:pt x="535" y="1121"/>
                </a:lnTo>
                <a:lnTo>
                  <a:pt x="534" y="1119"/>
                </a:lnTo>
                <a:lnTo>
                  <a:pt x="536" y="1118"/>
                </a:lnTo>
                <a:lnTo>
                  <a:pt x="537" y="1113"/>
                </a:lnTo>
                <a:lnTo>
                  <a:pt x="536" y="1110"/>
                </a:lnTo>
                <a:lnTo>
                  <a:pt x="536" y="1109"/>
                </a:lnTo>
                <a:lnTo>
                  <a:pt x="536" y="1108"/>
                </a:lnTo>
                <a:lnTo>
                  <a:pt x="535" y="1107"/>
                </a:lnTo>
                <a:lnTo>
                  <a:pt x="535" y="1106"/>
                </a:lnTo>
                <a:lnTo>
                  <a:pt x="539" y="1106"/>
                </a:lnTo>
                <a:lnTo>
                  <a:pt x="539" y="1107"/>
                </a:lnTo>
                <a:lnTo>
                  <a:pt x="542" y="1107"/>
                </a:lnTo>
                <a:lnTo>
                  <a:pt x="543" y="1106"/>
                </a:lnTo>
                <a:lnTo>
                  <a:pt x="543" y="1105"/>
                </a:lnTo>
                <a:lnTo>
                  <a:pt x="544" y="1105"/>
                </a:lnTo>
                <a:lnTo>
                  <a:pt x="544" y="1104"/>
                </a:lnTo>
                <a:lnTo>
                  <a:pt x="542" y="1104"/>
                </a:lnTo>
                <a:lnTo>
                  <a:pt x="543" y="1103"/>
                </a:lnTo>
                <a:lnTo>
                  <a:pt x="542" y="1102"/>
                </a:lnTo>
                <a:lnTo>
                  <a:pt x="544" y="1101"/>
                </a:lnTo>
                <a:lnTo>
                  <a:pt x="544" y="1099"/>
                </a:lnTo>
                <a:lnTo>
                  <a:pt x="546" y="1098"/>
                </a:lnTo>
                <a:lnTo>
                  <a:pt x="547" y="1098"/>
                </a:lnTo>
                <a:lnTo>
                  <a:pt x="550" y="1098"/>
                </a:lnTo>
                <a:lnTo>
                  <a:pt x="551" y="1097"/>
                </a:lnTo>
                <a:lnTo>
                  <a:pt x="552" y="1097"/>
                </a:lnTo>
                <a:lnTo>
                  <a:pt x="553" y="1096"/>
                </a:lnTo>
                <a:lnTo>
                  <a:pt x="552" y="1095"/>
                </a:lnTo>
                <a:lnTo>
                  <a:pt x="553" y="1094"/>
                </a:lnTo>
                <a:lnTo>
                  <a:pt x="552" y="1093"/>
                </a:lnTo>
                <a:lnTo>
                  <a:pt x="554" y="1093"/>
                </a:lnTo>
                <a:lnTo>
                  <a:pt x="554" y="1091"/>
                </a:lnTo>
                <a:lnTo>
                  <a:pt x="556" y="1089"/>
                </a:lnTo>
                <a:lnTo>
                  <a:pt x="560" y="1087"/>
                </a:lnTo>
                <a:lnTo>
                  <a:pt x="563" y="1086"/>
                </a:lnTo>
                <a:lnTo>
                  <a:pt x="565" y="1085"/>
                </a:lnTo>
                <a:lnTo>
                  <a:pt x="567" y="1086"/>
                </a:lnTo>
                <a:lnTo>
                  <a:pt x="568" y="1083"/>
                </a:lnTo>
                <a:lnTo>
                  <a:pt x="570" y="1082"/>
                </a:lnTo>
                <a:lnTo>
                  <a:pt x="570" y="1081"/>
                </a:lnTo>
                <a:lnTo>
                  <a:pt x="574" y="1081"/>
                </a:lnTo>
                <a:lnTo>
                  <a:pt x="575" y="1079"/>
                </a:lnTo>
                <a:lnTo>
                  <a:pt x="575" y="1077"/>
                </a:lnTo>
                <a:lnTo>
                  <a:pt x="576" y="1077"/>
                </a:lnTo>
                <a:lnTo>
                  <a:pt x="579" y="1076"/>
                </a:lnTo>
                <a:lnTo>
                  <a:pt x="579" y="1075"/>
                </a:lnTo>
                <a:lnTo>
                  <a:pt x="582" y="1073"/>
                </a:lnTo>
                <a:lnTo>
                  <a:pt x="582" y="1072"/>
                </a:lnTo>
                <a:lnTo>
                  <a:pt x="581" y="1071"/>
                </a:lnTo>
                <a:lnTo>
                  <a:pt x="582" y="1070"/>
                </a:lnTo>
                <a:lnTo>
                  <a:pt x="582" y="1069"/>
                </a:lnTo>
                <a:lnTo>
                  <a:pt x="584" y="1068"/>
                </a:lnTo>
                <a:lnTo>
                  <a:pt x="584" y="1067"/>
                </a:lnTo>
                <a:lnTo>
                  <a:pt x="583" y="1066"/>
                </a:lnTo>
                <a:lnTo>
                  <a:pt x="584" y="1065"/>
                </a:lnTo>
                <a:lnTo>
                  <a:pt x="584" y="1063"/>
                </a:lnTo>
                <a:lnTo>
                  <a:pt x="583" y="1063"/>
                </a:lnTo>
                <a:lnTo>
                  <a:pt x="584" y="1060"/>
                </a:lnTo>
                <a:lnTo>
                  <a:pt x="582" y="1059"/>
                </a:lnTo>
                <a:lnTo>
                  <a:pt x="582" y="1058"/>
                </a:lnTo>
                <a:lnTo>
                  <a:pt x="583" y="1058"/>
                </a:lnTo>
                <a:lnTo>
                  <a:pt x="582" y="1054"/>
                </a:lnTo>
                <a:lnTo>
                  <a:pt x="584" y="1052"/>
                </a:lnTo>
                <a:lnTo>
                  <a:pt x="583" y="1051"/>
                </a:lnTo>
                <a:lnTo>
                  <a:pt x="583" y="1048"/>
                </a:lnTo>
                <a:lnTo>
                  <a:pt x="584" y="1048"/>
                </a:lnTo>
                <a:lnTo>
                  <a:pt x="583" y="1047"/>
                </a:lnTo>
                <a:lnTo>
                  <a:pt x="583" y="1046"/>
                </a:lnTo>
                <a:lnTo>
                  <a:pt x="584" y="1045"/>
                </a:lnTo>
                <a:lnTo>
                  <a:pt x="584" y="1044"/>
                </a:lnTo>
                <a:lnTo>
                  <a:pt x="583" y="1043"/>
                </a:lnTo>
                <a:lnTo>
                  <a:pt x="583" y="1041"/>
                </a:lnTo>
                <a:lnTo>
                  <a:pt x="584" y="1041"/>
                </a:lnTo>
                <a:lnTo>
                  <a:pt x="583" y="1040"/>
                </a:lnTo>
                <a:lnTo>
                  <a:pt x="584" y="1037"/>
                </a:lnTo>
                <a:lnTo>
                  <a:pt x="583" y="1036"/>
                </a:lnTo>
                <a:lnTo>
                  <a:pt x="584" y="1034"/>
                </a:lnTo>
                <a:lnTo>
                  <a:pt x="586" y="1035"/>
                </a:lnTo>
                <a:lnTo>
                  <a:pt x="587" y="1034"/>
                </a:lnTo>
                <a:lnTo>
                  <a:pt x="585" y="1033"/>
                </a:lnTo>
                <a:lnTo>
                  <a:pt x="585" y="1031"/>
                </a:lnTo>
                <a:lnTo>
                  <a:pt x="584" y="1030"/>
                </a:lnTo>
                <a:lnTo>
                  <a:pt x="584" y="1026"/>
                </a:lnTo>
                <a:lnTo>
                  <a:pt x="584" y="1026"/>
                </a:lnTo>
                <a:lnTo>
                  <a:pt x="584" y="1024"/>
                </a:lnTo>
                <a:lnTo>
                  <a:pt x="584" y="1023"/>
                </a:lnTo>
                <a:lnTo>
                  <a:pt x="584" y="1023"/>
                </a:lnTo>
                <a:lnTo>
                  <a:pt x="584" y="1022"/>
                </a:lnTo>
                <a:lnTo>
                  <a:pt x="585" y="1021"/>
                </a:lnTo>
                <a:lnTo>
                  <a:pt x="584" y="1020"/>
                </a:lnTo>
                <a:lnTo>
                  <a:pt x="584" y="1019"/>
                </a:lnTo>
                <a:lnTo>
                  <a:pt x="584" y="1018"/>
                </a:lnTo>
                <a:lnTo>
                  <a:pt x="585" y="1013"/>
                </a:lnTo>
                <a:lnTo>
                  <a:pt x="584" y="1011"/>
                </a:lnTo>
                <a:lnTo>
                  <a:pt x="584" y="1006"/>
                </a:lnTo>
                <a:lnTo>
                  <a:pt x="583" y="1002"/>
                </a:lnTo>
                <a:lnTo>
                  <a:pt x="583" y="999"/>
                </a:lnTo>
                <a:lnTo>
                  <a:pt x="582" y="999"/>
                </a:lnTo>
                <a:lnTo>
                  <a:pt x="582" y="998"/>
                </a:lnTo>
                <a:lnTo>
                  <a:pt x="583" y="996"/>
                </a:lnTo>
                <a:lnTo>
                  <a:pt x="582" y="994"/>
                </a:lnTo>
                <a:lnTo>
                  <a:pt x="581" y="994"/>
                </a:lnTo>
                <a:lnTo>
                  <a:pt x="581" y="994"/>
                </a:lnTo>
                <a:lnTo>
                  <a:pt x="580" y="993"/>
                </a:lnTo>
                <a:lnTo>
                  <a:pt x="581" y="992"/>
                </a:lnTo>
                <a:lnTo>
                  <a:pt x="579" y="991"/>
                </a:lnTo>
                <a:lnTo>
                  <a:pt x="579" y="990"/>
                </a:lnTo>
                <a:lnTo>
                  <a:pt x="580" y="990"/>
                </a:lnTo>
                <a:lnTo>
                  <a:pt x="580" y="989"/>
                </a:lnTo>
                <a:lnTo>
                  <a:pt x="581" y="989"/>
                </a:lnTo>
                <a:lnTo>
                  <a:pt x="582" y="986"/>
                </a:lnTo>
                <a:lnTo>
                  <a:pt x="580" y="984"/>
                </a:lnTo>
                <a:lnTo>
                  <a:pt x="580" y="983"/>
                </a:lnTo>
                <a:lnTo>
                  <a:pt x="581" y="983"/>
                </a:lnTo>
                <a:lnTo>
                  <a:pt x="580" y="981"/>
                </a:lnTo>
                <a:lnTo>
                  <a:pt x="580" y="978"/>
                </a:lnTo>
                <a:lnTo>
                  <a:pt x="578" y="976"/>
                </a:lnTo>
                <a:lnTo>
                  <a:pt x="578" y="976"/>
                </a:lnTo>
                <a:lnTo>
                  <a:pt x="579" y="975"/>
                </a:lnTo>
                <a:lnTo>
                  <a:pt x="580" y="972"/>
                </a:lnTo>
                <a:lnTo>
                  <a:pt x="581" y="972"/>
                </a:lnTo>
                <a:lnTo>
                  <a:pt x="580" y="970"/>
                </a:lnTo>
                <a:lnTo>
                  <a:pt x="580" y="970"/>
                </a:lnTo>
                <a:lnTo>
                  <a:pt x="580" y="969"/>
                </a:lnTo>
                <a:lnTo>
                  <a:pt x="581" y="969"/>
                </a:lnTo>
                <a:lnTo>
                  <a:pt x="581" y="967"/>
                </a:lnTo>
                <a:lnTo>
                  <a:pt x="582" y="966"/>
                </a:lnTo>
                <a:lnTo>
                  <a:pt x="584" y="965"/>
                </a:lnTo>
                <a:lnTo>
                  <a:pt x="584" y="964"/>
                </a:lnTo>
                <a:lnTo>
                  <a:pt x="583" y="963"/>
                </a:lnTo>
                <a:lnTo>
                  <a:pt x="584" y="963"/>
                </a:lnTo>
                <a:lnTo>
                  <a:pt x="584" y="962"/>
                </a:lnTo>
                <a:lnTo>
                  <a:pt x="587" y="960"/>
                </a:lnTo>
                <a:lnTo>
                  <a:pt x="586" y="958"/>
                </a:lnTo>
                <a:lnTo>
                  <a:pt x="587" y="958"/>
                </a:lnTo>
                <a:lnTo>
                  <a:pt x="590" y="956"/>
                </a:lnTo>
                <a:lnTo>
                  <a:pt x="590" y="954"/>
                </a:lnTo>
                <a:lnTo>
                  <a:pt x="590" y="953"/>
                </a:lnTo>
                <a:lnTo>
                  <a:pt x="589" y="953"/>
                </a:lnTo>
                <a:lnTo>
                  <a:pt x="590" y="952"/>
                </a:lnTo>
                <a:lnTo>
                  <a:pt x="589" y="952"/>
                </a:lnTo>
                <a:lnTo>
                  <a:pt x="589" y="951"/>
                </a:lnTo>
                <a:lnTo>
                  <a:pt x="589" y="950"/>
                </a:lnTo>
                <a:lnTo>
                  <a:pt x="589" y="950"/>
                </a:lnTo>
                <a:lnTo>
                  <a:pt x="589" y="949"/>
                </a:lnTo>
                <a:lnTo>
                  <a:pt x="588" y="947"/>
                </a:lnTo>
                <a:lnTo>
                  <a:pt x="590" y="946"/>
                </a:lnTo>
                <a:lnTo>
                  <a:pt x="591" y="944"/>
                </a:lnTo>
                <a:lnTo>
                  <a:pt x="592" y="944"/>
                </a:lnTo>
                <a:lnTo>
                  <a:pt x="592" y="940"/>
                </a:lnTo>
                <a:lnTo>
                  <a:pt x="591" y="939"/>
                </a:lnTo>
                <a:lnTo>
                  <a:pt x="591" y="938"/>
                </a:lnTo>
                <a:lnTo>
                  <a:pt x="590" y="937"/>
                </a:lnTo>
                <a:lnTo>
                  <a:pt x="594" y="933"/>
                </a:lnTo>
                <a:lnTo>
                  <a:pt x="595" y="929"/>
                </a:lnTo>
                <a:lnTo>
                  <a:pt x="597" y="927"/>
                </a:lnTo>
                <a:lnTo>
                  <a:pt x="597" y="925"/>
                </a:lnTo>
                <a:lnTo>
                  <a:pt x="596" y="924"/>
                </a:lnTo>
                <a:lnTo>
                  <a:pt x="596" y="922"/>
                </a:lnTo>
                <a:lnTo>
                  <a:pt x="596" y="921"/>
                </a:lnTo>
                <a:lnTo>
                  <a:pt x="596" y="921"/>
                </a:lnTo>
                <a:lnTo>
                  <a:pt x="596" y="921"/>
                </a:lnTo>
                <a:lnTo>
                  <a:pt x="596" y="920"/>
                </a:lnTo>
                <a:lnTo>
                  <a:pt x="595" y="919"/>
                </a:lnTo>
                <a:lnTo>
                  <a:pt x="596" y="918"/>
                </a:lnTo>
                <a:lnTo>
                  <a:pt x="595" y="916"/>
                </a:lnTo>
                <a:lnTo>
                  <a:pt x="598" y="914"/>
                </a:lnTo>
                <a:lnTo>
                  <a:pt x="597" y="912"/>
                </a:lnTo>
                <a:lnTo>
                  <a:pt x="598" y="911"/>
                </a:lnTo>
                <a:lnTo>
                  <a:pt x="598" y="910"/>
                </a:lnTo>
                <a:lnTo>
                  <a:pt x="597" y="909"/>
                </a:lnTo>
                <a:lnTo>
                  <a:pt x="597" y="907"/>
                </a:lnTo>
                <a:lnTo>
                  <a:pt x="596" y="906"/>
                </a:lnTo>
                <a:lnTo>
                  <a:pt x="596" y="906"/>
                </a:lnTo>
                <a:lnTo>
                  <a:pt x="596" y="905"/>
                </a:lnTo>
                <a:lnTo>
                  <a:pt x="596" y="905"/>
                </a:lnTo>
                <a:lnTo>
                  <a:pt x="596" y="903"/>
                </a:lnTo>
                <a:lnTo>
                  <a:pt x="598" y="903"/>
                </a:lnTo>
                <a:lnTo>
                  <a:pt x="597" y="899"/>
                </a:lnTo>
                <a:lnTo>
                  <a:pt x="597" y="897"/>
                </a:lnTo>
                <a:lnTo>
                  <a:pt x="598" y="895"/>
                </a:lnTo>
                <a:lnTo>
                  <a:pt x="598" y="894"/>
                </a:lnTo>
                <a:lnTo>
                  <a:pt x="596" y="893"/>
                </a:lnTo>
                <a:lnTo>
                  <a:pt x="596" y="892"/>
                </a:lnTo>
                <a:lnTo>
                  <a:pt x="597" y="891"/>
                </a:lnTo>
                <a:lnTo>
                  <a:pt x="600" y="890"/>
                </a:lnTo>
                <a:lnTo>
                  <a:pt x="599" y="890"/>
                </a:lnTo>
                <a:lnTo>
                  <a:pt x="600" y="888"/>
                </a:lnTo>
                <a:lnTo>
                  <a:pt x="599" y="887"/>
                </a:lnTo>
                <a:lnTo>
                  <a:pt x="599" y="886"/>
                </a:lnTo>
                <a:lnTo>
                  <a:pt x="600" y="884"/>
                </a:lnTo>
                <a:lnTo>
                  <a:pt x="601" y="883"/>
                </a:lnTo>
                <a:lnTo>
                  <a:pt x="600" y="882"/>
                </a:lnTo>
                <a:lnTo>
                  <a:pt x="600" y="881"/>
                </a:lnTo>
                <a:lnTo>
                  <a:pt x="602" y="881"/>
                </a:lnTo>
                <a:lnTo>
                  <a:pt x="602" y="882"/>
                </a:lnTo>
                <a:lnTo>
                  <a:pt x="605" y="882"/>
                </a:lnTo>
                <a:lnTo>
                  <a:pt x="605" y="881"/>
                </a:lnTo>
                <a:lnTo>
                  <a:pt x="607" y="881"/>
                </a:lnTo>
                <a:lnTo>
                  <a:pt x="608" y="882"/>
                </a:lnTo>
                <a:lnTo>
                  <a:pt x="611" y="883"/>
                </a:lnTo>
                <a:lnTo>
                  <a:pt x="612" y="884"/>
                </a:lnTo>
                <a:lnTo>
                  <a:pt x="613" y="884"/>
                </a:lnTo>
                <a:lnTo>
                  <a:pt x="614" y="882"/>
                </a:lnTo>
                <a:lnTo>
                  <a:pt x="629" y="882"/>
                </a:lnTo>
                <a:lnTo>
                  <a:pt x="633" y="883"/>
                </a:lnTo>
                <a:lnTo>
                  <a:pt x="639" y="888"/>
                </a:lnTo>
                <a:lnTo>
                  <a:pt x="643" y="887"/>
                </a:lnTo>
                <a:lnTo>
                  <a:pt x="644" y="888"/>
                </a:lnTo>
                <a:lnTo>
                  <a:pt x="647" y="889"/>
                </a:lnTo>
                <a:lnTo>
                  <a:pt x="651" y="888"/>
                </a:lnTo>
                <a:lnTo>
                  <a:pt x="654" y="890"/>
                </a:lnTo>
                <a:lnTo>
                  <a:pt x="656" y="891"/>
                </a:lnTo>
                <a:lnTo>
                  <a:pt x="657" y="892"/>
                </a:lnTo>
                <a:lnTo>
                  <a:pt x="663" y="896"/>
                </a:lnTo>
                <a:lnTo>
                  <a:pt x="663" y="897"/>
                </a:lnTo>
                <a:lnTo>
                  <a:pt x="665" y="899"/>
                </a:lnTo>
                <a:lnTo>
                  <a:pt x="667" y="902"/>
                </a:lnTo>
                <a:lnTo>
                  <a:pt x="669" y="904"/>
                </a:lnTo>
                <a:lnTo>
                  <a:pt x="673" y="905"/>
                </a:lnTo>
                <a:lnTo>
                  <a:pt x="677" y="907"/>
                </a:lnTo>
                <a:lnTo>
                  <a:pt x="688" y="907"/>
                </a:lnTo>
                <a:lnTo>
                  <a:pt x="689" y="908"/>
                </a:lnTo>
                <a:lnTo>
                  <a:pt x="693" y="908"/>
                </a:lnTo>
                <a:lnTo>
                  <a:pt x="697" y="907"/>
                </a:lnTo>
                <a:lnTo>
                  <a:pt x="698" y="906"/>
                </a:lnTo>
                <a:lnTo>
                  <a:pt x="704" y="906"/>
                </a:lnTo>
                <a:lnTo>
                  <a:pt x="706" y="905"/>
                </a:lnTo>
                <a:lnTo>
                  <a:pt x="707" y="904"/>
                </a:lnTo>
                <a:lnTo>
                  <a:pt x="710" y="903"/>
                </a:lnTo>
                <a:lnTo>
                  <a:pt x="715" y="900"/>
                </a:lnTo>
                <a:lnTo>
                  <a:pt x="715" y="899"/>
                </a:lnTo>
                <a:lnTo>
                  <a:pt x="721" y="892"/>
                </a:lnTo>
                <a:lnTo>
                  <a:pt x="723" y="887"/>
                </a:lnTo>
                <a:lnTo>
                  <a:pt x="726" y="886"/>
                </a:lnTo>
                <a:lnTo>
                  <a:pt x="726" y="884"/>
                </a:lnTo>
                <a:lnTo>
                  <a:pt x="728" y="883"/>
                </a:lnTo>
                <a:lnTo>
                  <a:pt x="728" y="880"/>
                </a:lnTo>
                <a:lnTo>
                  <a:pt x="731" y="877"/>
                </a:lnTo>
                <a:lnTo>
                  <a:pt x="736" y="869"/>
                </a:lnTo>
                <a:lnTo>
                  <a:pt x="739" y="867"/>
                </a:lnTo>
                <a:lnTo>
                  <a:pt x="744" y="866"/>
                </a:lnTo>
                <a:lnTo>
                  <a:pt x="747" y="865"/>
                </a:lnTo>
                <a:lnTo>
                  <a:pt x="748" y="860"/>
                </a:lnTo>
                <a:lnTo>
                  <a:pt x="750" y="858"/>
                </a:lnTo>
                <a:lnTo>
                  <a:pt x="749" y="857"/>
                </a:lnTo>
                <a:lnTo>
                  <a:pt x="751" y="853"/>
                </a:lnTo>
                <a:lnTo>
                  <a:pt x="752" y="850"/>
                </a:lnTo>
                <a:lnTo>
                  <a:pt x="755" y="847"/>
                </a:lnTo>
                <a:lnTo>
                  <a:pt x="758" y="847"/>
                </a:lnTo>
                <a:lnTo>
                  <a:pt x="762" y="850"/>
                </a:lnTo>
                <a:lnTo>
                  <a:pt x="761" y="851"/>
                </a:lnTo>
                <a:lnTo>
                  <a:pt x="760" y="851"/>
                </a:lnTo>
                <a:lnTo>
                  <a:pt x="761" y="854"/>
                </a:lnTo>
                <a:lnTo>
                  <a:pt x="761" y="854"/>
                </a:lnTo>
                <a:lnTo>
                  <a:pt x="761" y="855"/>
                </a:lnTo>
                <a:lnTo>
                  <a:pt x="761" y="855"/>
                </a:lnTo>
                <a:lnTo>
                  <a:pt x="761" y="857"/>
                </a:lnTo>
                <a:lnTo>
                  <a:pt x="763" y="855"/>
                </a:lnTo>
                <a:lnTo>
                  <a:pt x="764" y="855"/>
                </a:lnTo>
                <a:lnTo>
                  <a:pt x="766" y="853"/>
                </a:lnTo>
                <a:lnTo>
                  <a:pt x="768" y="853"/>
                </a:lnTo>
                <a:lnTo>
                  <a:pt x="768" y="854"/>
                </a:lnTo>
                <a:lnTo>
                  <a:pt x="771" y="856"/>
                </a:lnTo>
                <a:lnTo>
                  <a:pt x="770" y="858"/>
                </a:lnTo>
                <a:lnTo>
                  <a:pt x="771" y="864"/>
                </a:lnTo>
                <a:lnTo>
                  <a:pt x="770" y="865"/>
                </a:lnTo>
                <a:lnTo>
                  <a:pt x="769" y="865"/>
                </a:lnTo>
                <a:lnTo>
                  <a:pt x="769" y="867"/>
                </a:lnTo>
                <a:lnTo>
                  <a:pt x="768" y="869"/>
                </a:lnTo>
                <a:lnTo>
                  <a:pt x="766" y="870"/>
                </a:lnTo>
                <a:lnTo>
                  <a:pt x="766" y="870"/>
                </a:lnTo>
                <a:lnTo>
                  <a:pt x="764" y="872"/>
                </a:lnTo>
                <a:lnTo>
                  <a:pt x="765" y="878"/>
                </a:lnTo>
                <a:lnTo>
                  <a:pt x="764" y="881"/>
                </a:lnTo>
                <a:lnTo>
                  <a:pt x="764" y="883"/>
                </a:lnTo>
                <a:lnTo>
                  <a:pt x="765" y="885"/>
                </a:lnTo>
                <a:lnTo>
                  <a:pt x="765" y="885"/>
                </a:lnTo>
                <a:lnTo>
                  <a:pt x="765" y="884"/>
                </a:lnTo>
                <a:lnTo>
                  <a:pt x="767" y="882"/>
                </a:lnTo>
                <a:lnTo>
                  <a:pt x="766" y="874"/>
                </a:lnTo>
                <a:lnTo>
                  <a:pt x="767" y="872"/>
                </a:lnTo>
                <a:lnTo>
                  <a:pt x="769" y="871"/>
                </a:lnTo>
                <a:lnTo>
                  <a:pt x="771" y="870"/>
                </a:lnTo>
                <a:lnTo>
                  <a:pt x="772" y="868"/>
                </a:lnTo>
                <a:lnTo>
                  <a:pt x="772" y="865"/>
                </a:lnTo>
                <a:lnTo>
                  <a:pt x="774" y="864"/>
                </a:lnTo>
                <a:lnTo>
                  <a:pt x="776" y="861"/>
                </a:lnTo>
                <a:lnTo>
                  <a:pt x="775" y="860"/>
                </a:lnTo>
                <a:lnTo>
                  <a:pt x="774" y="859"/>
                </a:lnTo>
                <a:lnTo>
                  <a:pt x="774" y="859"/>
                </a:lnTo>
                <a:lnTo>
                  <a:pt x="775" y="858"/>
                </a:lnTo>
                <a:lnTo>
                  <a:pt x="775" y="855"/>
                </a:lnTo>
                <a:lnTo>
                  <a:pt x="776" y="852"/>
                </a:lnTo>
                <a:lnTo>
                  <a:pt x="777" y="849"/>
                </a:lnTo>
                <a:lnTo>
                  <a:pt x="775" y="848"/>
                </a:lnTo>
                <a:lnTo>
                  <a:pt x="779" y="845"/>
                </a:lnTo>
                <a:lnTo>
                  <a:pt x="779" y="843"/>
                </a:lnTo>
                <a:lnTo>
                  <a:pt x="780" y="842"/>
                </a:lnTo>
                <a:lnTo>
                  <a:pt x="782" y="841"/>
                </a:lnTo>
                <a:lnTo>
                  <a:pt x="784" y="840"/>
                </a:lnTo>
                <a:lnTo>
                  <a:pt x="786" y="840"/>
                </a:lnTo>
                <a:lnTo>
                  <a:pt x="788" y="838"/>
                </a:lnTo>
                <a:lnTo>
                  <a:pt x="788" y="837"/>
                </a:lnTo>
                <a:lnTo>
                  <a:pt x="789" y="836"/>
                </a:lnTo>
                <a:lnTo>
                  <a:pt x="797" y="836"/>
                </a:lnTo>
                <a:lnTo>
                  <a:pt x="798" y="837"/>
                </a:lnTo>
                <a:lnTo>
                  <a:pt x="799" y="837"/>
                </a:lnTo>
                <a:lnTo>
                  <a:pt x="803" y="837"/>
                </a:lnTo>
                <a:lnTo>
                  <a:pt x="806" y="836"/>
                </a:lnTo>
                <a:lnTo>
                  <a:pt x="807" y="835"/>
                </a:lnTo>
                <a:lnTo>
                  <a:pt x="807" y="828"/>
                </a:lnTo>
                <a:lnTo>
                  <a:pt x="809" y="828"/>
                </a:lnTo>
                <a:lnTo>
                  <a:pt x="813" y="830"/>
                </a:lnTo>
                <a:lnTo>
                  <a:pt x="814" y="832"/>
                </a:lnTo>
                <a:lnTo>
                  <a:pt x="816" y="832"/>
                </a:lnTo>
                <a:lnTo>
                  <a:pt x="817" y="833"/>
                </a:lnTo>
                <a:lnTo>
                  <a:pt x="822" y="835"/>
                </a:lnTo>
                <a:lnTo>
                  <a:pt x="824" y="837"/>
                </a:lnTo>
                <a:lnTo>
                  <a:pt x="826" y="838"/>
                </a:lnTo>
                <a:lnTo>
                  <a:pt x="827" y="838"/>
                </a:lnTo>
                <a:lnTo>
                  <a:pt x="830" y="838"/>
                </a:lnTo>
                <a:lnTo>
                  <a:pt x="832" y="837"/>
                </a:lnTo>
                <a:lnTo>
                  <a:pt x="834" y="836"/>
                </a:lnTo>
                <a:lnTo>
                  <a:pt x="833" y="835"/>
                </a:lnTo>
                <a:lnTo>
                  <a:pt x="829" y="836"/>
                </a:lnTo>
                <a:lnTo>
                  <a:pt x="829" y="836"/>
                </a:lnTo>
                <a:lnTo>
                  <a:pt x="828" y="836"/>
                </a:lnTo>
                <a:lnTo>
                  <a:pt x="828" y="836"/>
                </a:lnTo>
                <a:lnTo>
                  <a:pt x="826" y="834"/>
                </a:lnTo>
                <a:lnTo>
                  <a:pt x="826" y="834"/>
                </a:lnTo>
                <a:lnTo>
                  <a:pt x="823" y="833"/>
                </a:lnTo>
                <a:lnTo>
                  <a:pt x="821" y="831"/>
                </a:lnTo>
                <a:lnTo>
                  <a:pt x="818" y="830"/>
                </a:lnTo>
                <a:lnTo>
                  <a:pt x="818" y="830"/>
                </a:lnTo>
                <a:lnTo>
                  <a:pt x="817" y="830"/>
                </a:lnTo>
                <a:lnTo>
                  <a:pt x="817" y="829"/>
                </a:lnTo>
                <a:lnTo>
                  <a:pt x="816" y="829"/>
                </a:lnTo>
                <a:lnTo>
                  <a:pt x="813" y="825"/>
                </a:lnTo>
                <a:lnTo>
                  <a:pt x="807" y="824"/>
                </a:lnTo>
                <a:lnTo>
                  <a:pt x="802" y="826"/>
                </a:lnTo>
                <a:lnTo>
                  <a:pt x="802" y="830"/>
                </a:lnTo>
                <a:lnTo>
                  <a:pt x="799" y="832"/>
                </a:lnTo>
                <a:lnTo>
                  <a:pt x="797" y="832"/>
                </a:lnTo>
                <a:lnTo>
                  <a:pt x="795" y="833"/>
                </a:lnTo>
                <a:lnTo>
                  <a:pt x="793" y="833"/>
                </a:lnTo>
                <a:lnTo>
                  <a:pt x="793" y="834"/>
                </a:lnTo>
                <a:lnTo>
                  <a:pt x="791" y="833"/>
                </a:lnTo>
                <a:lnTo>
                  <a:pt x="790" y="832"/>
                </a:lnTo>
                <a:lnTo>
                  <a:pt x="787" y="832"/>
                </a:lnTo>
                <a:lnTo>
                  <a:pt x="784" y="834"/>
                </a:lnTo>
                <a:lnTo>
                  <a:pt x="783" y="836"/>
                </a:lnTo>
                <a:lnTo>
                  <a:pt x="782" y="836"/>
                </a:lnTo>
                <a:lnTo>
                  <a:pt x="782" y="836"/>
                </a:lnTo>
                <a:lnTo>
                  <a:pt x="779" y="837"/>
                </a:lnTo>
                <a:lnTo>
                  <a:pt x="773" y="839"/>
                </a:lnTo>
                <a:lnTo>
                  <a:pt x="772" y="842"/>
                </a:lnTo>
                <a:lnTo>
                  <a:pt x="770" y="844"/>
                </a:lnTo>
                <a:lnTo>
                  <a:pt x="771" y="846"/>
                </a:lnTo>
                <a:lnTo>
                  <a:pt x="772" y="846"/>
                </a:lnTo>
                <a:lnTo>
                  <a:pt x="771" y="848"/>
                </a:lnTo>
                <a:lnTo>
                  <a:pt x="770" y="847"/>
                </a:lnTo>
                <a:lnTo>
                  <a:pt x="769" y="846"/>
                </a:lnTo>
                <a:lnTo>
                  <a:pt x="766" y="844"/>
                </a:lnTo>
                <a:lnTo>
                  <a:pt x="763" y="844"/>
                </a:lnTo>
                <a:lnTo>
                  <a:pt x="762" y="843"/>
                </a:lnTo>
                <a:lnTo>
                  <a:pt x="762" y="842"/>
                </a:lnTo>
                <a:lnTo>
                  <a:pt x="760" y="841"/>
                </a:lnTo>
                <a:lnTo>
                  <a:pt x="760" y="840"/>
                </a:lnTo>
                <a:lnTo>
                  <a:pt x="759" y="840"/>
                </a:lnTo>
                <a:lnTo>
                  <a:pt x="759" y="839"/>
                </a:lnTo>
                <a:lnTo>
                  <a:pt x="758" y="839"/>
                </a:lnTo>
                <a:lnTo>
                  <a:pt x="757" y="837"/>
                </a:lnTo>
                <a:lnTo>
                  <a:pt x="757" y="832"/>
                </a:lnTo>
                <a:lnTo>
                  <a:pt x="756" y="831"/>
                </a:lnTo>
                <a:lnTo>
                  <a:pt x="755" y="829"/>
                </a:lnTo>
                <a:lnTo>
                  <a:pt x="755" y="804"/>
                </a:lnTo>
                <a:lnTo>
                  <a:pt x="754" y="803"/>
                </a:lnTo>
                <a:lnTo>
                  <a:pt x="748" y="802"/>
                </a:lnTo>
                <a:lnTo>
                  <a:pt x="743" y="800"/>
                </a:lnTo>
                <a:lnTo>
                  <a:pt x="744" y="799"/>
                </a:lnTo>
                <a:lnTo>
                  <a:pt x="743" y="797"/>
                </a:lnTo>
                <a:lnTo>
                  <a:pt x="744" y="797"/>
                </a:lnTo>
                <a:lnTo>
                  <a:pt x="744" y="796"/>
                </a:lnTo>
                <a:lnTo>
                  <a:pt x="747" y="795"/>
                </a:lnTo>
                <a:lnTo>
                  <a:pt x="747" y="792"/>
                </a:lnTo>
                <a:lnTo>
                  <a:pt x="746" y="791"/>
                </a:lnTo>
                <a:lnTo>
                  <a:pt x="743" y="791"/>
                </a:lnTo>
                <a:lnTo>
                  <a:pt x="741" y="788"/>
                </a:lnTo>
                <a:lnTo>
                  <a:pt x="736" y="786"/>
                </a:lnTo>
                <a:lnTo>
                  <a:pt x="734" y="784"/>
                </a:lnTo>
                <a:lnTo>
                  <a:pt x="734" y="782"/>
                </a:lnTo>
                <a:lnTo>
                  <a:pt x="736" y="781"/>
                </a:lnTo>
                <a:lnTo>
                  <a:pt x="737" y="779"/>
                </a:lnTo>
                <a:lnTo>
                  <a:pt x="743" y="781"/>
                </a:lnTo>
                <a:lnTo>
                  <a:pt x="749" y="781"/>
                </a:lnTo>
                <a:lnTo>
                  <a:pt x="751" y="780"/>
                </a:lnTo>
                <a:lnTo>
                  <a:pt x="752" y="781"/>
                </a:lnTo>
                <a:lnTo>
                  <a:pt x="754" y="781"/>
                </a:lnTo>
                <a:lnTo>
                  <a:pt x="756" y="781"/>
                </a:lnTo>
                <a:lnTo>
                  <a:pt x="756" y="778"/>
                </a:lnTo>
                <a:lnTo>
                  <a:pt x="758" y="777"/>
                </a:lnTo>
                <a:lnTo>
                  <a:pt x="758" y="776"/>
                </a:lnTo>
                <a:lnTo>
                  <a:pt x="758" y="776"/>
                </a:lnTo>
                <a:lnTo>
                  <a:pt x="759" y="774"/>
                </a:lnTo>
                <a:lnTo>
                  <a:pt x="759" y="773"/>
                </a:lnTo>
                <a:lnTo>
                  <a:pt x="761" y="759"/>
                </a:lnTo>
                <a:lnTo>
                  <a:pt x="759" y="759"/>
                </a:lnTo>
                <a:lnTo>
                  <a:pt x="759" y="756"/>
                </a:lnTo>
                <a:lnTo>
                  <a:pt x="759" y="754"/>
                </a:lnTo>
                <a:lnTo>
                  <a:pt x="758" y="753"/>
                </a:lnTo>
                <a:lnTo>
                  <a:pt x="758" y="752"/>
                </a:lnTo>
                <a:lnTo>
                  <a:pt x="755" y="750"/>
                </a:lnTo>
                <a:lnTo>
                  <a:pt x="752" y="748"/>
                </a:lnTo>
                <a:lnTo>
                  <a:pt x="751" y="748"/>
                </a:lnTo>
                <a:lnTo>
                  <a:pt x="750" y="747"/>
                </a:lnTo>
                <a:lnTo>
                  <a:pt x="751" y="746"/>
                </a:lnTo>
                <a:lnTo>
                  <a:pt x="755" y="745"/>
                </a:lnTo>
                <a:lnTo>
                  <a:pt x="759" y="745"/>
                </a:lnTo>
                <a:lnTo>
                  <a:pt x="760" y="745"/>
                </a:lnTo>
                <a:lnTo>
                  <a:pt x="762" y="743"/>
                </a:lnTo>
                <a:lnTo>
                  <a:pt x="762" y="741"/>
                </a:lnTo>
                <a:lnTo>
                  <a:pt x="763" y="740"/>
                </a:lnTo>
                <a:lnTo>
                  <a:pt x="763" y="738"/>
                </a:lnTo>
                <a:lnTo>
                  <a:pt x="764" y="738"/>
                </a:lnTo>
                <a:lnTo>
                  <a:pt x="765" y="737"/>
                </a:lnTo>
                <a:lnTo>
                  <a:pt x="768" y="738"/>
                </a:lnTo>
                <a:lnTo>
                  <a:pt x="774" y="737"/>
                </a:lnTo>
                <a:lnTo>
                  <a:pt x="776" y="738"/>
                </a:lnTo>
                <a:lnTo>
                  <a:pt x="779" y="738"/>
                </a:lnTo>
                <a:lnTo>
                  <a:pt x="780" y="736"/>
                </a:lnTo>
                <a:lnTo>
                  <a:pt x="783" y="736"/>
                </a:lnTo>
                <a:lnTo>
                  <a:pt x="783" y="735"/>
                </a:lnTo>
                <a:lnTo>
                  <a:pt x="787" y="735"/>
                </a:lnTo>
                <a:lnTo>
                  <a:pt x="789" y="734"/>
                </a:lnTo>
                <a:lnTo>
                  <a:pt x="793" y="734"/>
                </a:lnTo>
                <a:lnTo>
                  <a:pt x="794" y="732"/>
                </a:lnTo>
                <a:lnTo>
                  <a:pt x="802" y="729"/>
                </a:lnTo>
                <a:lnTo>
                  <a:pt x="802" y="728"/>
                </a:lnTo>
                <a:lnTo>
                  <a:pt x="803" y="728"/>
                </a:lnTo>
                <a:lnTo>
                  <a:pt x="805" y="727"/>
                </a:lnTo>
                <a:lnTo>
                  <a:pt x="808" y="728"/>
                </a:lnTo>
                <a:lnTo>
                  <a:pt x="808" y="728"/>
                </a:lnTo>
                <a:lnTo>
                  <a:pt x="811" y="728"/>
                </a:lnTo>
                <a:lnTo>
                  <a:pt x="811" y="729"/>
                </a:lnTo>
                <a:lnTo>
                  <a:pt x="812" y="729"/>
                </a:lnTo>
                <a:lnTo>
                  <a:pt x="816" y="726"/>
                </a:lnTo>
                <a:lnTo>
                  <a:pt x="818" y="727"/>
                </a:lnTo>
                <a:lnTo>
                  <a:pt x="821" y="726"/>
                </a:lnTo>
                <a:lnTo>
                  <a:pt x="823" y="723"/>
                </a:lnTo>
                <a:lnTo>
                  <a:pt x="823" y="723"/>
                </a:lnTo>
                <a:lnTo>
                  <a:pt x="825" y="724"/>
                </a:lnTo>
                <a:lnTo>
                  <a:pt x="825" y="723"/>
                </a:lnTo>
                <a:lnTo>
                  <a:pt x="826" y="723"/>
                </a:lnTo>
                <a:lnTo>
                  <a:pt x="826" y="723"/>
                </a:lnTo>
                <a:lnTo>
                  <a:pt x="827" y="723"/>
                </a:lnTo>
                <a:lnTo>
                  <a:pt x="830" y="723"/>
                </a:lnTo>
                <a:lnTo>
                  <a:pt x="833" y="725"/>
                </a:lnTo>
                <a:lnTo>
                  <a:pt x="834" y="725"/>
                </a:lnTo>
                <a:lnTo>
                  <a:pt x="836" y="727"/>
                </a:lnTo>
                <a:lnTo>
                  <a:pt x="837" y="726"/>
                </a:lnTo>
                <a:lnTo>
                  <a:pt x="839" y="727"/>
                </a:lnTo>
                <a:lnTo>
                  <a:pt x="839" y="729"/>
                </a:lnTo>
                <a:lnTo>
                  <a:pt x="841" y="730"/>
                </a:lnTo>
                <a:lnTo>
                  <a:pt x="846" y="731"/>
                </a:lnTo>
                <a:lnTo>
                  <a:pt x="846" y="728"/>
                </a:lnTo>
                <a:lnTo>
                  <a:pt x="850" y="729"/>
                </a:lnTo>
                <a:lnTo>
                  <a:pt x="851" y="728"/>
                </a:lnTo>
                <a:lnTo>
                  <a:pt x="850" y="726"/>
                </a:lnTo>
                <a:lnTo>
                  <a:pt x="852" y="724"/>
                </a:lnTo>
                <a:lnTo>
                  <a:pt x="862" y="724"/>
                </a:lnTo>
                <a:lnTo>
                  <a:pt x="864" y="723"/>
                </a:lnTo>
                <a:lnTo>
                  <a:pt x="866" y="721"/>
                </a:lnTo>
                <a:lnTo>
                  <a:pt x="868" y="721"/>
                </a:lnTo>
                <a:lnTo>
                  <a:pt x="869" y="722"/>
                </a:lnTo>
                <a:lnTo>
                  <a:pt x="876" y="722"/>
                </a:lnTo>
                <a:lnTo>
                  <a:pt x="876" y="722"/>
                </a:lnTo>
                <a:lnTo>
                  <a:pt x="879" y="721"/>
                </a:lnTo>
                <a:lnTo>
                  <a:pt x="879" y="721"/>
                </a:lnTo>
                <a:lnTo>
                  <a:pt x="888" y="721"/>
                </a:lnTo>
                <a:lnTo>
                  <a:pt x="891" y="720"/>
                </a:lnTo>
                <a:lnTo>
                  <a:pt x="893" y="720"/>
                </a:lnTo>
                <a:lnTo>
                  <a:pt x="894" y="719"/>
                </a:lnTo>
                <a:lnTo>
                  <a:pt x="895" y="717"/>
                </a:lnTo>
                <a:lnTo>
                  <a:pt x="896" y="717"/>
                </a:lnTo>
                <a:lnTo>
                  <a:pt x="898" y="714"/>
                </a:lnTo>
                <a:lnTo>
                  <a:pt x="903" y="713"/>
                </a:lnTo>
                <a:lnTo>
                  <a:pt x="905" y="711"/>
                </a:lnTo>
                <a:lnTo>
                  <a:pt x="908" y="713"/>
                </a:lnTo>
                <a:lnTo>
                  <a:pt x="916" y="713"/>
                </a:lnTo>
                <a:lnTo>
                  <a:pt x="917" y="714"/>
                </a:lnTo>
                <a:lnTo>
                  <a:pt x="918" y="716"/>
                </a:lnTo>
                <a:lnTo>
                  <a:pt x="919" y="716"/>
                </a:lnTo>
                <a:lnTo>
                  <a:pt x="921" y="718"/>
                </a:lnTo>
                <a:lnTo>
                  <a:pt x="926" y="716"/>
                </a:lnTo>
                <a:lnTo>
                  <a:pt x="926" y="715"/>
                </a:lnTo>
                <a:lnTo>
                  <a:pt x="927" y="713"/>
                </a:lnTo>
                <a:lnTo>
                  <a:pt x="929" y="713"/>
                </a:lnTo>
                <a:lnTo>
                  <a:pt x="929" y="714"/>
                </a:lnTo>
                <a:lnTo>
                  <a:pt x="931" y="715"/>
                </a:lnTo>
                <a:lnTo>
                  <a:pt x="931" y="713"/>
                </a:lnTo>
                <a:lnTo>
                  <a:pt x="932" y="712"/>
                </a:lnTo>
                <a:lnTo>
                  <a:pt x="937" y="712"/>
                </a:lnTo>
                <a:lnTo>
                  <a:pt x="940" y="710"/>
                </a:lnTo>
                <a:lnTo>
                  <a:pt x="943" y="709"/>
                </a:lnTo>
                <a:lnTo>
                  <a:pt x="948" y="709"/>
                </a:lnTo>
                <a:lnTo>
                  <a:pt x="951" y="710"/>
                </a:lnTo>
                <a:lnTo>
                  <a:pt x="953" y="712"/>
                </a:lnTo>
                <a:lnTo>
                  <a:pt x="956" y="711"/>
                </a:lnTo>
                <a:lnTo>
                  <a:pt x="964" y="711"/>
                </a:lnTo>
                <a:lnTo>
                  <a:pt x="966" y="710"/>
                </a:lnTo>
                <a:lnTo>
                  <a:pt x="968" y="707"/>
                </a:lnTo>
                <a:lnTo>
                  <a:pt x="969" y="707"/>
                </a:lnTo>
                <a:lnTo>
                  <a:pt x="969" y="706"/>
                </a:lnTo>
                <a:lnTo>
                  <a:pt x="970" y="705"/>
                </a:lnTo>
                <a:lnTo>
                  <a:pt x="971" y="703"/>
                </a:lnTo>
                <a:lnTo>
                  <a:pt x="972" y="702"/>
                </a:lnTo>
                <a:lnTo>
                  <a:pt x="973" y="701"/>
                </a:lnTo>
                <a:lnTo>
                  <a:pt x="974" y="700"/>
                </a:lnTo>
                <a:lnTo>
                  <a:pt x="975" y="700"/>
                </a:lnTo>
                <a:lnTo>
                  <a:pt x="977" y="701"/>
                </a:lnTo>
                <a:lnTo>
                  <a:pt x="978" y="704"/>
                </a:lnTo>
                <a:lnTo>
                  <a:pt x="983" y="706"/>
                </a:lnTo>
                <a:lnTo>
                  <a:pt x="992" y="707"/>
                </a:lnTo>
                <a:lnTo>
                  <a:pt x="996" y="708"/>
                </a:lnTo>
                <a:lnTo>
                  <a:pt x="1005" y="708"/>
                </a:lnTo>
                <a:lnTo>
                  <a:pt x="1010" y="711"/>
                </a:lnTo>
                <a:lnTo>
                  <a:pt x="1019" y="711"/>
                </a:lnTo>
                <a:lnTo>
                  <a:pt x="1022" y="713"/>
                </a:lnTo>
                <a:lnTo>
                  <a:pt x="1027" y="715"/>
                </a:lnTo>
                <a:lnTo>
                  <a:pt x="1037" y="716"/>
                </a:lnTo>
                <a:lnTo>
                  <a:pt x="1040" y="717"/>
                </a:lnTo>
                <a:lnTo>
                  <a:pt x="1048" y="718"/>
                </a:lnTo>
                <a:lnTo>
                  <a:pt x="1053" y="718"/>
                </a:lnTo>
                <a:lnTo>
                  <a:pt x="1054" y="719"/>
                </a:lnTo>
                <a:lnTo>
                  <a:pt x="1055" y="720"/>
                </a:lnTo>
                <a:lnTo>
                  <a:pt x="1057" y="721"/>
                </a:lnTo>
                <a:lnTo>
                  <a:pt x="1057" y="722"/>
                </a:lnTo>
                <a:lnTo>
                  <a:pt x="1060" y="723"/>
                </a:lnTo>
                <a:lnTo>
                  <a:pt x="1061" y="722"/>
                </a:lnTo>
                <a:lnTo>
                  <a:pt x="1062" y="721"/>
                </a:lnTo>
                <a:lnTo>
                  <a:pt x="1065" y="720"/>
                </a:lnTo>
                <a:lnTo>
                  <a:pt x="1065" y="719"/>
                </a:lnTo>
                <a:lnTo>
                  <a:pt x="1069" y="719"/>
                </a:lnTo>
                <a:lnTo>
                  <a:pt x="1075" y="718"/>
                </a:lnTo>
                <a:lnTo>
                  <a:pt x="1078" y="714"/>
                </a:lnTo>
                <a:lnTo>
                  <a:pt x="1079" y="714"/>
                </a:lnTo>
                <a:lnTo>
                  <a:pt x="1080" y="711"/>
                </a:lnTo>
                <a:lnTo>
                  <a:pt x="1088" y="711"/>
                </a:lnTo>
                <a:lnTo>
                  <a:pt x="1089" y="711"/>
                </a:lnTo>
                <a:lnTo>
                  <a:pt x="1091" y="710"/>
                </a:lnTo>
                <a:lnTo>
                  <a:pt x="1097" y="710"/>
                </a:lnTo>
                <a:lnTo>
                  <a:pt x="1100" y="711"/>
                </a:lnTo>
                <a:lnTo>
                  <a:pt x="1102" y="711"/>
                </a:lnTo>
                <a:lnTo>
                  <a:pt x="1107" y="714"/>
                </a:lnTo>
                <a:lnTo>
                  <a:pt x="1114" y="716"/>
                </a:lnTo>
                <a:lnTo>
                  <a:pt x="1117" y="718"/>
                </a:lnTo>
                <a:lnTo>
                  <a:pt x="1119" y="718"/>
                </a:lnTo>
                <a:lnTo>
                  <a:pt x="1120" y="717"/>
                </a:lnTo>
                <a:lnTo>
                  <a:pt x="1122" y="717"/>
                </a:lnTo>
                <a:lnTo>
                  <a:pt x="1125" y="720"/>
                </a:lnTo>
                <a:lnTo>
                  <a:pt x="1127" y="721"/>
                </a:lnTo>
                <a:lnTo>
                  <a:pt x="1130" y="723"/>
                </a:lnTo>
                <a:lnTo>
                  <a:pt x="1133" y="726"/>
                </a:lnTo>
                <a:lnTo>
                  <a:pt x="1134" y="727"/>
                </a:lnTo>
                <a:lnTo>
                  <a:pt x="1134" y="728"/>
                </a:lnTo>
                <a:lnTo>
                  <a:pt x="1135" y="730"/>
                </a:lnTo>
                <a:lnTo>
                  <a:pt x="1136" y="731"/>
                </a:lnTo>
                <a:lnTo>
                  <a:pt x="1141" y="731"/>
                </a:lnTo>
                <a:lnTo>
                  <a:pt x="1141" y="730"/>
                </a:lnTo>
                <a:lnTo>
                  <a:pt x="1143" y="729"/>
                </a:lnTo>
                <a:lnTo>
                  <a:pt x="1147" y="729"/>
                </a:lnTo>
                <a:lnTo>
                  <a:pt x="1151" y="733"/>
                </a:lnTo>
                <a:lnTo>
                  <a:pt x="1151" y="735"/>
                </a:lnTo>
                <a:lnTo>
                  <a:pt x="1155" y="740"/>
                </a:lnTo>
                <a:lnTo>
                  <a:pt x="1161" y="746"/>
                </a:lnTo>
                <a:lnTo>
                  <a:pt x="1161" y="747"/>
                </a:lnTo>
                <a:lnTo>
                  <a:pt x="1162" y="747"/>
                </a:lnTo>
                <a:lnTo>
                  <a:pt x="1163" y="749"/>
                </a:lnTo>
                <a:lnTo>
                  <a:pt x="1165" y="750"/>
                </a:lnTo>
                <a:lnTo>
                  <a:pt x="1172" y="751"/>
                </a:lnTo>
                <a:lnTo>
                  <a:pt x="1179" y="750"/>
                </a:lnTo>
                <a:lnTo>
                  <a:pt x="1182" y="749"/>
                </a:lnTo>
                <a:lnTo>
                  <a:pt x="1187" y="749"/>
                </a:lnTo>
                <a:lnTo>
                  <a:pt x="1192" y="750"/>
                </a:lnTo>
                <a:lnTo>
                  <a:pt x="1195" y="750"/>
                </a:lnTo>
                <a:lnTo>
                  <a:pt x="1197" y="751"/>
                </a:lnTo>
                <a:lnTo>
                  <a:pt x="1201" y="750"/>
                </a:lnTo>
                <a:lnTo>
                  <a:pt x="1206" y="750"/>
                </a:lnTo>
                <a:lnTo>
                  <a:pt x="1210" y="750"/>
                </a:lnTo>
                <a:lnTo>
                  <a:pt x="1211" y="752"/>
                </a:lnTo>
                <a:lnTo>
                  <a:pt x="1214" y="753"/>
                </a:lnTo>
                <a:lnTo>
                  <a:pt x="1219" y="753"/>
                </a:lnTo>
                <a:lnTo>
                  <a:pt x="1222" y="751"/>
                </a:lnTo>
                <a:lnTo>
                  <a:pt x="1229" y="751"/>
                </a:lnTo>
                <a:lnTo>
                  <a:pt x="1229" y="752"/>
                </a:lnTo>
                <a:lnTo>
                  <a:pt x="1234" y="752"/>
                </a:lnTo>
                <a:lnTo>
                  <a:pt x="1236" y="752"/>
                </a:lnTo>
                <a:lnTo>
                  <a:pt x="1241" y="747"/>
                </a:lnTo>
                <a:lnTo>
                  <a:pt x="1246" y="746"/>
                </a:lnTo>
                <a:lnTo>
                  <a:pt x="1249" y="746"/>
                </a:lnTo>
                <a:lnTo>
                  <a:pt x="1251" y="744"/>
                </a:lnTo>
                <a:lnTo>
                  <a:pt x="1255" y="743"/>
                </a:lnTo>
                <a:lnTo>
                  <a:pt x="1260" y="741"/>
                </a:lnTo>
                <a:lnTo>
                  <a:pt x="1262" y="741"/>
                </a:lnTo>
                <a:lnTo>
                  <a:pt x="1268" y="736"/>
                </a:lnTo>
                <a:lnTo>
                  <a:pt x="1271" y="735"/>
                </a:lnTo>
                <a:lnTo>
                  <a:pt x="1276" y="734"/>
                </a:lnTo>
                <a:lnTo>
                  <a:pt x="1280" y="736"/>
                </a:lnTo>
                <a:lnTo>
                  <a:pt x="1282" y="736"/>
                </a:lnTo>
                <a:lnTo>
                  <a:pt x="1283" y="735"/>
                </a:lnTo>
                <a:lnTo>
                  <a:pt x="1285" y="735"/>
                </a:lnTo>
                <a:lnTo>
                  <a:pt x="1288" y="735"/>
                </a:lnTo>
                <a:lnTo>
                  <a:pt x="1290" y="734"/>
                </a:lnTo>
                <a:lnTo>
                  <a:pt x="1292" y="731"/>
                </a:lnTo>
                <a:lnTo>
                  <a:pt x="1292" y="730"/>
                </a:lnTo>
                <a:lnTo>
                  <a:pt x="1294" y="729"/>
                </a:lnTo>
                <a:lnTo>
                  <a:pt x="1301" y="729"/>
                </a:lnTo>
                <a:lnTo>
                  <a:pt x="1305" y="728"/>
                </a:lnTo>
                <a:lnTo>
                  <a:pt x="1308" y="728"/>
                </a:lnTo>
                <a:lnTo>
                  <a:pt x="1310" y="729"/>
                </a:lnTo>
                <a:lnTo>
                  <a:pt x="1314" y="730"/>
                </a:lnTo>
                <a:lnTo>
                  <a:pt x="1316" y="730"/>
                </a:lnTo>
                <a:lnTo>
                  <a:pt x="1318" y="729"/>
                </a:lnTo>
                <a:lnTo>
                  <a:pt x="1323" y="730"/>
                </a:lnTo>
                <a:lnTo>
                  <a:pt x="1329" y="733"/>
                </a:lnTo>
                <a:lnTo>
                  <a:pt x="1333" y="735"/>
                </a:lnTo>
                <a:lnTo>
                  <a:pt x="1336" y="735"/>
                </a:lnTo>
                <a:lnTo>
                  <a:pt x="1340" y="734"/>
                </a:lnTo>
                <a:lnTo>
                  <a:pt x="1344" y="734"/>
                </a:lnTo>
                <a:lnTo>
                  <a:pt x="1343" y="733"/>
                </a:lnTo>
                <a:lnTo>
                  <a:pt x="1345" y="732"/>
                </a:lnTo>
                <a:lnTo>
                  <a:pt x="1351" y="728"/>
                </a:lnTo>
                <a:lnTo>
                  <a:pt x="1357" y="722"/>
                </a:lnTo>
                <a:lnTo>
                  <a:pt x="1363" y="721"/>
                </a:lnTo>
                <a:lnTo>
                  <a:pt x="1363" y="722"/>
                </a:lnTo>
                <a:lnTo>
                  <a:pt x="1360" y="727"/>
                </a:lnTo>
                <a:lnTo>
                  <a:pt x="1360" y="731"/>
                </a:lnTo>
                <a:lnTo>
                  <a:pt x="1359" y="733"/>
                </a:lnTo>
                <a:lnTo>
                  <a:pt x="1359" y="735"/>
                </a:lnTo>
                <a:lnTo>
                  <a:pt x="1358" y="739"/>
                </a:lnTo>
                <a:lnTo>
                  <a:pt x="1356" y="741"/>
                </a:lnTo>
                <a:lnTo>
                  <a:pt x="1357" y="741"/>
                </a:lnTo>
                <a:lnTo>
                  <a:pt x="1354" y="742"/>
                </a:lnTo>
                <a:lnTo>
                  <a:pt x="1351" y="741"/>
                </a:lnTo>
                <a:lnTo>
                  <a:pt x="1350" y="741"/>
                </a:lnTo>
                <a:lnTo>
                  <a:pt x="1349" y="743"/>
                </a:lnTo>
                <a:lnTo>
                  <a:pt x="1344" y="747"/>
                </a:lnTo>
                <a:lnTo>
                  <a:pt x="1342" y="752"/>
                </a:lnTo>
                <a:lnTo>
                  <a:pt x="1342" y="754"/>
                </a:lnTo>
                <a:lnTo>
                  <a:pt x="1344" y="757"/>
                </a:lnTo>
                <a:lnTo>
                  <a:pt x="1346" y="759"/>
                </a:lnTo>
                <a:lnTo>
                  <a:pt x="1349" y="764"/>
                </a:lnTo>
                <a:lnTo>
                  <a:pt x="1350" y="764"/>
                </a:lnTo>
                <a:lnTo>
                  <a:pt x="1350" y="762"/>
                </a:lnTo>
                <a:lnTo>
                  <a:pt x="1348" y="760"/>
                </a:lnTo>
                <a:lnTo>
                  <a:pt x="1347" y="758"/>
                </a:lnTo>
                <a:lnTo>
                  <a:pt x="1345" y="757"/>
                </a:lnTo>
                <a:lnTo>
                  <a:pt x="1345" y="757"/>
                </a:lnTo>
                <a:lnTo>
                  <a:pt x="1344" y="756"/>
                </a:lnTo>
                <a:lnTo>
                  <a:pt x="1344" y="753"/>
                </a:lnTo>
                <a:lnTo>
                  <a:pt x="1345" y="752"/>
                </a:lnTo>
                <a:lnTo>
                  <a:pt x="1345" y="749"/>
                </a:lnTo>
                <a:lnTo>
                  <a:pt x="1346" y="747"/>
                </a:lnTo>
                <a:lnTo>
                  <a:pt x="1348" y="746"/>
                </a:lnTo>
                <a:lnTo>
                  <a:pt x="1356" y="745"/>
                </a:lnTo>
                <a:lnTo>
                  <a:pt x="1357" y="743"/>
                </a:lnTo>
                <a:lnTo>
                  <a:pt x="1358" y="743"/>
                </a:lnTo>
                <a:lnTo>
                  <a:pt x="1359" y="742"/>
                </a:lnTo>
                <a:lnTo>
                  <a:pt x="1359" y="741"/>
                </a:lnTo>
                <a:lnTo>
                  <a:pt x="1361" y="740"/>
                </a:lnTo>
                <a:lnTo>
                  <a:pt x="1362" y="737"/>
                </a:lnTo>
                <a:lnTo>
                  <a:pt x="1363" y="732"/>
                </a:lnTo>
                <a:lnTo>
                  <a:pt x="1364" y="730"/>
                </a:lnTo>
                <a:lnTo>
                  <a:pt x="1364" y="728"/>
                </a:lnTo>
                <a:lnTo>
                  <a:pt x="1366" y="727"/>
                </a:lnTo>
                <a:lnTo>
                  <a:pt x="1366" y="725"/>
                </a:lnTo>
                <a:lnTo>
                  <a:pt x="1367" y="725"/>
                </a:lnTo>
                <a:lnTo>
                  <a:pt x="1367" y="724"/>
                </a:lnTo>
                <a:lnTo>
                  <a:pt x="1366" y="723"/>
                </a:lnTo>
                <a:lnTo>
                  <a:pt x="1369" y="720"/>
                </a:lnTo>
                <a:lnTo>
                  <a:pt x="1371" y="716"/>
                </a:lnTo>
                <a:lnTo>
                  <a:pt x="1371" y="712"/>
                </a:lnTo>
                <a:lnTo>
                  <a:pt x="1372" y="711"/>
                </a:lnTo>
                <a:lnTo>
                  <a:pt x="1373" y="711"/>
                </a:lnTo>
                <a:lnTo>
                  <a:pt x="1373" y="707"/>
                </a:lnTo>
                <a:lnTo>
                  <a:pt x="1373" y="702"/>
                </a:lnTo>
                <a:lnTo>
                  <a:pt x="1372" y="701"/>
                </a:lnTo>
                <a:lnTo>
                  <a:pt x="1371" y="699"/>
                </a:lnTo>
                <a:lnTo>
                  <a:pt x="1368" y="696"/>
                </a:lnTo>
                <a:lnTo>
                  <a:pt x="1367" y="693"/>
                </a:lnTo>
                <a:lnTo>
                  <a:pt x="1366" y="691"/>
                </a:lnTo>
                <a:lnTo>
                  <a:pt x="1364" y="688"/>
                </a:lnTo>
                <a:lnTo>
                  <a:pt x="1362" y="681"/>
                </a:lnTo>
                <a:lnTo>
                  <a:pt x="1363" y="678"/>
                </a:lnTo>
                <a:lnTo>
                  <a:pt x="1363" y="678"/>
                </a:lnTo>
                <a:lnTo>
                  <a:pt x="1363" y="676"/>
                </a:lnTo>
                <a:lnTo>
                  <a:pt x="1364" y="673"/>
                </a:lnTo>
                <a:lnTo>
                  <a:pt x="1364" y="669"/>
                </a:lnTo>
                <a:lnTo>
                  <a:pt x="1365" y="668"/>
                </a:lnTo>
                <a:lnTo>
                  <a:pt x="1365" y="667"/>
                </a:lnTo>
                <a:lnTo>
                  <a:pt x="1366" y="665"/>
                </a:lnTo>
                <a:lnTo>
                  <a:pt x="1366" y="661"/>
                </a:lnTo>
                <a:lnTo>
                  <a:pt x="1367" y="651"/>
                </a:lnTo>
                <a:lnTo>
                  <a:pt x="1367" y="638"/>
                </a:lnTo>
                <a:lnTo>
                  <a:pt x="1366" y="637"/>
                </a:lnTo>
                <a:lnTo>
                  <a:pt x="1361" y="638"/>
                </a:lnTo>
                <a:lnTo>
                  <a:pt x="1359" y="637"/>
                </a:lnTo>
                <a:lnTo>
                  <a:pt x="1358" y="636"/>
                </a:lnTo>
                <a:lnTo>
                  <a:pt x="1355" y="635"/>
                </a:lnTo>
                <a:lnTo>
                  <a:pt x="1355" y="633"/>
                </a:lnTo>
                <a:lnTo>
                  <a:pt x="1359" y="633"/>
                </a:lnTo>
                <a:lnTo>
                  <a:pt x="1361" y="634"/>
                </a:lnTo>
                <a:lnTo>
                  <a:pt x="1365" y="634"/>
                </a:lnTo>
                <a:lnTo>
                  <a:pt x="1367" y="635"/>
                </a:lnTo>
                <a:lnTo>
                  <a:pt x="1371" y="635"/>
                </a:lnTo>
                <a:lnTo>
                  <a:pt x="1372" y="637"/>
                </a:lnTo>
                <a:lnTo>
                  <a:pt x="1372" y="638"/>
                </a:lnTo>
                <a:lnTo>
                  <a:pt x="1374" y="637"/>
                </a:lnTo>
                <a:lnTo>
                  <a:pt x="1376" y="639"/>
                </a:lnTo>
                <a:lnTo>
                  <a:pt x="1377" y="639"/>
                </a:lnTo>
                <a:lnTo>
                  <a:pt x="1378" y="637"/>
                </a:lnTo>
                <a:lnTo>
                  <a:pt x="1379" y="635"/>
                </a:lnTo>
                <a:lnTo>
                  <a:pt x="1379" y="633"/>
                </a:lnTo>
                <a:lnTo>
                  <a:pt x="1379" y="630"/>
                </a:lnTo>
                <a:lnTo>
                  <a:pt x="1380" y="630"/>
                </a:lnTo>
                <a:lnTo>
                  <a:pt x="1380" y="628"/>
                </a:lnTo>
                <a:lnTo>
                  <a:pt x="1381" y="627"/>
                </a:lnTo>
                <a:lnTo>
                  <a:pt x="1381" y="626"/>
                </a:lnTo>
                <a:lnTo>
                  <a:pt x="1381" y="622"/>
                </a:lnTo>
                <a:lnTo>
                  <a:pt x="1382" y="621"/>
                </a:lnTo>
                <a:lnTo>
                  <a:pt x="1382" y="617"/>
                </a:lnTo>
                <a:lnTo>
                  <a:pt x="1381" y="617"/>
                </a:lnTo>
                <a:lnTo>
                  <a:pt x="1381" y="616"/>
                </a:lnTo>
                <a:lnTo>
                  <a:pt x="1380" y="614"/>
                </a:lnTo>
                <a:lnTo>
                  <a:pt x="1377" y="614"/>
                </a:lnTo>
                <a:lnTo>
                  <a:pt x="1375" y="612"/>
                </a:lnTo>
                <a:lnTo>
                  <a:pt x="1375" y="610"/>
                </a:lnTo>
                <a:lnTo>
                  <a:pt x="1377" y="608"/>
                </a:lnTo>
                <a:lnTo>
                  <a:pt x="1378" y="608"/>
                </a:lnTo>
                <a:lnTo>
                  <a:pt x="1380" y="607"/>
                </a:lnTo>
                <a:lnTo>
                  <a:pt x="1388" y="605"/>
                </a:lnTo>
                <a:lnTo>
                  <a:pt x="1390" y="604"/>
                </a:lnTo>
                <a:lnTo>
                  <a:pt x="1391" y="602"/>
                </a:lnTo>
                <a:lnTo>
                  <a:pt x="1391" y="597"/>
                </a:lnTo>
                <a:lnTo>
                  <a:pt x="1392" y="596"/>
                </a:lnTo>
                <a:lnTo>
                  <a:pt x="1392" y="590"/>
                </a:lnTo>
                <a:lnTo>
                  <a:pt x="1390" y="590"/>
                </a:lnTo>
                <a:lnTo>
                  <a:pt x="1389" y="589"/>
                </a:lnTo>
                <a:lnTo>
                  <a:pt x="1389" y="587"/>
                </a:lnTo>
                <a:lnTo>
                  <a:pt x="1388" y="586"/>
                </a:lnTo>
                <a:lnTo>
                  <a:pt x="1383" y="585"/>
                </a:lnTo>
                <a:lnTo>
                  <a:pt x="1382" y="584"/>
                </a:lnTo>
                <a:lnTo>
                  <a:pt x="1385" y="584"/>
                </a:lnTo>
                <a:lnTo>
                  <a:pt x="1390" y="581"/>
                </a:lnTo>
                <a:lnTo>
                  <a:pt x="1395" y="581"/>
                </a:lnTo>
                <a:lnTo>
                  <a:pt x="1398" y="578"/>
                </a:lnTo>
                <a:lnTo>
                  <a:pt x="1399" y="578"/>
                </a:lnTo>
                <a:lnTo>
                  <a:pt x="1402" y="576"/>
                </a:lnTo>
                <a:lnTo>
                  <a:pt x="1404" y="576"/>
                </a:lnTo>
                <a:lnTo>
                  <a:pt x="1405" y="577"/>
                </a:lnTo>
                <a:lnTo>
                  <a:pt x="1405" y="578"/>
                </a:lnTo>
                <a:lnTo>
                  <a:pt x="1408" y="579"/>
                </a:lnTo>
                <a:lnTo>
                  <a:pt x="1411" y="578"/>
                </a:lnTo>
                <a:lnTo>
                  <a:pt x="1412" y="577"/>
                </a:lnTo>
                <a:lnTo>
                  <a:pt x="1414" y="577"/>
                </a:lnTo>
                <a:lnTo>
                  <a:pt x="1416" y="578"/>
                </a:lnTo>
                <a:lnTo>
                  <a:pt x="1417" y="576"/>
                </a:lnTo>
                <a:lnTo>
                  <a:pt x="1419" y="575"/>
                </a:lnTo>
                <a:lnTo>
                  <a:pt x="1421" y="573"/>
                </a:lnTo>
                <a:lnTo>
                  <a:pt x="1423" y="572"/>
                </a:lnTo>
                <a:lnTo>
                  <a:pt x="1425" y="569"/>
                </a:lnTo>
                <a:lnTo>
                  <a:pt x="1426" y="569"/>
                </a:lnTo>
                <a:lnTo>
                  <a:pt x="1426" y="566"/>
                </a:lnTo>
                <a:lnTo>
                  <a:pt x="1429" y="564"/>
                </a:lnTo>
                <a:lnTo>
                  <a:pt x="1430" y="559"/>
                </a:lnTo>
                <a:lnTo>
                  <a:pt x="1431" y="559"/>
                </a:lnTo>
                <a:lnTo>
                  <a:pt x="1430" y="557"/>
                </a:lnTo>
                <a:lnTo>
                  <a:pt x="1431" y="554"/>
                </a:lnTo>
                <a:lnTo>
                  <a:pt x="1429" y="554"/>
                </a:lnTo>
                <a:lnTo>
                  <a:pt x="1430" y="552"/>
                </a:lnTo>
                <a:lnTo>
                  <a:pt x="1434" y="552"/>
                </a:lnTo>
                <a:lnTo>
                  <a:pt x="1434" y="551"/>
                </a:lnTo>
                <a:lnTo>
                  <a:pt x="1433" y="550"/>
                </a:lnTo>
                <a:lnTo>
                  <a:pt x="1433" y="549"/>
                </a:lnTo>
                <a:lnTo>
                  <a:pt x="1435" y="548"/>
                </a:lnTo>
                <a:lnTo>
                  <a:pt x="1437" y="546"/>
                </a:lnTo>
                <a:lnTo>
                  <a:pt x="1438" y="546"/>
                </a:lnTo>
                <a:lnTo>
                  <a:pt x="1439" y="545"/>
                </a:lnTo>
                <a:lnTo>
                  <a:pt x="1439" y="544"/>
                </a:lnTo>
                <a:lnTo>
                  <a:pt x="1441" y="543"/>
                </a:lnTo>
                <a:lnTo>
                  <a:pt x="1442" y="539"/>
                </a:lnTo>
                <a:lnTo>
                  <a:pt x="1444" y="537"/>
                </a:lnTo>
                <a:lnTo>
                  <a:pt x="1444" y="535"/>
                </a:lnTo>
                <a:lnTo>
                  <a:pt x="1446" y="534"/>
                </a:lnTo>
                <a:lnTo>
                  <a:pt x="1447" y="531"/>
                </a:lnTo>
                <a:lnTo>
                  <a:pt x="1449" y="530"/>
                </a:lnTo>
                <a:lnTo>
                  <a:pt x="1449" y="529"/>
                </a:lnTo>
                <a:lnTo>
                  <a:pt x="1453" y="527"/>
                </a:lnTo>
                <a:lnTo>
                  <a:pt x="1454" y="525"/>
                </a:lnTo>
                <a:lnTo>
                  <a:pt x="1454" y="525"/>
                </a:lnTo>
                <a:lnTo>
                  <a:pt x="1457" y="522"/>
                </a:lnTo>
                <a:lnTo>
                  <a:pt x="1459" y="522"/>
                </a:lnTo>
                <a:lnTo>
                  <a:pt x="1462" y="519"/>
                </a:lnTo>
                <a:lnTo>
                  <a:pt x="1464" y="515"/>
                </a:lnTo>
                <a:lnTo>
                  <a:pt x="1468" y="512"/>
                </a:lnTo>
                <a:lnTo>
                  <a:pt x="1468" y="510"/>
                </a:lnTo>
                <a:lnTo>
                  <a:pt x="1471" y="508"/>
                </a:lnTo>
                <a:lnTo>
                  <a:pt x="1473" y="505"/>
                </a:lnTo>
                <a:lnTo>
                  <a:pt x="1474" y="505"/>
                </a:lnTo>
                <a:lnTo>
                  <a:pt x="1475" y="505"/>
                </a:lnTo>
                <a:lnTo>
                  <a:pt x="1477" y="505"/>
                </a:lnTo>
                <a:lnTo>
                  <a:pt x="1478" y="504"/>
                </a:lnTo>
                <a:lnTo>
                  <a:pt x="1483" y="503"/>
                </a:lnTo>
                <a:lnTo>
                  <a:pt x="1485" y="501"/>
                </a:lnTo>
                <a:lnTo>
                  <a:pt x="1486" y="500"/>
                </a:lnTo>
                <a:lnTo>
                  <a:pt x="1486" y="498"/>
                </a:lnTo>
                <a:lnTo>
                  <a:pt x="1487" y="498"/>
                </a:lnTo>
                <a:lnTo>
                  <a:pt x="1490" y="498"/>
                </a:lnTo>
                <a:lnTo>
                  <a:pt x="1493" y="497"/>
                </a:lnTo>
                <a:lnTo>
                  <a:pt x="1495" y="497"/>
                </a:lnTo>
                <a:lnTo>
                  <a:pt x="1495" y="499"/>
                </a:lnTo>
                <a:lnTo>
                  <a:pt x="1496" y="499"/>
                </a:lnTo>
                <a:lnTo>
                  <a:pt x="1504" y="499"/>
                </a:lnTo>
                <a:lnTo>
                  <a:pt x="1505" y="498"/>
                </a:lnTo>
                <a:lnTo>
                  <a:pt x="1507" y="498"/>
                </a:lnTo>
                <a:lnTo>
                  <a:pt x="1507" y="496"/>
                </a:lnTo>
                <a:lnTo>
                  <a:pt x="1509" y="496"/>
                </a:lnTo>
                <a:lnTo>
                  <a:pt x="1511" y="494"/>
                </a:lnTo>
                <a:lnTo>
                  <a:pt x="1512" y="495"/>
                </a:lnTo>
                <a:lnTo>
                  <a:pt x="1513" y="495"/>
                </a:lnTo>
                <a:lnTo>
                  <a:pt x="1513" y="494"/>
                </a:lnTo>
                <a:lnTo>
                  <a:pt x="1512" y="494"/>
                </a:lnTo>
                <a:lnTo>
                  <a:pt x="1512" y="492"/>
                </a:lnTo>
                <a:lnTo>
                  <a:pt x="1516" y="493"/>
                </a:lnTo>
                <a:lnTo>
                  <a:pt x="1516" y="494"/>
                </a:lnTo>
                <a:lnTo>
                  <a:pt x="1517" y="496"/>
                </a:lnTo>
                <a:lnTo>
                  <a:pt x="1519" y="496"/>
                </a:lnTo>
                <a:lnTo>
                  <a:pt x="1518" y="492"/>
                </a:lnTo>
                <a:lnTo>
                  <a:pt x="1516" y="490"/>
                </a:lnTo>
                <a:lnTo>
                  <a:pt x="1516" y="487"/>
                </a:lnTo>
                <a:lnTo>
                  <a:pt x="1518" y="485"/>
                </a:lnTo>
                <a:lnTo>
                  <a:pt x="1520" y="482"/>
                </a:lnTo>
                <a:lnTo>
                  <a:pt x="1523" y="479"/>
                </a:lnTo>
                <a:lnTo>
                  <a:pt x="1525" y="476"/>
                </a:lnTo>
                <a:lnTo>
                  <a:pt x="1528" y="474"/>
                </a:lnTo>
                <a:lnTo>
                  <a:pt x="1528" y="472"/>
                </a:lnTo>
                <a:lnTo>
                  <a:pt x="1531" y="469"/>
                </a:lnTo>
                <a:lnTo>
                  <a:pt x="1531" y="467"/>
                </a:lnTo>
                <a:lnTo>
                  <a:pt x="1532" y="467"/>
                </a:lnTo>
                <a:lnTo>
                  <a:pt x="1533" y="466"/>
                </a:lnTo>
                <a:lnTo>
                  <a:pt x="1534" y="464"/>
                </a:lnTo>
                <a:lnTo>
                  <a:pt x="1536" y="459"/>
                </a:lnTo>
                <a:lnTo>
                  <a:pt x="1537" y="458"/>
                </a:lnTo>
                <a:lnTo>
                  <a:pt x="1539" y="454"/>
                </a:lnTo>
                <a:lnTo>
                  <a:pt x="1540" y="453"/>
                </a:lnTo>
                <a:lnTo>
                  <a:pt x="1540" y="452"/>
                </a:lnTo>
                <a:lnTo>
                  <a:pt x="1540" y="451"/>
                </a:lnTo>
                <a:lnTo>
                  <a:pt x="1540" y="443"/>
                </a:lnTo>
                <a:lnTo>
                  <a:pt x="1541" y="441"/>
                </a:lnTo>
                <a:lnTo>
                  <a:pt x="1540" y="438"/>
                </a:lnTo>
                <a:lnTo>
                  <a:pt x="1542" y="435"/>
                </a:lnTo>
                <a:lnTo>
                  <a:pt x="1543" y="433"/>
                </a:lnTo>
                <a:lnTo>
                  <a:pt x="1544" y="433"/>
                </a:lnTo>
                <a:lnTo>
                  <a:pt x="1544" y="433"/>
                </a:lnTo>
                <a:lnTo>
                  <a:pt x="1546" y="432"/>
                </a:lnTo>
                <a:lnTo>
                  <a:pt x="1548" y="429"/>
                </a:lnTo>
                <a:lnTo>
                  <a:pt x="1550" y="428"/>
                </a:lnTo>
                <a:lnTo>
                  <a:pt x="1550" y="426"/>
                </a:lnTo>
                <a:lnTo>
                  <a:pt x="1552" y="426"/>
                </a:lnTo>
                <a:lnTo>
                  <a:pt x="1552" y="425"/>
                </a:lnTo>
                <a:lnTo>
                  <a:pt x="1553" y="424"/>
                </a:lnTo>
                <a:lnTo>
                  <a:pt x="1553" y="423"/>
                </a:lnTo>
                <a:lnTo>
                  <a:pt x="1554" y="422"/>
                </a:lnTo>
                <a:lnTo>
                  <a:pt x="1554" y="421"/>
                </a:lnTo>
                <a:lnTo>
                  <a:pt x="1555" y="420"/>
                </a:lnTo>
                <a:lnTo>
                  <a:pt x="1556" y="417"/>
                </a:lnTo>
                <a:lnTo>
                  <a:pt x="1557" y="416"/>
                </a:lnTo>
                <a:lnTo>
                  <a:pt x="1558" y="413"/>
                </a:lnTo>
                <a:lnTo>
                  <a:pt x="1559" y="413"/>
                </a:lnTo>
                <a:lnTo>
                  <a:pt x="1559" y="411"/>
                </a:lnTo>
                <a:lnTo>
                  <a:pt x="1559" y="409"/>
                </a:lnTo>
                <a:lnTo>
                  <a:pt x="1560" y="408"/>
                </a:lnTo>
                <a:lnTo>
                  <a:pt x="1552" y="403"/>
                </a:lnTo>
                <a:lnTo>
                  <a:pt x="1551" y="403"/>
                </a:lnTo>
                <a:lnTo>
                  <a:pt x="1551" y="404"/>
                </a:lnTo>
                <a:lnTo>
                  <a:pt x="1550" y="405"/>
                </a:lnTo>
                <a:lnTo>
                  <a:pt x="1550" y="406"/>
                </a:lnTo>
                <a:lnTo>
                  <a:pt x="1547" y="407"/>
                </a:lnTo>
                <a:lnTo>
                  <a:pt x="1546" y="406"/>
                </a:lnTo>
                <a:lnTo>
                  <a:pt x="1545" y="406"/>
                </a:lnTo>
                <a:lnTo>
                  <a:pt x="1545" y="405"/>
                </a:lnTo>
                <a:lnTo>
                  <a:pt x="1545" y="403"/>
                </a:lnTo>
                <a:lnTo>
                  <a:pt x="1544" y="403"/>
                </a:lnTo>
                <a:lnTo>
                  <a:pt x="1545" y="401"/>
                </a:lnTo>
                <a:lnTo>
                  <a:pt x="1545" y="400"/>
                </a:lnTo>
                <a:lnTo>
                  <a:pt x="1544" y="399"/>
                </a:lnTo>
                <a:lnTo>
                  <a:pt x="1543" y="400"/>
                </a:lnTo>
                <a:lnTo>
                  <a:pt x="1542" y="402"/>
                </a:lnTo>
                <a:lnTo>
                  <a:pt x="1537" y="383"/>
                </a:lnTo>
                <a:lnTo>
                  <a:pt x="1539" y="370"/>
                </a:lnTo>
                <a:lnTo>
                  <a:pt x="1533" y="369"/>
                </a:lnTo>
                <a:lnTo>
                  <a:pt x="1530" y="365"/>
                </a:lnTo>
                <a:lnTo>
                  <a:pt x="1545" y="354"/>
                </a:lnTo>
                <a:lnTo>
                  <a:pt x="1536" y="341"/>
                </a:lnTo>
                <a:lnTo>
                  <a:pt x="1537" y="328"/>
                </a:lnTo>
                <a:lnTo>
                  <a:pt x="1531" y="317"/>
                </a:lnTo>
                <a:lnTo>
                  <a:pt x="1532" y="310"/>
                </a:lnTo>
                <a:lnTo>
                  <a:pt x="1541" y="299"/>
                </a:lnTo>
                <a:lnTo>
                  <a:pt x="1540" y="293"/>
                </a:lnTo>
                <a:lnTo>
                  <a:pt x="1533" y="279"/>
                </a:lnTo>
                <a:lnTo>
                  <a:pt x="1537" y="264"/>
                </a:lnTo>
                <a:lnTo>
                  <a:pt x="1536" y="259"/>
                </a:lnTo>
                <a:lnTo>
                  <a:pt x="1550" y="240"/>
                </a:lnTo>
                <a:lnTo>
                  <a:pt x="1550" y="232"/>
                </a:lnTo>
                <a:lnTo>
                  <a:pt x="1550" y="232"/>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7" name="Google Shape;667;p88"/>
          <p:cNvSpPr/>
          <p:nvPr/>
        </p:nvSpPr>
        <p:spPr>
          <a:xfrm>
            <a:off x="4050506" y="3201591"/>
            <a:ext cx="719138" cy="814387"/>
          </a:xfrm>
          <a:custGeom>
            <a:rect b="b" l="l" r="r" t="t"/>
            <a:pathLst>
              <a:path extrusionOk="0" h="1362" w="1203">
                <a:moveTo>
                  <a:pt x="62" y="63"/>
                </a:moveTo>
                <a:lnTo>
                  <a:pt x="62" y="63"/>
                </a:lnTo>
                <a:lnTo>
                  <a:pt x="75" y="64"/>
                </a:lnTo>
                <a:lnTo>
                  <a:pt x="103" y="77"/>
                </a:lnTo>
                <a:lnTo>
                  <a:pt x="113" y="94"/>
                </a:lnTo>
                <a:lnTo>
                  <a:pt x="115" y="110"/>
                </a:lnTo>
                <a:lnTo>
                  <a:pt x="118" y="118"/>
                </a:lnTo>
                <a:lnTo>
                  <a:pt x="146" y="141"/>
                </a:lnTo>
                <a:lnTo>
                  <a:pt x="143" y="158"/>
                </a:lnTo>
                <a:lnTo>
                  <a:pt x="145" y="167"/>
                </a:lnTo>
                <a:lnTo>
                  <a:pt x="161" y="173"/>
                </a:lnTo>
                <a:lnTo>
                  <a:pt x="167" y="187"/>
                </a:lnTo>
                <a:lnTo>
                  <a:pt x="174" y="187"/>
                </a:lnTo>
                <a:lnTo>
                  <a:pt x="189" y="196"/>
                </a:lnTo>
                <a:lnTo>
                  <a:pt x="189" y="202"/>
                </a:lnTo>
                <a:lnTo>
                  <a:pt x="185" y="210"/>
                </a:lnTo>
                <a:lnTo>
                  <a:pt x="187" y="217"/>
                </a:lnTo>
                <a:lnTo>
                  <a:pt x="216" y="229"/>
                </a:lnTo>
                <a:lnTo>
                  <a:pt x="222" y="235"/>
                </a:lnTo>
                <a:lnTo>
                  <a:pt x="221" y="238"/>
                </a:lnTo>
                <a:lnTo>
                  <a:pt x="207" y="248"/>
                </a:lnTo>
                <a:lnTo>
                  <a:pt x="205" y="254"/>
                </a:lnTo>
                <a:lnTo>
                  <a:pt x="207" y="255"/>
                </a:lnTo>
                <a:lnTo>
                  <a:pt x="219" y="259"/>
                </a:lnTo>
                <a:lnTo>
                  <a:pt x="227" y="256"/>
                </a:lnTo>
                <a:lnTo>
                  <a:pt x="247" y="269"/>
                </a:lnTo>
                <a:lnTo>
                  <a:pt x="284" y="255"/>
                </a:lnTo>
                <a:lnTo>
                  <a:pt x="297" y="240"/>
                </a:lnTo>
                <a:lnTo>
                  <a:pt x="317" y="239"/>
                </a:lnTo>
                <a:lnTo>
                  <a:pt x="322" y="242"/>
                </a:lnTo>
                <a:lnTo>
                  <a:pt x="323" y="255"/>
                </a:lnTo>
                <a:lnTo>
                  <a:pt x="334" y="260"/>
                </a:lnTo>
                <a:lnTo>
                  <a:pt x="348" y="261"/>
                </a:lnTo>
                <a:lnTo>
                  <a:pt x="353" y="259"/>
                </a:lnTo>
                <a:lnTo>
                  <a:pt x="359" y="249"/>
                </a:lnTo>
                <a:lnTo>
                  <a:pt x="371" y="246"/>
                </a:lnTo>
                <a:lnTo>
                  <a:pt x="376" y="249"/>
                </a:lnTo>
                <a:lnTo>
                  <a:pt x="373" y="261"/>
                </a:lnTo>
                <a:lnTo>
                  <a:pt x="384" y="262"/>
                </a:lnTo>
                <a:lnTo>
                  <a:pt x="393" y="268"/>
                </a:lnTo>
                <a:lnTo>
                  <a:pt x="427" y="266"/>
                </a:lnTo>
                <a:lnTo>
                  <a:pt x="432" y="255"/>
                </a:lnTo>
                <a:lnTo>
                  <a:pt x="448" y="239"/>
                </a:lnTo>
                <a:lnTo>
                  <a:pt x="443" y="229"/>
                </a:lnTo>
                <a:lnTo>
                  <a:pt x="455" y="222"/>
                </a:lnTo>
                <a:lnTo>
                  <a:pt x="458" y="213"/>
                </a:lnTo>
                <a:lnTo>
                  <a:pt x="456" y="194"/>
                </a:lnTo>
                <a:lnTo>
                  <a:pt x="472" y="174"/>
                </a:lnTo>
                <a:lnTo>
                  <a:pt x="483" y="165"/>
                </a:lnTo>
                <a:lnTo>
                  <a:pt x="501" y="164"/>
                </a:lnTo>
                <a:lnTo>
                  <a:pt x="510" y="169"/>
                </a:lnTo>
                <a:lnTo>
                  <a:pt x="514" y="166"/>
                </a:lnTo>
                <a:lnTo>
                  <a:pt x="528" y="147"/>
                </a:lnTo>
                <a:lnTo>
                  <a:pt x="532" y="123"/>
                </a:lnTo>
                <a:lnTo>
                  <a:pt x="557" y="102"/>
                </a:lnTo>
                <a:lnTo>
                  <a:pt x="571" y="115"/>
                </a:lnTo>
                <a:lnTo>
                  <a:pt x="571" y="119"/>
                </a:lnTo>
                <a:lnTo>
                  <a:pt x="562" y="125"/>
                </a:lnTo>
                <a:lnTo>
                  <a:pt x="564" y="127"/>
                </a:lnTo>
                <a:lnTo>
                  <a:pt x="625" y="132"/>
                </a:lnTo>
                <a:lnTo>
                  <a:pt x="635" y="113"/>
                </a:lnTo>
                <a:lnTo>
                  <a:pt x="644" y="103"/>
                </a:lnTo>
                <a:lnTo>
                  <a:pt x="648" y="80"/>
                </a:lnTo>
                <a:lnTo>
                  <a:pt x="711" y="87"/>
                </a:lnTo>
                <a:lnTo>
                  <a:pt x="714" y="91"/>
                </a:lnTo>
                <a:lnTo>
                  <a:pt x="714" y="101"/>
                </a:lnTo>
                <a:lnTo>
                  <a:pt x="708" y="121"/>
                </a:lnTo>
                <a:lnTo>
                  <a:pt x="712" y="129"/>
                </a:lnTo>
                <a:lnTo>
                  <a:pt x="717" y="131"/>
                </a:lnTo>
                <a:lnTo>
                  <a:pt x="735" y="133"/>
                </a:lnTo>
                <a:lnTo>
                  <a:pt x="765" y="124"/>
                </a:lnTo>
                <a:lnTo>
                  <a:pt x="786" y="115"/>
                </a:lnTo>
                <a:lnTo>
                  <a:pt x="787" y="111"/>
                </a:lnTo>
                <a:lnTo>
                  <a:pt x="784" y="103"/>
                </a:lnTo>
                <a:lnTo>
                  <a:pt x="790" y="88"/>
                </a:lnTo>
                <a:lnTo>
                  <a:pt x="820" y="83"/>
                </a:lnTo>
                <a:lnTo>
                  <a:pt x="826" y="77"/>
                </a:lnTo>
                <a:lnTo>
                  <a:pt x="826" y="70"/>
                </a:lnTo>
                <a:lnTo>
                  <a:pt x="820" y="65"/>
                </a:lnTo>
                <a:lnTo>
                  <a:pt x="781" y="62"/>
                </a:lnTo>
                <a:lnTo>
                  <a:pt x="781" y="59"/>
                </a:lnTo>
                <a:lnTo>
                  <a:pt x="811" y="35"/>
                </a:lnTo>
                <a:lnTo>
                  <a:pt x="844" y="44"/>
                </a:lnTo>
                <a:lnTo>
                  <a:pt x="856" y="42"/>
                </a:lnTo>
                <a:lnTo>
                  <a:pt x="875" y="21"/>
                </a:lnTo>
                <a:lnTo>
                  <a:pt x="874" y="5"/>
                </a:lnTo>
                <a:lnTo>
                  <a:pt x="877" y="0"/>
                </a:lnTo>
                <a:lnTo>
                  <a:pt x="902" y="15"/>
                </a:lnTo>
                <a:lnTo>
                  <a:pt x="917" y="35"/>
                </a:lnTo>
                <a:lnTo>
                  <a:pt x="936" y="37"/>
                </a:lnTo>
                <a:lnTo>
                  <a:pt x="936" y="43"/>
                </a:lnTo>
                <a:lnTo>
                  <a:pt x="922" y="61"/>
                </a:lnTo>
                <a:lnTo>
                  <a:pt x="929" y="90"/>
                </a:lnTo>
                <a:lnTo>
                  <a:pt x="926" y="111"/>
                </a:lnTo>
                <a:lnTo>
                  <a:pt x="939" y="122"/>
                </a:lnTo>
                <a:lnTo>
                  <a:pt x="942" y="129"/>
                </a:lnTo>
                <a:lnTo>
                  <a:pt x="950" y="133"/>
                </a:lnTo>
                <a:lnTo>
                  <a:pt x="953" y="141"/>
                </a:lnTo>
                <a:lnTo>
                  <a:pt x="965" y="153"/>
                </a:lnTo>
                <a:lnTo>
                  <a:pt x="971" y="153"/>
                </a:lnTo>
                <a:lnTo>
                  <a:pt x="985" y="140"/>
                </a:lnTo>
                <a:lnTo>
                  <a:pt x="976" y="130"/>
                </a:lnTo>
                <a:lnTo>
                  <a:pt x="975" y="124"/>
                </a:lnTo>
                <a:lnTo>
                  <a:pt x="993" y="83"/>
                </a:lnTo>
                <a:lnTo>
                  <a:pt x="1000" y="78"/>
                </a:lnTo>
                <a:lnTo>
                  <a:pt x="1010" y="80"/>
                </a:lnTo>
                <a:lnTo>
                  <a:pt x="1022" y="77"/>
                </a:lnTo>
                <a:lnTo>
                  <a:pt x="1031" y="72"/>
                </a:lnTo>
                <a:lnTo>
                  <a:pt x="1031" y="76"/>
                </a:lnTo>
                <a:lnTo>
                  <a:pt x="1034" y="77"/>
                </a:lnTo>
                <a:lnTo>
                  <a:pt x="1036" y="79"/>
                </a:lnTo>
                <a:lnTo>
                  <a:pt x="1039" y="81"/>
                </a:lnTo>
                <a:lnTo>
                  <a:pt x="1040" y="83"/>
                </a:lnTo>
                <a:lnTo>
                  <a:pt x="1043" y="83"/>
                </a:lnTo>
                <a:lnTo>
                  <a:pt x="1042" y="81"/>
                </a:lnTo>
                <a:lnTo>
                  <a:pt x="1047" y="80"/>
                </a:lnTo>
                <a:lnTo>
                  <a:pt x="1051" y="80"/>
                </a:lnTo>
                <a:lnTo>
                  <a:pt x="1053" y="81"/>
                </a:lnTo>
                <a:lnTo>
                  <a:pt x="1054" y="82"/>
                </a:lnTo>
                <a:lnTo>
                  <a:pt x="1054" y="83"/>
                </a:lnTo>
                <a:lnTo>
                  <a:pt x="1058" y="85"/>
                </a:lnTo>
                <a:lnTo>
                  <a:pt x="1058" y="87"/>
                </a:lnTo>
                <a:lnTo>
                  <a:pt x="1059" y="88"/>
                </a:lnTo>
                <a:lnTo>
                  <a:pt x="1061" y="91"/>
                </a:lnTo>
                <a:lnTo>
                  <a:pt x="1062" y="92"/>
                </a:lnTo>
                <a:lnTo>
                  <a:pt x="1063" y="95"/>
                </a:lnTo>
                <a:lnTo>
                  <a:pt x="1064" y="96"/>
                </a:lnTo>
                <a:lnTo>
                  <a:pt x="1064" y="97"/>
                </a:lnTo>
                <a:lnTo>
                  <a:pt x="1065" y="97"/>
                </a:lnTo>
                <a:lnTo>
                  <a:pt x="1068" y="98"/>
                </a:lnTo>
                <a:lnTo>
                  <a:pt x="1068" y="99"/>
                </a:lnTo>
                <a:lnTo>
                  <a:pt x="1070" y="100"/>
                </a:lnTo>
                <a:lnTo>
                  <a:pt x="1070" y="100"/>
                </a:lnTo>
                <a:lnTo>
                  <a:pt x="1070" y="100"/>
                </a:lnTo>
                <a:lnTo>
                  <a:pt x="1071" y="100"/>
                </a:lnTo>
                <a:lnTo>
                  <a:pt x="1072" y="101"/>
                </a:lnTo>
                <a:lnTo>
                  <a:pt x="1074" y="100"/>
                </a:lnTo>
                <a:lnTo>
                  <a:pt x="1074" y="101"/>
                </a:lnTo>
                <a:lnTo>
                  <a:pt x="1075" y="101"/>
                </a:lnTo>
                <a:lnTo>
                  <a:pt x="1076" y="101"/>
                </a:lnTo>
                <a:lnTo>
                  <a:pt x="1076" y="102"/>
                </a:lnTo>
                <a:lnTo>
                  <a:pt x="1077" y="102"/>
                </a:lnTo>
                <a:lnTo>
                  <a:pt x="1078" y="103"/>
                </a:lnTo>
                <a:lnTo>
                  <a:pt x="1079" y="103"/>
                </a:lnTo>
                <a:lnTo>
                  <a:pt x="1079" y="102"/>
                </a:lnTo>
                <a:lnTo>
                  <a:pt x="1081" y="102"/>
                </a:lnTo>
                <a:lnTo>
                  <a:pt x="1081" y="100"/>
                </a:lnTo>
                <a:lnTo>
                  <a:pt x="1081" y="100"/>
                </a:lnTo>
                <a:lnTo>
                  <a:pt x="1083" y="101"/>
                </a:lnTo>
                <a:lnTo>
                  <a:pt x="1084" y="103"/>
                </a:lnTo>
                <a:lnTo>
                  <a:pt x="1086" y="105"/>
                </a:lnTo>
                <a:lnTo>
                  <a:pt x="1086" y="106"/>
                </a:lnTo>
                <a:lnTo>
                  <a:pt x="1087" y="106"/>
                </a:lnTo>
                <a:lnTo>
                  <a:pt x="1088" y="107"/>
                </a:lnTo>
                <a:lnTo>
                  <a:pt x="1088" y="108"/>
                </a:lnTo>
                <a:lnTo>
                  <a:pt x="1089" y="109"/>
                </a:lnTo>
                <a:lnTo>
                  <a:pt x="1091" y="111"/>
                </a:lnTo>
                <a:lnTo>
                  <a:pt x="1094" y="112"/>
                </a:lnTo>
                <a:lnTo>
                  <a:pt x="1101" y="111"/>
                </a:lnTo>
                <a:lnTo>
                  <a:pt x="1101" y="113"/>
                </a:lnTo>
                <a:lnTo>
                  <a:pt x="1102" y="114"/>
                </a:lnTo>
                <a:lnTo>
                  <a:pt x="1102" y="115"/>
                </a:lnTo>
                <a:lnTo>
                  <a:pt x="1104" y="117"/>
                </a:lnTo>
                <a:lnTo>
                  <a:pt x="1104" y="118"/>
                </a:lnTo>
                <a:lnTo>
                  <a:pt x="1105" y="120"/>
                </a:lnTo>
                <a:lnTo>
                  <a:pt x="1105" y="121"/>
                </a:lnTo>
                <a:lnTo>
                  <a:pt x="1107" y="123"/>
                </a:lnTo>
                <a:lnTo>
                  <a:pt x="1108" y="126"/>
                </a:lnTo>
                <a:lnTo>
                  <a:pt x="1109" y="127"/>
                </a:lnTo>
                <a:lnTo>
                  <a:pt x="1109" y="129"/>
                </a:lnTo>
                <a:lnTo>
                  <a:pt x="1110" y="131"/>
                </a:lnTo>
                <a:lnTo>
                  <a:pt x="1110" y="133"/>
                </a:lnTo>
                <a:lnTo>
                  <a:pt x="1111" y="135"/>
                </a:lnTo>
                <a:lnTo>
                  <a:pt x="1111" y="136"/>
                </a:lnTo>
                <a:lnTo>
                  <a:pt x="1112" y="137"/>
                </a:lnTo>
                <a:lnTo>
                  <a:pt x="1111" y="138"/>
                </a:lnTo>
                <a:lnTo>
                  <a:pt x="1111" y="140"/>
                </a:lnTo>
                <a:lnTo>
                  <a:pt x="1112" y="140"/>
                </a:lnTo>
                <a:lnTo>
                  <a:pt x="1112" y="141"/>
                </a:lnTo>
                <a:lnTo>
                  <a:pt x="1113" y="143"/>
                </a:lnTo>
                <a:lnTo>
                  <a:pt x="1114" y="145"/>
                </a:lnTo>
                <a:lnTo>
                  <a:pt x="1116" y="146"/>
                </a:lnTo>
                <a:lnTo>
                  <a:pt x="1116" y="147"/>
                </a:lnTo>
                <a:lnTo>
                  <a:pt x="1117" y="147"/>
                </a:lnTo>
                <a:lnTo>
                  <a:pt x="1116" y="148"/>
                </a:lnTo>
                <a:lnTo>
                  <a:pt x="1120" y="152"/>
                </a:lnTo>
                <a:lnTo>
                  <a:pt x="1121" y="155"/>
                </a:lnTo>
                <a:lnTo>
                  <a:pt x="1123" y="155"/>
                </a:lnTo>
                <a:lnTo>
                  <a:pt x="1124" y="155"/>
                </a:lnTo>
                <a:lnTo>
                  <a:pt x="1124" y="160"/>
                </a:lnTo>
                <a:lnTo>
                  <a:pt x="1125" y="161"/>
                </a:lnTo>
                <a:lnTo>
                  <a:pt x="1126" y="162"/>
                </a:lnTo>
                <a:lnTo>
                  <a:pt x="1130" y="162"/>
                </a:lnTo>
                <a:lnTo>
                  <a:pt x="1131" y="162"/>
                </a:lnTo>
                <a:lnTo>
                  <a:pt x="1131" y="164"/>
                </a:lnTo>
                <a:lnTo>
                  <a:pt x="1129" y="164"/>
                </a:lnTo>
                <a:lnTo>
                  <a:pt x="1129" y="165"/>
                </a:lnTo>
                <a:lnTo>
                  <a:pt x="1130" y="168"/>
                </a:lnTo>
                <a:lnTo>
                  <a:pt x="1131" y="168"/>
                </a:lnTo>
                <a:lnTo>
                  <a:pt x="1132" y="169"/>
                </a:lnTo>
                <a:lnTo>
                  <a:pt x="1132" y="171"/>
                </a:lnTo>
                <a:lnTo>
                  <a:pt x="1132" y="172"/>
                </a:lnTo>
                <a:lnTo>
                  <a:pt x="1132" y="172"/>
                </a:lnTo>
                <a:lnTo>
                  <a:pt x="1133" y="174"/>
                </a:lnTo>
                <a:lnTo>
                  <a:pt x="1132" y="178"/>
                </a:lnTo>
                <a:lnTo>
                  <a:pt x="1133" y="178"/>
                </a:lnTo>
                <a:lnTo>
                  <a:pt x="1133" y="181"/>
                </a:lnTo>
                <a:lnTo>
                  <a:pt x="1134" y="182"/>
                </a:lnTo>
                <a:lnTo>
                  <a:pt x="1134" y="184"/>
                </a:lnTo>
                <a:lnTo>
                  <a:pt x="1135" y="185"/>
                </a:lnTo>
                <a:lnTo>
                  <a:pt x="1136" y="187"/>
                </a:lnTo>
                <a:lnTo>
                  <a:pt x="1137" y="189"/>
                </a:lnTo>
                <a:lnTo>
                  <a:pt x="1138" y="189"/>
                </a:lnTo>
                <a:lnTo>
                  <a:pt x="1139" y="193"/>
                </a:lnTo>
                <a:lnTo>
                  <a:pt x="1140" y="193"/>
                </a:lnTo>
                <a:lnTo>
                  <a:pt x="1139" y="194"/>
                </a:lnTo>
                <a:lnTo>
                  <a:pt x="1141" y="196"/>
                </a:lnTo>
                <a:lnTo>
                  <a:pt x="1142" y="199"/>
                </a:lnTo>
                <a:lnTo>
                  <a:pt x="1143" y="200"/>
                </a:lnTo>
                <a:lnTo>
                  <a:pt x="1144" y="201"/>
                </a:lnTo>
                <a:lnTo>
                  <a:pt x="1145" y="201"/>
                </a:lnTo>
                <a:lnTo>
                  <a:pt x="1147" y="203"/>
                </a:lnTo>
                <a:lnTo>
                  <a:pt x="1149" y="210"/>
                </a:lnTo>
                <a:lnTo>
                  <a:pt x="1151" y="211"/>
                </a:lnTo>
                <a:lnTo>
                  <a:pt x="1151" y="213"/>
                </a:lnTo>
                <a:lnTo>
                  <a:pt x="1153" y="216"/>
                </a:lnTo>
                <a:lnTo>
                  <a:pt x="1154" y="220"/>
                </a:lnTo>
                <a:lnTo>
                  <a:pt x="1156" y="223"/>
                </a:lnTo>
                <a:lnTo>
                  <a:pt x="1156" y="224"/>
                </a:lnTo>
                <a:lnTo>
                  <a:pt x="1157" y="224"/>
                </a:lnTo>
                <a:lnTo>
                  <a:pt x="1157" y="226"/>
                </a:lnTo>
                <a:lnTo>
                  <a:pt x="1158" y="227"/>
                </a:lnTo>
                <a:lnTo>
                  <a:pt x="1158" y="229"/>
                </a:lnTo>
                <a:lnTo>
                  <a:pt x="1160" y="232"/>
                </a:lnTo>
                <a:lnTo>
                  <a:pt x="1160" y="233"/>
                </a:lnTo>
                <a:lnTo>
                  <a:pt x="1161" y="234"/>
                </a:lnTo>
                <a:lnTo>
                  <a:pt x="1161" y="236"/>
                </a:lnTo>
                <a:lnTo>
                  <a:pt x="1164" y="242"/>
                </a:lnTo>
                <a:lnTo>
                  <a:pt x="1164" y="244"/>
                </a:lnTo>
                <a:lnTo>
                  <a:pt x="1165" y="246"/>
                </a:lnTo>
                <a:lnTo>
                  <a:pt x="1165" y="248"/>
                </a:lnTo>
                <a:lnTo>
                  <a:pt x="1167" y="249"/>
                </a:lnTo>
                <a:lnTo>
                  <a:pt x="1167" y="253"/>
                </a:lnTo>
                <a:lnTo>
                  <a:pt x="1168" y="254"/>
                </a:lnTo>
                <a:lnTo>
                  <a:pt x="1169" y="256"/>
                </a:lnTo>
                <a:lnTo>
                  <a:pt x="1171" y="260"/>
                </a:lnTo>
                <a:lnTo>
                  <a:pt x="1171" y="261"/>
                </a:lnTo>
                <a:lnTo>
                  <a:pt x="1173" y="262"/>
                </a:lnTo>
                <a:lnTo>
                  <a:pt x="1173" y="265"/>
                </a:lnTo>
                <a:lnTo>
                  <a:pt x="1175" y="266"/>
                </a:lnTo>
                <a:lnTo>
                  <a:pt x="1176" y="270"/>
                </a:lnTo>
                <a:lnTo>
                  <a:pt x="1177" y="271"/>
                </a:lnTo>
                <a:lnTo>
                  <a:pt x="1177" y="272"/>
                </a:lnTo>
                <a:lnTo>
                  <a:pt x="1179" y="274"/>
                </a:lnTo>
                <a:lnTo>
                  <a:pt x="1180" y="277"/>
                </a:lnTo>
                <a:lnTo>
                  <a:pt x="1182" y="279"/>
                </a:lnTo>
                <a:lnTo>
                  <a:pt x="1181" y="280"/>
                </a:lnTo>
                <a:lnTo>
                  <a:pt x="1182" y="281"/>
                </a:lnTo>
                <a:lnTo>
                  <a:pt x="1182" y="283"/>
                </a:lnTo>
                <a:lnTo>
                  <a:pt x="1184" y="285"/>
                </a:lnTo>
                <a:lnTo>
                  <a:pt x="1183" y="285"/>
                </a:lnTo>
                <a:lnTo>
                  <a:pt x="1184" y="286"/>
                </a:lnTo>
                <a:lnTo>
                  <a:pt x="1185" y="289"/>
                </a:lnTo>
                <a:lnTo>
                  <a:pt x="1185" y="290"/>
                </a:lnTo>
                <a:lnTo>
                  <a:pt x="1185" y="292"/>
                </a:lnTo>
                <a:lnTo>
                  <a:pt x="1187" y="294"/>
                </a:lnTo>
                <a:lnTo>
                  <a:pt x="1188" y="299"/>
                </a:lnTo>
                <a:lnTo>
                  <a:pt x="1189" y="300"/>
                </a:lnTo>
                <a:lnTo>
                  <a:pt x="1190" y="303"/>
                </a:lnTo>
                <a:lnTo>
                  <a:pt x="1190" y="305"/>
                </a:lnTo>
                <a:lnTo>
                  <a:pt x="1192" y="309"/>
                </a:lnTo>
                <a:lnTo>
                  <a:pt x="1192" y="311"/>
                </a:lnTo>
                <a:lnTo>
                  <a:pt x="1193" y="311"/>
                </a:lnTo>
                <a:lnTo>
                  <a:pt x="1193" y="312"/>
                </a:lnTo>
                <a:lnTo>
                  <a:pt x="1193" y="312"/>
                </a:lnTo>
                <a:lnTo>
                  <a:pt x="1194" y="316"/>
                </a:lnTo>
                <a:lnTo>
                  <a:pt x="1195" y="317"/>
                </a:lnTo>
                <a:lnTo>
                  <a:pt x="1194" y="318"/>
                </a:lnTo>
                <a:lnTo>
                  <a:pt x="1194" y="327"/>
                </a:lnTo>
                <a:lnTo>
                  <a:pt x="1195" y="328"/>
                </a:lnTo>
                <a:lnTo>
                  <a:pt x="1195" y="330"/>
                </a:lnTo>
                <a:lnTo>
                  <a:pt x="1196" y="331"/>
                </a:lnTo>
                <a:lnTo>
                  <a:pt x="1196" y="332"/>
                </a:lnTo>
                <a:lnTo>
                  <a:pt x="1197" y="333"/>
                </a:lnTo>
                <a:lnTo>
                  <a:pt x="1197" y="335"/>
                </a:lnTo>
                <a:lnTo>
                  <a:pt x="1197" y="336"/>
                </a:lnTo>
                <a:lnTo>
                  <a:pt x="1197" y="337"/>
                </a:lnTo>
                <a:lnTo>
                  <a:pt x="1199" y="338"/>
                </a:lnTo>
                <a:lnTo>
                  <a:pt x="1199" y="345"/>
                </a:lnTo>
                <a:lnTo>
                  <a:pt x="1200" y="347"/>
                </a:lnTo>
                <a:lnTo>
                  <a:pt x="1201" y="347"/>
                </a:lnTo>
                <a:lnTo>
                  <a:pt x="1201" y="351"/>
                </a:lnTo>
                <a:lnTo>
                  <a:pt x="1202" y="351"/>
                </a:lnTo>
                <a:lnTo>
                  <a:pt x="1201" y="354"/>
                </a:lnTo>
                <a:lnTo>
                  <a:pt x="1202" y="355"/>
                </a:lnTo>
                <a:lnTo>
                  <a:pt x="1202" y="357"/>
                </a:lnTo>
                <a:lnTo>
                  <a:pt x="1203" y="358"/>
                </a:lnTo>
                <a:lnTo>
                  <a:pt x="1203" y="359"/>
                </a:lnTo>
                <a:lnTo>
                  <a:pt x="1202" y="360"/>
                </a:lnTo>
                <a:lnTo>
                  <a:pt x="1202" y="361"/>
                </a:lnTo>
                <a:lnTo>
                  <a:pt x="1202" y="362"/>
                </a:lnTo>
                <a:lnTo>
                  <a:pt x="1201" y="363"/>
                </a:lnTo>
                <a:lnTo>
                  <a:pt x="1201" y="371"/>
                </a:lnTo>
                <a:lnTo>
                  <a:pt x="1200" y="372"/>
                </a:lnTo>
                <a:lnTo>
                  <a:pt x="1200" y="374"/>
                </a:lnTo>
                <a:lnTo>
                  <a:pt x="1200" y="376"/>
                </a:lnTo>
                <a:lnTo>
                  <a:pt x="1200" y="378"/>
                </a:lnTo>
                <a:lnTo>
                  <a:pt x="1200" y="380"/>
                </a:lnTo>
                <a:lnTo>
                  <a:pt x="1199" y="380"/>
                </a:lnTo>
                <a:lnTo>
                  <a:pt x="1199" y="403"/>
                </a:lnTo>
                <a:lnTo>
                  <a:pt x="1198" y="408"/>
                </a:lnTo>
                <a:lnTo>
                  <a:pt x="1197" y="408"/>
                </a:lnTo>
                <a:lnTo>
                  <a:pt x="1197" y="414"/>
                </a:lnTo>
                <a:lnTo>
                  <a:pt x="1197" y="414"/>
                </a:lnTo>
                <a:lnTo>
                  <a:pt x="1197" y="419"/>
                </a:lnTo>
                <a:lnTo>
                  <a:pt x="1195" y="421"/>
                </a:lnTo>
                <a:lnTo>
                  <a:pt x="1195" y="424"/>
                </a:lnTo>
                <a:lnTo>
                  <a:pt x="1194" y="425"/>
                </a:lnTo>
                <a:lnTo>
                  <a:pt x="1194" y="426"/>
                </a:lnTo>
                <a:lnTo>
                  <a:pt x="1193" y="434"/>
                </a:lnTo>
                <a:lnTo>
                  <a:pt x="1192" y="436"/>
                </a:lnTo>
                <a:lnTo>
                  <a:pt x="1191" y="435"/>
                </a:lnTo>
                <a:lnTo>
                  <a:pt x="1189" y="437"/>
                </a:lnTo>
                <a:lnTo>
                  <a:pt x="1183" y="437"/>
                </a:lnTo>
                <a:lnTo>
                  <a:pt x="1182" y="439"/>
                </a:lnTo>
                <a:lnTo>
                  <a:pt x="1180" y="440"/>
                </a:lnTo>
                <a:lnTo>
                  <a:pt x="1178" y="440"/>
                </a:lnTo>
                <a:lnTo>
                  <a:pt x="1177" y="440"/>
                </a:lnTo>
                <a:lnTo>
                  <a:pt x="1177" y="441"/>
                </a:lnTo>
                <a:lnTo>
                  <a:pt x="1176" y="442"/>
                </a:lnTo>
                <a:lnTo>
                  <a:pt x="1174" y="442"/>
                </a:lnTo>
                <a:lnTo>
                  <a:pt x="1173" y="441"/>
                </a:lnTo>
                <a:lnTo>
                  <a:pt x="1172" y="441"/>
                </a:lnTo>
                <a:lnTo>
                  <a:pt x="1171" y="442"/>
                </a:lnTo>
                <a:lnTo>
                  <a:pt x="1171" y="445"/>
                </a:lnTo>
                <a:lnTo>
                  <a:pt x="1168" y="445"/>
                </a:lnTo>
                <a:lnTo>
                  <a:pt x="1167" y="445"/>
                </a:lnTo>
                <a:lnTo>
                  <a:pt x="1167" y="449"/>
                </a:lnTo>
                <a:lnTo>
                  <a:pt x="1164" y="449"/>
                </a:lnTo>
                <a:lnTo>
                  <a:pt x="1163" y="451"/>
                </a:lnTo>
                <a:lnTo>
                  <a:pt x="1161" y="451"/>
                </a:lnTo>
                <a:lnTo>
                  <a:pt x="1160" y="453"/>
                </a:lnTo>
                <a:lnTo>
                  <a:pt x="1160" y="456"/>
                </a:lnTo>
                <a:lnTo>
                  <a:pt x="1159" y="456"/>
                </a:lnTo>
                <a:lnTo>
                  <a:pt x="1157" y="459"/>
                </a:lnTo>
                <a:lnTo>
                  <a:pt x="1154" y="460"/>
                </a:lnTo>
                <a:lnTo>
                  <a:pt x="1153" y="462"/>
                </a:lnTo>
                <a:lnTo>
                  <a:pt x="1151" y="462"/>
                </a:lnTo>
                <a:lnTo>
                  <a:pt x="1147" y="465"/>
                </a:lnTo>
                <a:lnTo>
                  <a:pt x="1147" y="466"/>
                </a:lnTo>
                <a:lnTo>
                  <a:pt x="1148" y="467"/>
                </a:lnTo>
                <a:lnTo>
                  <a:pt x="1148" y="468"/>
                </a:lnTo>
                <a:lnTo>
                  <a:pt x="1146" y="468"/>
                </a:lnTo>
                <a:lnTo>
                  <a:pt x="1146" y="469"/>
                </a:lnTo>
                <a:lnTo>
                  <a:pt x="1144" y="470"/>
                </a:lnTo>
                <a:lnTo>
                  <a:pt x="1140" y="470"/>
                </a:lnTo>
                <a:lnTo>
                  <a:pt x="1137" y="475"/>
                </a:lnTo>
                <a:lnTo>
                  <a:pt x="1136" y="476"/>
                </a:lnTo>
                <a:lnTo>
                  <a:pt x="1134" y="479"/>
                </a:lnTo>
                <a:lnTo>
                  <a:pt x="1132" y="479"/>
                </a:lnTo>
                <a:lnTo>
                  <a:pt x="1130" y="481"/>
                </a:lnTo>
                <a:lnTo>
                  <a:pt x="1130" y="482"/>
                </a:lnTo>
                <a:lnTo>
                  <a:pt x="1129" y="482"/>
                </a:lnTo>
                <a:lnTo>
                  <a:pt x="1127" y="485"/>
                </a:lnTo>
                <a:lnTo>
                  <a:pt x="1125" y="485"/>
                </a:lnTo>
                <a:lnTo>
                  <a:pt x="1124" y="486"/>
                </a:lnTo>
                <a:lnTo>
                  <a:pt x="1123" y="486"/>
                </a:lnTo>
                <a:lnTo>
                  <a:pt x="1122" y="488"/>
                </a:lnTo>
                <a:lnTo>
                  <a:pt x="1121" y="488"/>
                </a:lnTo>
                <a:lnTo>
                  <a:pt x="1120" y="490"/>
                </a:lnTo>
                <a:lnTo>
                  <a:pt x="1116" y="490"/>
                </a:lnTo>
                <a:lnTo>
                  <a:pt x="1116" y="491"/>
                </a:lnTo>
                <a:lnTo>
                  <a:pt x="1116" y="491"/>
                </a:lnTo>
                <a:lnTo>
                  <a:pt x="1117" y="492"/>
                </a:lnTo>
                <a:lnTo>
                  <a:pt x="1116" y="493"/>
                </a:lnTo>
                <a:lnTo>
                  <a:pt x="1116" y="495"/>
                </a:lnTo>
                <a:lnTo>
                  <a:pt x="1114" y="494"/>
                </a:lnTo>
                <a:lnTo>
                  <a:pt x="1113" y="496"/>
                </a:lnTo>
                <a:lnTo>
                  <a:pt x="1112" y="496"/>
                </a:lnTo>
                <a:lnTo>
                  <a:pt x="1112" y="496"/>
                </a:lnTo>
                <a:lnTo>
                  <a:pt x="1109" y="497"/>
                </a:lnTo>
                <a:lnTo>
                  <a:pt x="1109" y="499"/>
                </a:lnTo>
                <a:lnTo>
                  <a:pt x="1106" y="501"/>
                </a:lnTo>
                <a:lnTo>
                  <a:pt x="1106" y="504"/>
                </a:lnTo>
                <a:lnTo>
                  <a:pt x="1105" y="504"/>
                </a:lnTo>
                <a:lnTo>
                  <a:pt x="1101" y="505"/>
                </a:lnTo>
                <a:lnTo>
                  <a:pt x="1099" y="506"/>
                </a:lnTo>
                <a:lnTo>
                  <a:pt x="1099" y="509"/>
                </a:lnTo>
                <a:lnTo>
                  <a:pt x="1102" y="511"/>
                </a:lnTo>
                <a:lnTo>
                  <a:pt x="1102" y="511"/>
                </a:lnTo>
                <a:lnTo>
                  <a:pt x="1097" y="512"/>
                </a:lnTo>
                <a:lnTo>
                  <a:pt x="1094" y="514"/>
                </a:lnTo>
                <a:lnTo>
                  <a:pt x="1093" y="514"/>
                </a:lnTo>
                <a:lnTo>
                  <a:pt x="1093" y="515"/>
                </a:lnTo>
                <a:lnTo>
                  <a:pt x="1094" y="515"/>
                </a:lnTo>
                <a:lnTo>
                  <a:pt x="1094" y="516"/>
                </a:lnTo>
                <a:lnTo>
                  <a:pt x="1093" y="517"/>
                </a:lnTo>
                <a:lnTo>
                  <a:pt x="1092" y="517"/>
                </a:lnTo>
                <a:lnTo>
                  <a:pt x="1091" y="517"/>
                </a:lnTo>
                <a:lnTo>
                  <a:pt x="1091" y="519"/>
                </a:lnTo>
                <a:lnTo>
                  <a:pt x="1092" y="520"/>
                </a:lnTo>
                <a:lnTo>
                  <a:pt x="1092" y="521"/>
                </a:lnTo>
                <a:lnTo>
                  <a:pt x="1090" y="521"/>
                </a:lnTo>
                <a:lnTo>
                  <a:pt x="1087" y="522"/>
                </a:lnTo>
                <a:lnTo>
                  <a:pt x="1087" y="524"/>
                </a:lnTo>
                <a:lnTo>
                  <a:pt x="1088" y="525"/>
                </a:lnTo>
                <a:lnTo>
                  <a:pt x="1087" y="526"/>
                </a:lnTo>
                <a:lnTo>
                  <a:pt x="1085" y="526"/>
                </a:lnTo>
                <a:lnTo>
                  <a:pt x="1085" y="530"/>
                </a:lnTo>
                <a:lnTo>
                  <a:pt x="1083" y="530"/>
                </a:lnTo>
                <a:lnTo>
                  <a:pt x="1083" y="531"/>
                </a:lnTo>
                <a:lnTo>
                  <a:pt x="1080" y="531"/>
                </a:lnTo>
                <a:lnTo>
                  <a:pt x="1081" y="532"/>
                </a:lnTo>
                <a:lnTo>
                  <a:pt x="1081" y="533"/>
                </a:lnTo>
                <a:lnTo>
                  <a:pt x="1080" y="534"/>
                </a:lnTo>
                <a:lnTo>
                  <a:pt x="1083" y="535"/>
                </a:lnTo>
                <a:lnTo>
                  <a:pt x="1083" y="536"/>
                </a:lnTo>
                <a:lnTo>
                  <a:pt x="1080" y="535"/>
                </a:lnTo>
                <a:lnTo>
                  <a:pt x="1080" y="538"/>
                </a:lnTo>
                <a:lnTo>
                  <a:pt x="1080" y="540"/>
                </a:lnTo>
                <a:lnTo>
                  <a:pt x="1078" y="540"/>
                </a:lnTo>
                <a:lnTo>
                  <a:pt x="1079" y="543"/>
                </a:lnTo>
                <a:lnTo>
                  <a:pt x="1078" y="544"/>
                </a:lnTo>
                <a:lnTo>
                  <a:pt x="1075" y="545"/>
                </a:lnTo>
                <a:lnTo>
                  <a:pt x="1074" y="545"/>
                </a:lnTo>
                <a:lnTo>
                  <a:pt x="1073" y="546"/>
                </a:lnTo>
                <a:lnTo>
                  <a:pt x="1072" y="547"/>
                </a:lnTo>
                <a:lnTo>
                  <a:pt x="1072" y="547"/>
                </a:lnTo>
                <a:lnTo>
                  <a:pt x="1072" y="550"/>
                </a:lnTo>
                <a:lnTo>
                  <a:pt x="1069" y="553"/>
                </a:lnTo>
                <a:lnTo>
                  <a:pt x="1069" y="553"/>
                </a:lnTo>
                <a:lnTo>
                  <a:pt x="1070" y="554"/>
                </a:lnTo>
                <a:lnTo>
                  <a:pt x="1069" y="553"/>
                </a:lnTo>
                <a:lnTo>
                  <a:pt x="1068" y="555"/>
                </a:lnTo>
                <a:lnTo>
                  <a:pt x="1067" y="555"/>
                </a:lnTo>
                <a:lnTo>
                  <a:pt x="1067" y="556"/>
                </a:lnTo>
                <a:lnTo>
                  <a:pt x="1066" y="557"/>
                </a:lnTo>
                <a:lnTo>
                  <a:pt x="1067" y="559"/>
                </a:lnTo>
                <a:lnTo>
                  <a:pt x="1066" y="560"/>
                </a:lnTo>
                <a:lnTo>
                  <a:pt x="1065" y="560"/>
                </a:lnTo>
                <a:lnTo>
                  <a:pt x="1065" y="560"/>
                </a:lnTo>
                <a:lnTo>
                  <a:pt x="1066" y="561"/>
                </a:lnTo>
                <a:lnTo>
                  <a:pt x="1065" y="562"/>
                </a:lnTo>
                <a:lnTo>
                  <a:pt x="1064" y="561"/>
                </a:lnTo>
                <a:lnTo>
                  <a:pt x="1062" y="563"/>
                </a:lnTo>
                <a:lnTo>
                  <a:pt x="1063" y="564"/>
                </a:lnTo>
                <a:lnTo>
                  <a:pt x="1064" y="565"/>
                </a:lnTo>
                <a:lnTo>
                  <a:pt x="1063" y="567"/>
                </a:lnTo>
                <a:lnTo>
                  <a:pt x="1062" y="570"/>
                </a:lnTo>
                <a:lnTo>
                  <a:pt x="1054" y="577"/>
                </a:lnTo>
                <a:lnTo>
                  <a:pt x="1051" y="581"/>
                </a:lnTo>
                <a:lnTo>
                  <a:pt x="1046" y="585"/>
                </a:lnTo>
                <a:lnTo>
                  <a:pt x="1042" y="590"/>
                </a:lnTo>
                <a:lnTo>
                  <a:pt x="1042" y="591"/>
                </a:lnTo>
                <a:lnTo>
                  <a:pt x="1040" y="592"/>
                </a:lnTo>
                <a:lnTo>
                  <a:pt x="1040" y="593"/>
                </a:lnTo>
                <a:lnTo>
                  <a:pt x="1042" y="593"/>
                </a:lnTo>
                <a:lnTo>
                  <a:pt x="1042" y="593"/>
                </a:lnTo>
                <a:lnTo>
                  <a:pt x="1043" y="592"/>
                </a:lnTo>
                <a:lnTo>
                  <a:pt x="1049" y="586"/>
                </a:lnTo>
                <a:lnTo>
                  <a:pt x="1052" y="582"/>
                </a:lnTo>
                <a:lnTo>
                  <a:pt x="1057" y="577"/>
                </a:lnTo>
                <a:lnTo>
                  <a:pt x="1058" y="577"/>
                </a:lnTo>
                <a:lnTo>
                  <a:pt x="1059" y="579"/>
                </a:lnTo>
                <a:lnTo>
                  <a:pt x="1059" y="582"/>
                </a:lnTo>
                <a:lnTo>
                  <a:pt x="1059" y="584"/>
                </a:lnTo>
                <a:lnTo>
                  <a:pt x="1058" y="585"/>
                </a:lnTo>
                <a:lnTo>
                  <a:pt x="1058" y="589"/>
                </a:lnTo>
                <a:lnTo>
                  <a:pt x="1055" y="591"/>
                </a:lnTo>
                <a:lnTo>
                  <a:pt x="1056" y="592"/>
                </a:lnTo>
                <a:lnTo>
                  <a:pt x="1058" y="592"/>
                </a:lnTo>
                <a:lnTo>
                  <a:pt x="1059" y="591"/>
                </a:lnTo>
                <a:lnTo>
                  <a:pt x="1062" y="590"/>
                </a:lnTo>
                <a:lnTo>
                  <a:pt x="1063" y="591"/>
                </a:lnTo>
                <a:lnTo>
                  <a:pt x="1061" y="593"/>
                </a:lnTo>
                <a:lnTo>
                  <a:pt x="1061" y="595"/>
                </a:lnTo>
                <a:lnTo>
                  <a:pt x="1063" y="595"/>
                </a:lnTo>
                <a:lnTo>
                  <a:pt x="1063" y="595"/>
                </a:lnTo>
                <a:lnTo>
                  <a:pt x="1066" y="595"/>
                </a:lnTo>
                <a:lnTo>
                  <a:pt x="1068" y="595"/>
                </a:lnTo>
                <a:lnTo>
                  <a:pt x="1068" y="597"/>
                </a:lnTo>
                <a:lnTo>
                  <a:pt x="1069" y="597"/>
                </a:lnTo>
                <a:lnTo>
                  <a:pt x="1070" y="600"/>
                </a:lnTo>
                <a:lnTo>
                  <a:pt x="1072" y="600"/>
                </a:lnTo>
                <a:lnTo>
                  <a:pt x="1074" y="597"/>
                </a:lnTo>
                <a:lnTo>
                  <a:pt x="1075" y="597"/>
                </a:lnTo>
                <a:lnTo>
                  <a:pt x="1075" y="600"/>
                </a:lnTo>
                <a:lnTo>
                  <a:pt x="1080" y="599"/>
                </a:lnTo>
                <a:lnTo>
                  <a:pt x="1082" y="596"/>
                </a:lnTo>
                <a:lnTo>
                  <a:pt x="1084" y="596"/>
                </a:lnTo>
                <a:lnTo>
                  <a:pt x="1084" y="597"/>
                </a:lnTo>
                <a:lnTo>
                  <a:pt x="1084" y="600"/>
                </a:lnTo>
                <a:lnTo>
                  <a:pt x="1090" y="606"/>
                </a:lnTo>
                <a:lnTo>
                  <a:pt x="1093" y="606"/>
                </a:lnTo>
                <a:lnTo>
                  <a:pt x="1094" y="604"/>
                </a:lnTo>
                <a:lnTo>
                  <a:pt x="1094" y="604"/>
                </a:lnTo>
                <a:lnTo>
                  <a:pt x="1096" y="607"/>
                </a:lnTo>
                <a:lnTo>
                  <a:pt x="1095" y="610"/>
                </a:lnTo>
                <a:lnTo>
                  <a:pt x="1095" y="612"/>
                </a:lnTo>
                <a:lnTo>
                  <a:pt x="1098" y="612"/>
                </a:lnTo>
                <a:lnTo>
                  <a:pt x="1098" y="614"/>
                </a:lnTo>
                <a:lnTo>
                  <a:pt x="1099" y="614"/>
                </a:lnTo>
                <a:lnTo>
                  <a:pt x="1100" y="614"/>
                </a:lnTo>
                <a:lnTo>
                  <a:pt x="1101" y="614"/>
                </a:lnTo>
                <a:lnTo>
                  <a:pt x="1102" y="616"/>
                </a:lnTo>
                <a:lnTo>
                  <a:pt x="1106" y="616"/>
                </a:lnTo>
                <a:lnTo>
                  <a:pt x="1106" y="617"/>
                </a:lnTo>
                <a:lnTo>
                  <a:pt x="1107" y="617"/>
                </a:lnTo>
                <a:lnTo>
                  <a:pt x="1108" y="616"/>
                </a:lnTo>
                <a:lnTo>
                  <a:pt x="1108" y="615"/>
                </a:lnTo>
                <a:lnTo>
                  <a:pt x="1108" y="615"/>
                </a:lnTo>
                <a:lnTo>
                  <a:pt x="1108" y="614"/>
                </a:lnTo>
                <a:lnTo>
                  <a:pt x="1110" y="615"/>
                </a:lnTo>
                <a:lnTo>
                  <a:pt x="1110" y="616"/>
                </a:lnTo>
                <a:lnTo>
                  <a:pt x="1110" y="616"/>
                </a:lnTo>
                <a:lnTo>
                  <a:pt x="1111" y="617"/>
                </a:lnTo>
                <a:lnTo>
                  <a:pt x="1112" y="617"/>
                </a:lnTo>
                <a:lnTo>
                  <a:pt x="1112" y="618"/>
                </a:lnTo>
                <a:lnTo>
                  <a:pt x="1112" y="618"/>
                </a:lnTo>
                <a:lnTo>
                  <a:pt x="1112" y="619"/>
                </a:lnTo>
                <a:lnTo>
                  <a:pt x="1113" y="619"/>
                </a:lnTo>
                <a:lnTo>
                  <a:pt x="1112" y="621"/>
                </a:lnTo>
                <a:lnTo>
                  <a:pt x="1114" y="621"/>
                </a:lnTo>
                <a:lnTo>
                  <a:pt x="1114" y="621"/>
                </a:lnTo>
                <a:lnTo>
                  <a:pt x="1113" y="622"/>
                </a:lnTo>
                <a:lnTo>
                  <a:pt x="1113" y="623"/>
                </a:lnTo>
                <a:lnTo>
                  <a:pt x="1114" y="624"/>
                </a:lnTo>
                <a:lnTo>
                  <a:pt x="1116" y="624"/>
                </a:lnTo>
                <a:lnTo>
                  <a:pt x="1116" y="625"/>
                </a:lnTo>
                <a:lnTo>
                  <a:pt x="1116" y="626"/>
                </a:lnTo>
                <a:lnTo>
                  <a:pt x="1114" y="629"/>
                </a:lnTo>
                <a:lnTo>
                  <a:pt x="1118" y="632"/>
                </a:lnTo>
                <a:lnTo>
                  <a:pt x="1121" y="633"/>
                </a:lnTo>
                <a:lnTo>
                  <a:pt x="1121" y="636"/>
                </a:lnTo>
                <a:lnTo>
                  <a:pt x="1121" y="638"/>
                </a:lnTo>
                <a:lnTo>
                  <a:pt x="1121" y="638"/>
                </a:lnTo>
                <a:lnTo>
                  <a:pt x="1121" y="639"/>
                </a:lnTo>
                <a:lnTo>
                  <a:pt x="1124" y="639"/>
                </a:lnTo>
                <a:lnTo>
                  <a:pt x="1126" y="641"/>
                </a:lnTo>
                <a:lnTo>
                  <a:pt x="1127" y="645"/>
                </a:lnTo>
                <a:lnTo>
                  <a:pt x="1128" y="648"/>
                </a:lnTo>
                <a:lnTo>
                  <a:pt x="1130" y="649"/>
                </a:lnTo>
                <a:lnTo>
                  <a:pt x="1130" y="651"/>
                </a:lnTo>
                <a:lnTo>
                  <a:pt x="1131" y="654"/>
                </a:lnTo>
                <a:lnTo>
                  <a:pt x="1132" y="658"/>
                </a:lnTo>
                <a:lnTo>
                  <a:pt x="1132" y="658"/>
                </a:lnTo>
                <a:lnTo>
                  <a:pt x="1132" y="657"/>
                </a:lnTo>
                <a:lnTo>
                  <a:pt x="1134" y="657"/>
                </a:lnTo>
                <a:lnTo>
                  <a:pt x="1136" y="661"/>
                </a:lnTo>
                <a:lnTo>
                  <a:pt x="1136" y="661"/>
                </a:lnTo>
                <a:lnTo>
                  <a:pt x="1137" y="660"/>
                </a:lnTo>
                <a:lnTo>
                  <a:pt x="1138" y="660"/>
                </a:lnTo>
                <a:lnTo>
                  <a:pt x="1140" y="663"/>
                </a:lnTo>
                <a:lnTo>
                  <a:pt x="1141" y="663"/>
                </a:lnTo>
                <a:lnTo>
                  <a:pt x="1141" y="660"/>
                </a:lnTo>
                <a:lnTo>
                  <a:pt x="1143" y="661"/>
                </a:lnTo>
                <a:lnTo>
                  <a:pt x="1144" y="661"/>
                </a:lnTo>
                <a:lnTo>
                  <a:pt x="1146" y="660"/>
                </a:lnTo>
                <a:lnTo>
                  <a:pt x="1146" y="661"/>
                </a:lnTo>
                <a:lnTo>
                  <a:pt x="1147" y="661"/>
                </a:lnTo>
                <a:lnTo>
                  <a:pt x="1147" y="663"/>
                </a:lnTo>
                <a:lnTo>
                  <a:pt x="1150" y="662"/>
                </a:lnTo>
                <a:lnTo>
                  <a:pt x="1152" y="664"/>
                </a:lnTo>
                <a:lnTo>
                  <a:pt x="1155" y="665"/>
                </a:lnTo>
                <a:lnTo>
                  <a:pt x="1157" y="665"/>
                </a:lnTo>
                <a:lnTo>
                  <a:pt x="1160" y="664"/>
                </a:lnTo>
                <a:lnTo>
                  <a:pt x="1164" y="663"/>
                </a:lnTo>
                <a:lnTo>
                  <a:pt x="1166" y="661"/>
                </a:lnTo>
                <a:lnTo>
                  <a:pt x="1168" y="661"/>
                </a:lnTo>
                <a:lnTo>
                  <a:pt x="1155" y="700"/>
                </a:lnTo>
                <a:lnTo>
                  <a:pt x="1163" y="711"/>
                </a:lnTo>
                <a:lnTo>
                  <a:pt x="1162" y="716"/>
                </a:lnTo>
                <a:lnTo>
                  <a:pt x="1123" y="745"/>
                </a:lnTo>
                <a:lnTo>
                  <a:pt x="1109" y="743"/>
                </a:lnTo>
                <a:lnTo>
                  <a:pt x="1097" y="742"/>
                </a:lnTo>
                <a:lnTo>
                  <a:pt x="1071" y="757"/>
                </a:lnTo>
                <a:lnTo>
                  <a:pt x="1052" y="759"/>
                </a:lnTo>
                <a:lnTo>
                  <a:pt x="1048" y="763"/>
                </a:lnTo>
                <a:lnTo>
                  <a:pt x="1051" y="788"/>
                </a:lnTo>
                <a:lnTo>
                  <a:pt x="1046" y="799"/>
                </a:lnTo>
                <a:lnTo>
                  <a:pt x="1038" y="807"/>
                </a:lnTo>
                <a:lnTo>
                  <a:pt x="1022" y="807"/>
                </a:lnTo>
                <a:lnTo>
                  <a:pt x="996" y="798"/>
                </a:lnTo>
                <a:lnTo>
                  <a:pt x="980" y="805"/>
                </a:lnTo>
                <a:lnTo>
                  <a:pt x="971" y="803"/>
                </a:lnTo>
                <a:lnTo>
                  <a:pt x="952" y="814"/>
                </a:lnTo>
                <a:lnTo>
                  <a:pt x="941" y="810"/>
                </a:lnTo>
                <a:lnTo>
                  <a:pt x="929" y="812"/>
                </a:lnTo>
                <a:lnTo>
                  <a:pt x="921" y="800"/>
                </a:lnTo>
                <a:lnTo>
                  <a:pt x="889" y="807"/>
                </a:lnTo>
                <a:lnTo>
                  <a:pt x="862" y="794"/>
                </a:lnTo>
                <a:lnTo>
                  <a:pt x="819" y="816"/>
                </a:lnTo>
                <a:lnTo>
                  <a:pt x="802" y="816"/>
                </a:lnTo>
                <a:lnTo>
                  <a:pt x="786" y="811"/>
                </a:lnTo>
                <a:lnTo>
                  <a:pt x="774" y="817"/>
                </a:lnTo>
                <a:lnTo>
                  <a:pt x="782" y="826"/>
                </a:lnTo>
                <a:lnTo>
                  <a:pt x="786" y="839"/>
                </a:lnTo>
                <a:lnTo>
                  <a:pt x="782" y="873"/>
                </a:lnTo>
                <a:lnTo>
                  <a:pt x="789" y="878"/>
                </a:lnTo>
                <a:lnTo>
                  <a:pt x="813" y="875"/>
                </a:lnTo>
                <a:lnTo>
                  <a:pt x="812" y="888"/>
                </a:lnTo>
                <a:lnTo>
                  <a:pt x="821" y="899"/>
                </a:lnTo>
                <a:lnTo>
                  <a:pt x="816" y="920"/>
                </a:lnTo>
                <a:lnTo>
                  <a:pt x="846" y="938"/>
                </a:lnTo>
                <a:lnTo>
                  <a:pt x="852" y="967"/>
                </a:lnTo>
                <a:lnTo>
                  <a:pt x="850" y="973"/>
                </a:lnTo>
                <a:lnTo>
                  <a:pt x="828" y="1003"/>
                </a:lnTo>
                <a:lnTo>
                  <a:pt x="811" y="1016"/>
                </a:lnTo>
                <a:lnTo>
                  <a:pt x="807" y="1027"/>
                </a:lnTo>
                <a:lnTo>
                  <a:pt x="777" y="1041"/>
                </a:lnTo>
                <a:lnTo>
                  <a:pt x="776" y="1055"/>
                </a:lnTo>
                <a:lnTo>
                  <a:pt x="789" y="1076"/>
                </a:lnTo>
                <a:lnTo>
                  <a:pt x="790" y="1088"/>
                </a:lnTo>
                <a:lnTo>
                  <a:pt x="768" y="1093"/>
                </a:lnTo>
                <a:lnTo>
                  <a:pt x="756" y="1109"/>
                </a:lnTo>
                <a:lnTo>
                  <a:pt x="756" y="1128"/>
                </a:lnTo>
                <a:lnTo>
                  <a:pt x="753" y="1137"/>
                </a:lnTo>
                <a:lnTo>
                  <a:pt x="748" y="1140"/>
                </a:lnTo>
                <a:lnTo>
                  <a:pt x="740" y="1138"/>
                </a:lnTo>
                <a:lnTo>
                  <a:pt x="730" y="1125"/>
                </a:lnTo>
                <a:lnTo>
                  <a:pt x="723" y="1123"/>
                </a:lnTo>
                <a:lnTo>
                  <a:pt x="698" y="1129"/>
                </a:lnTo>
                <a:lnTo>
                  <a:pt x="696" y="1135"/>
                </a:lnTo>
                <a:lnTo>
                  <a:pt x="700" y="1146"/>
                </a:lnTo>
                <a:lnTo>
                  <a:pt x="701" y="1165"/>
                </a:lnTo>
                <a:lnTo>
                  <a:pt x="691" y="1184"/>
                </a:lnTo>
                <a:lnTo>
                  <a:pt x="653" y="1209"/>
                </a:lnTo>
                <a:lnTo>
                  <a:pt x="637" y="1209"/>
                </a:lnTo>
                <a:lnTo>
                  <a:pt x="629" y="1221"/>
                </a:lnTo>
                <a:lnTo>
                  <a:pt x="614" y="1217"/>
                </a:lnTo>
                <a:lnTo>
                  <a:pt x="610" y="1222"/>
                </a:lnTo>
                <a:lnTo>
                  <a:pt x="611" y="1229"/>
                </a:lnTo>
                <a:lnTo>
                  <a:pt x="604" y="1238"/>
                </a:lnTo>
                <a:lnTo>
                  <a:pt x="578" y="1247"/>
                </a:lnTo>
                <a:lnTo>
                  <a:pt x="578" y="1255"/>
                </a:lnTo>
                <a:lnTo>
                  <a:pt x="584" y="1258"/>
                </a:lnTo>
                <a:lnTo>
                  <a:pt x="591" y="1272"/>
                </a:lnTo>
                <a:lnTo>
                  <a:pt x="603" y="1283"/>
                </a:lnTo>
                <a:lnTo>
                  <a:pt x="603" y="1289"/>
                </a:lnTo>
                <a:lnTo>
                  <a:pt x="599" y="1292"/>
                </a:lnTo>
                <a:lnTo>
                  <a:pt x="589" y="1294"/>
                </a:lnTo>
                <a:lnTo>
                  <a:pt x="589" y="1309"/>
                </a:lnTo>
                <a:lnTo>
                  <a:pt x="571" y="1326"/>
                </a:lnTo>
                <a:lnTo>
                  <a:pt x="566" y="1327"/>
                </a:lnTo>
                <a:lnTo>
                  <a:pt x="546" y="1283"/>
                </a:lnTo>
                <a:lnTo>
                  <a:pt x="541" y="1282"/>
                </a:lnTo>
                <a:lnTo>
                  <a:pt x="521" y="1290"/>
                </a:lnTo>
                <a:lnTo>
                  <a:pt x="504" y="1289"/>
                </a:lnTo>
                <a:lnTo>
                  <a:pt x="497" y="1298"/>
                </a:lnTo>
                <a:lnTo>
                  <a:pt x="467" y="1306"/>
                </a:lnTo>
                <a:lnTo>
                  <a:pt x="456" y="1313"/>
                </a:lnTo>
                <a:lnTo>
                  <a:pt x="444" y="1328"/>
                </a:lnTo>
                <a:lnTo>
                  <a:pt x="461" y="1335"/>
                </a:lnTo>
                <a:lnTo>
                  <a:pt x="456" y="1337"/>
                </a:lnTo>
                <a:lnTo>
                  <a:pt x="446" y="1351"/>
                </a:lnTo>
                <a:lnTo>
                  <a:pt x="434" y="1352"/>
                </a:lnTo>
                <a:lnTo>
                  <a:pt x="423" y="1360"/>
                </a:lnTo>
                <a:lnTo>
                  <a:pt x="397" y="1358"/>
                </a:lnTo>
                <a:lnTo>
                  <a:pt x="386" y="1362"/>
                </a:lnTo>
                <a:lnTo>
                  <a:pt x="382" y="1359"/>
                </a:lnTo>
                <a:lnTo>
                  <a:pt x="370" y="1317"/>
                </a:lnTo>
                <a:lnTo>
                  <a:pt x="366" y="1310"/>
                </a:lnTo>
                <a:lnTo>
                  <a:pt x="367" y="1284"/>
                </a:lnTo>
                <a:lnTo>
                  <a:pt x="361" y="1278"/>
                </a:lnTo>
                <a:lnTo>
                  <a:pt x="377" y="1270"/>
                </a:lnTo>
                <a:lnTo>
                  <a:pt x="392" y="1268"/>
                </a:lnTo>
                <a:lnTo>
                  <a:pt x="396" y="1263"/>
                </a:lnTo>
                <a:lnTo>
                  <a:pt x="353" y="1209"/>
                </a:lnTo>
                <a:lnTo>
                  <a:pt x="355" y="1202"/>
                </a:lnTo>
                <a:lnTo>
                  <a:pt x="362" y="1193"/>
                </a:lnTo>
                <a:lnTo>
                  <a:pt x="390" y="1182"/>
                </a:lnTo>
                <a:lnTo>
                  <a:pt x="392" y="1173"/>
                </a:lnTo>
                <a:lnTo>
                  <a:pt x="382" y="1161"/>
                </a:lnTo>
                <a:lnTo>
                  <a:pt x="381" y="1155"/>
                </a:lnTo>
                <a:lnTo>
                  <a:pt x="410" y="1137"/>
                </a:lnTo>
                <a:lnTo>
                  <a:pt x="410" y="1118"/>
                </a:lnTo>
                <a:lnTo>
                  <a:pt x="402" y="1110"/>
                </a:lnTo>
                <a:lnTo>
                  <a:pt x="413" y="1094"/>
                </a:lnTo>
                <a:lnTo>
                  <a:pt x="411" y="1090"/>
                </a:lnTo>
                <a:lnTo>
                  <a:pt x="394" y="1086"/>
                </a:lnTo>
                <a:lnTo>
                  <a:pt x="390" y="1079"/>
                </a:lnTo>
                <a:lnTo>
                  <a:pt x="398" y="1073"/>
                </a:lnTo>
                <a:lnTo>
                  <a:pt x="424" y="1064"/>
                </a:lnTo>
                <a:lnTo>
                  <a:pt x="432" y="1056"/>
                </a:lnTo>
                <a:lnTo>
                  <a:pt x="431" y="1047"/>
                </a:lnTo>
                <a:lnTo>
                  <a:pt x="422" y="1028"/>
                </a:lnTo>
                <a:lnTo>
                  <a:pt x="409" y="1000"/>
                </a:lnTo>
                <a:lnTo>
                  <a:pt x="394" y="991"/>
                </a:lnTo>
                <a:lnTo>
                  <a:pt x="367" y="947"/>
                </a:lnTo>
                <a:lnTo>
                  <a:pt x="316" y="920"/>
                </a:lnTo>
                <a:lnTo>
                  <a:pt x="311" y="908"/>
                </a:lnTo>
                <a:lnTo>
                  <a:pt x="305" y="901"/>
                </a:lnTo>
                <a:lnTo>
                  <a:pt x="265" y="883"/>
                </a:lnTo>
                <a:lnTo>
                  <a:pt x="254" y="868"/>
                </a:lnTo>
                <a:lnTo>
                  <a:pt x="240" y="863"/>
                </a:lnTo>
                <a:lnTo>
                  <a:pt x="241" y="846"/>
                </a:lnTo>
                <a:lnTo>
                  <a:pt x="233" y="829"/>
                </a:lnTo>
                <a:lnTo>
                  <a:pt x="244" y="822"/>
                </a:lnTo>
                <a:lnTo>
                  <a:pt x="246" y="812"/>
                </a:lnTo>
                <a:lnTo>
                  <a:pt x="222" y="783"/>
                </a:lnTo>
                <a:lnTo>
                  <a:pt x="221" y="776"/>
                </a:lnTo>
                <a:lnTo>
                  <a:pt x="212" y="776"/>
                </a:lnTo>
                <a:lnTo>
                  <a:pt x="208" y="769"/>
                </a:lnTo>
                <a:lnTo>
                  <a:pt x="201" y="777"/>
                </a:lnTo>
                <a:lnTo>
                  <a:pt x="192" y="776"/>
                </a:lnTo>
                <a:lnTo>
                  <a:pt x="189" y="758"/>
                </a:lnTo>
                <a:lnTo>
                  <a:pt x="171" y="751"/>
                </a:lnTo>
                <a:lnTo>
                  <a:pt x="162" y="742"/>
                </a:lnTo>
                <a:lnTo>
                  <a:pt x="176" y="715"/>
                </a:lnTo>
                <a:lnTo>
                  <a:pt x="198" y="704"/>
                </a:lnTo>
                <a:lnTo>
                  <a:pt x="205" y="682"/>
                </a:lnTo>
                <a:lnTo>
                  <a:pt x="217" y="671"/>
                </a:lnTo>
                <a:lnTo>
                  <a:pt x="208" y="655"/>
                </a:lnTo>
                <a:lnTo>
                  <a:pt x="197" y="646"/>
                </a:lnTo>
                <a:lnTo>
                  <a:pt x="151" y="643"/>
                </a:lnTo>
                <a:lnTo>
                  <a:pt x="144" y="638"/>
                </a:lnTo>
                <a:lnTo>
                  <a:pt x="134" y="625"/>
                </a:lnTo>
                <a:lnTo>
                  <a:pt x="117" y="625"/>
                </a:lnTo>
                <a:lnTo>
                  <a:pt x="111" y="619"/>
                </a:lnTo>
                <a:lnTo>
                  <a:pt x="99" y="617"/>
                </a:lnTo>
                <a:lnTo>
                  <a:pt x="97" y="605"/>
                </a:lnTo>
                <a:lnTo>
                  <a:pt x="90" y="593"/>
                </a:lnTo>
                <a:lnTo>
                  <a:pt x="91" y="576"/>
                </a:lnTo>
                <a:lnTo>
                  <a:pt x="99" y="576"/>
                </a:lnTo>
                <a:lnTo>
                  <a:pt x="103" y="572"/>
                </a:lnTo>
                <a:lnTo>
                  <a:pt x="106" y="558"/>
                </a:lnTo>
                <a:lnTo>
                  <a:pt x="105" y="545"/>
                </a:lnTo>
                <a:lnTo>
                  <a:pt x="132" y="528"/>
                </a:lnTo>
                <a:lnTo>
                  <a:pt x="139" y="513"/>
                </a:lnTo>
                <a:lnTo>
                  <a:pt x="138" y="494"/>
                </a:lnTo>
                <a:lnTo>
                  <a:pt x="129" y="486"/>
                </a:lnTo>
                <a:lnTo>
                  <a:pt x="127" y="478"/>
                </a:lnTo>
                <a:lnTo>
                  <a:pt x="123" y="453"/>
                </a:lnTo>
                <a:lnTo>
                  <a:pt x="125" y="437"/>
                </a:lnTo>
                <a:lnTo>
                  <a:pt x="111" y="413"/>
                </a:lnTo>
                <a:lnTo>
                  <a:pt x="112" y="394"/>
                </a:lnTo>
                <a:lnTo>
                  <a:pt x="109" y="388"/>
                </a:lnTo>
                <a:lnTo>
                  <a:pt x="99" y="376"/>
                </a:lnTo>
                <a:lnTo>
                  <a:pt x="83" y="365"/>
                </a:lnTo>
                <a:lnTo>
                  <a:pt x="44" y="349"/>
                </a:lnTo>
                <a:lnTo>
                  <a:pt x="34" y="333"/>
                </a:lnTo>
                <a:lnTo>
                  <a:pt x="22" y="339"/>
                </a:lnTo>
                <a:lnTo>
                  <a:pt x="25" y="319"/>
                </a:lnTo>
                <a:lnTo>
                  <a:pt x="15" y="310"/>
                </a:lnTo>
                <a:lnTo>
                  <a:pt x="12" y="291"/>
                </a:lnTo>
                <a:lnTo>
                  <a:pt x="11" y="230"/>
                </a:lnTo>
                <a:lnTo>
                  <a:pt x="9" y="221"/>
                </a:lnTo>
                <a:lnTo>
                  <a:pt x="0" y="207"/>
                </a:lnTo>
                <a:lnTo>
                  <a:pt x="1" y="201"/>
                </a:lnTo>
                <a:lnTo>
                  <a:pt x="8" y="198"/>
                </a:lnTo>
                <a:lnTo>
                  <a:pt x="19" y="177"/>
                </a:lnTo>
                <a:lnTo>
                  <a:pt x="15" y="171"/>
                </a:lnTo>
                <a:lnTo>
                  <a:pt x="4" y="165"/>
                </a:lnTo>
                <a:lnTo>
                  <a:pt x="3" y="159"/>
                </a:lnTo>
                <a:lnTo>
                  <a:pt x="5" y="153"/>
                </a:lnTo>
                <a:lnTo>
                  <a:pt x="19" y="139"/>
                </a:lnTo>
                <a:lnTo>
                  <a:pt x="21" y="118"/>
                </a:lnTo>
                <a:lnTo>
                  <a:pt x="28" y="96"/>
                </a:lnTo>
                <a:lnTo>
                  <a:pt x="44" y="95"/>
                </a:lnTo>
                <a:lnTo>
                  <a:pt x="51" y="90"/>
                </a:lnTo>
                <a:lnTo>
                  <a:pt x="56" y="74"/>
                </a:lnTo>
                <a:lnTo>
                  <a:pt x="62" y="63"/>
                </a:lnTo>
                <a:close/>
              </a:path>
            </a:pathLst>
          </a:custGeom>
          <a:solidFill>
            <a:srgbClr val="36A698"/>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8" name="Google Shape;668;p88"/>
          <p:cNvSpPr/>
          <p:nvPr/>
        </p:nvSpPr>
        <p:spPr>
          <a:xfrm>
            <a:off x="4050506" y="3201591"/>
            <a:ext cx="719138" cy="814387"/>
          </a:xfrm>
          <a:custGeom>
            <a:rect b="b" l="l" r="r" t="t"/>
            <a:pathLst>
              <a:path extrusionOk="0" h="1362" w="1203">
                <a:moveTo>
                  <a:pt x="62" y="63"/>
                </a:moveTo>
                <a:lnTo>
                  <a:pt x="62" y="63"/>
                </a:lnTo>
                <a:lnTo>
                  <a:pt x="75" y="64"/>
                </a:lnTo>
                <a:lnTo>
                  <a:pt x="103" y="77"/>
                </a:lnTo>
                <a:lnTo>
                  <a:pt x="113" y="94"/>
                </a:lnTo>
                <a:lnTo>
                  <a:pt x="115" y="110"/>
                </a:lnTo>
                <a:lnTo>
                  <a:pt x="118" y="118"/>
                </a:lnTo>
                <a:lnTo>
                  <a:pt x="146" y="141"/>
                </a:lnTo>
                <a:lnTo>
                  <a:pt x="143" y="158"/>
                </a:lnTo>
                <a:lnTo>
                  <a:pt x="145" y="167"/>
                </a:lnTo>
                <a:lnTo>
                  <a:pt x="161" y="173"/>
                </a:lnTo>
                <a:lnTo>
                  <a:pt x="167" y="187"/>
                </a:lnTo>
                <a:lnTo>
                  <a:pt x="174" y="187"/>
                </a:lnTo>
                <a:lnTo>
                  <a:pt x="189" y="196"/>
                </a:lnTo>
                <a:lnTo>
                  <a:pt x="189" y="202"/>
                </a:lnTo>
                <a:lnTo>
                  <a:pt x="185" y="210"/>
                </a:lnTo>
                <a:lnTo>
                  <a:pt x="187" y="217"/>
                </a:lnTo>
                <a:lnTo>
                  <a:pt x="216" y="229"/>
                </a:lnTo>
                <a:lnTo>
                  <a:pt x="222" y="235"/>
                </a:lnTo>
                <a:lnTo>
                  <a:pt x="221" y="238"/>
                </a:lnTo>
                <a:lnTo>
                  <a:pt x="207" y="248"/>
                </a:lnTo>
                <a:lnTo>
                  <a:pt x="205" y="254"/>
                </a:lnTo>
                <a:lnTo>
                  <a:pt x="207" y="255"/>
                </a:lnTo>
                <a:lnTo>
                  <a:pt x="219" y="259"/>
                </a:lnTo>
                <a:lnTo>
                  <a:pt x="227" y="256"/>
                </a:lnTo>
                <a:lnTo>
                  <a:pt x="247" y="269"/>
                </a:lnTo>
                <a:lnTo>
                  <a:pt x="284" y="255"/>
                </a:lnTo>
                <a:lnTo>
                  <a:pt x="297" y="240"/>
                </a:lnTo>
                <a:lnTo>
                  <a:pt x="317" y="239"/>
                </a:lnTo>
                <a:lnTo>
                  <a:pt x="322" y="242"/>
                </a:lnTo>
                <a:lnTo>
                  <a:pt x="323" y="255"/>
                </a:lnTo>
                <a:lnTo>
                  <a:pt x="334" y="260"/>
                </a:lnTo>
                <a:lnTo>
                  <a:pt x="348" y="261"/>
                </a:lnTo>
                <a:lnTo>
                  <a:pt x="353" y="259"/>
                </a:lnTo>
                <a:lnTo>
                  <a:pt x="359" y="249"/>
                </a:lnTo>
                <a:lnTo>
                  <a:pt x="371" y="246"/>
                </a:lnTo>
                <a:lnTo>
                  <a:pt x="376" y="249"/>
                </a:lnTo>
                <a:lnTo>
                  <a:pt x="373" y="261"/>
                </a:lnTo>
                <a:lnTo>
                  <a:pt x="384" y="262"/>
                </a:lnTo>
                <a:lnTo>
                  <a:pt x="393" y="268"/>
                </a:lnTo>
                <a:lnTo>
                  <a:pt x="427" y="266"/>
                </a:lnTo>
                <a:lnTo>
                  <a:pt x="432" y="255"/>
                </a:lnTo>
                <a:lnTo>
                  <a:pt x="448" y="239"/>
                </a:lnTo>
                <a:lnTo>
                  <a:pt x="443" y="229"/>
                </a:lnTo>
                <a:lnTo>
                  <a:pt x="455" y="222"/>
                </a:lnTo>
                <a:lnTo>
                  <a:pt x="458" y="213"/>
                </a:lnTo>
                <a:lnTo>
                  <a:pt x="456" y="194"/>
                </a:lnTo>
                <a:lnTo>
                  <a:pt x="472" y="174"/>
                </a:lnTo>
                <a:lnTo>
                  <a:pt x="483" y="165"/>
                </a:lnTo>
                <a:lnTo>
                  <a:pt x="501" y="164"/>
                </a:lnTo>
                <a:lnTo>
                  <a:pt x="510" y="169"/>
                </a:lnTo>
                <a:lnTo>
                  <a:pt x="514" y="166"/>
                </a:lnTo>
                <a:lnTo>
                  <a:pt x="528" y="147"/>
                </a:lnTo>
                <a:lnTo>
                  <a:pt x="532" y="123"/>
                </a:lnTo>
                <a:lnTo>
                  <a:pt x="557" y="102"/>
                </a:lnTo>
                <a:lnTo>
                  <a:pt x="571" y="115"/>
                </a:lnTo>
                <a:lnTo>
                  <a:pt x="571" y="119"/>
                </a:lnTo>
                <a:lnTo>
                  <a:pt x="562" y="125"/>
                </a:lnTo>
                <a:lnTo>
                  <a:pt x="564" y="127"/>
                </a:lnTo>
                <a:lnTo>
                  <a:pt x="625" y="132"/>
                </a:lnTo>
                <a:lnTo>
                  <a:pt x="635" y="113"/>
                </a:lnTo>
                <a:lnTo>
                  <a:pt x="644" y="103"/>
                </a:lnTo>
                <a:lnTo>
                  <a:pt x="648" y="80"/>
                </a:lnTo>
                <a:lnTo>
                  <a:pt x="711" y="87"/>
                </a:lnTo>
                <a:lnTo>
                  <a:pt x="714" y="91"/>
                </a:lnTo>
                <a:lnTo>
                  <a:pt x="714" y="101"/>
                </a:lnTo>
                <a:lnTo>
                  <a:pt x="708" y="121"/>
                </a:lnTo>
                <a:lnTo>
                  <a:pt x="712" y="129"/>
                </a:lnTo>
                <a:lnTo>
                  <a:pt x="717" y="131"/>
                </a:lnTo>
                <a:lnTo>
                  <a:pt x="735" y="133"/>
                </a:lnTo>
                <a:lnTo>
                  <a:pt x="765" y="124"/>
                </a:lnTo>
                <a:lnTo>
                  <a:pt x="786" y="115"/>
                </a:lnTo>
                <a:lnTo>
                  <a:pt x="787" y="111"/>
                </a:lnTo>
                <a:lnTo>
                  <a:pt x="784" y="103"/>
                </a:lnTo>
                <a:lnTo>
                  <a:pt x="790" y="88"/>
                </a:lnTo>
                <a:lnTo>
                  <a:pt x="820" y="83"/>
                </a:lnTo>
                <a:lnTo>
                  <a:pt x="826" y="77"/>
                </a:lnTo>
                <a:lnTo>
                  <a:pt x="826" y="70"/>
                </a:lnTo>
                <a:lnTo>
                  <a:pt x="820" y="65"/>
                </a:lnTo>
                <a:lnTo>
                  <a:pt x="781" y="62"/>
                </a:lnTo>
                <a:lnTo>
                  <a:pt x="781" y="59"/>
                </a:lnTo>
                <a:lnTo>
                  <a:pt x="811" y="35"/>
                </a:lnTo>
                <a:lnTo>
                  <a:pt x="844" y="44"/>
                </a:lnTo>
                <a:lnTo>
                  <a:pt x="856" y="42"/>
                </a:lnTo>
                <a:lnTo>
                  <a:pt x="875" y="21"/>
                </a:lnTo>
                <a:lnTo>
                  <a:pt x="874" y="5"/>
                </a:lnTo>
                <a:lnTo>
                  <a:pt x="877" y="0"/>
                </a:lnTo>
                <a:lnTo>
                  <a:pt x="902" y="15"/>
                </a:lnTo>
                <a:lnTo>
                  <a:pt x="917" y="35"/>
                </a:lnTo>
                <a:lnTo>
                  <a:pt x="936" y="37"/>
                </a:lnTo>
                <a:lnTo>
                  <a:pt x="936" y="43"/>
                </a:lnTo>
                <a:lnTo>
                  <a:pt x="922" y="61"/>
                </a:lnTo>
                <a:lnTo>
                  <a:pt x="929" y="90"/>
                </a:lnTo>
                <a:lnTo>
                  <a:pt x="926" y="111"/>
                </a:lnTo>
                <a:lnTo>
                  <a:pt x="939" y="122"/>
                </a:lnTo>
                <a:lnTo>
                  <a:pt x="942" y="129"/>
                </a:lnTo>
                <a:lnTo>
                  <a:pt x="950" y="133"/>
                </a:lnTo>
                <a:lnTo>
                  <a:pt x="953" y="141"/>
                </a:lnTo>
                <a:lnTo>
                  <a:pt x="965" y="153"/>
                </a:lnTo>
                <a:lnTo>
                  <a:pt x="971" y="153"/>
                </a:lnTo>
                <a:lnTo>
                  <a:pt x="985" y="140"/>
                </a:lnTo>
                <a:lnTo>
                  <a:pt x="976" y="130"/>
                </a:lnTo>
                <a:lnTo>
                  <a:pt x="975" y="124"/>
                </a:lnTo>
                <a:lnTo>
                  <a:pt x="993" y="83"/>
                </a:lnTo>
                <a:lnTo>
                  <a:pt x="1000" y="78"/>
                </a:lnTo>
                <a:lnTo>
                  <a:pt x="1010" y="80"/>
                </a:lnTo>
                <a:lnTo>
                  <a:pt x="1022" y="77"/>
                </a:lnTo>
                <a:lnTo>
                  <a:pt x="1031" y="72"/>
                </a:lnTo>
                <a:lnTo>
                  <a:pt x="1031" y="76"/>
                </a:lnTo>
                <a:lnTo>
                  <a:pt x="1034" y="77"/>
                </a:lnTo>
                <a:lnTo>
                  <a:pt x="1036" y="79"/>
                </a:lnTo>
                <a:lnTo>
                  <a:pt x="1039" y="81"/>
                </a:lnTo>
                <a:lnTo>
                  <a:pt x="1040" y="83"/>
                </a:lnTo>
                <a:lnTo>
                  <a:pt x="1043" y="83"/>
                </a:lnTo>
                <a:lnTo>
                  <a:pt x="1042" y="81"/>
                </a:lnTo>
                <a:lnTo>
                  <a:pt x="1047" y="80"/>
                </a:lnTo>
                <a:lnTo>
                  <a:pt x="1051" y="80"/>
                </a:lnTo>
                <a:lnTo>
                  <a:pt x="1053" y="81"/>
                </a:lnTo>
                <a:lnTo>
                  <a:pt x="1054" y="82"/>
                </a:lnTo>
                <a:lnTo>
                  <a:pt x="1054" y="83"/>
                </a:lnTo>
                <a:lnTo>
                  <a:pt x="1058" y="85"/>
                </a:lnTo>
                <a:lnTo>
                  <a:pt x="1058" y="87"/>
                </a:lnTo>
                <a:lnTo>
                  <a:pt x="1059" y="88"/>
                </a:lnTo>
                <a:lnTo>
                  <a:pt x="1061" y="91"/>
                </a:lnTo>
                <a:lnTo>
                  <a:pt x="1062" y="92"/>
                </a:lnTo>
                <a:lnTo>
                  <a:pt x="1063" y="95"/>
                </a:lnTo>
                <a:lnTo>
                  <a:pt x="1064" y="96"/>
                </a:lnTo>
                <a:lnTo>
                  <a:pt x="1064" y="97"/>
                </a:lnTo>
                <a:lnTo>
                  <a:pt x="1065" y="97"/>
                </a:lnTo>
                <a:lnTo>
                  <a:pt x="1068" y="98"/>
                </a:lnTo>
                <a:lnTo>
                  <a:pt x="1068" y="99"/>
                </a:lnTo>
                <a:lnTo>
                  <a:pt x="1070" y="100"/>
                </a:lnTo>
                <a:lnTo>
                  <a:pt x="1070" y="100"/>
                </a:lnTo>
                <a:lnTo>
                  <a:pt x="1070" y="100"/>
                </a:lnTo>
                <a:lnTo>
                  <a:pt x="1071" y="100"/>
                </a:lnTo>
                <a:lnTo>
                  <a:pt x="1072" y="101"/>
                </a:lnTo>
                <a:lnTo>
                  <a:pt x="1074" y="100"/>
                </a:lnTo>
                <a:lnTo>
                  <a:pt x="1074" y="101"/>
                </a:lnTo>
                <a:lnTo>
                  <a:pt x="1075" y="101"/>
                </a:lnTo>
                <a:lnTo>
                  <a:pt x="1076" y="101"/>
                </a:lnTo>
                <a:lnTo>
                  <a:pt x="1076" y="102"/>
                </a:lnTo>
                <a:lnTo>
                  <a:pt x="1077" y="102"/>
                </a:lnTo>
                <a:lnTo>
                  <a:pt x="1078" y="103"/>
                </a:lnTo>
                <a:lnTo>
                  <a:pt x="1079" y="103"/>
                </a:lnTo>
                <a:lnTo>
                  <a:pt x="1079" y="102"/>
                </a:lnTo>
                <a:lnTo>
                  <a:pt x="1081" y="102"/>
                </a:lnTo>
                <a:lnTo>
                  <a:pt x="1081" y="100"/>
                </a:lnTo>
                <a:lnTo>
                  <a:pt x="1081" y="100"/>
                </a:lnTo>
                <a:lnTo>
                  <a:pt x="1083" y="101"/>
                </a:lnTo>
                <a:lnTo>
                  <a:pt x="1084" y="103"/>
                </a:lnTo>
                <a:lnTo>
                  <a:pt x="1086" y="105"/>
                </a:lnTo>
                <a:lnTo>
                  <a:pt x="1086" y="106"/>
                </a:lnTo>
                <a:lnTo>
                  <a:pt x="1087" y="106"/>
                </a:lnTo>
                <a:lnTo>
                  <a:pt x="1088" y="107"/>
                </a:lnTo>
                <a:lnTo>
                  <a:pt x="1088" y="108"/>
                </a:lnTo>
                <a:lnTo>
                  <a:pt x="1089" y="109"/>
                </a:lnTo>
                <a:lnTo>
                  <a:pt x="1091" y="111"/>
                </a:lnTo>
                <a:lnTo>
                  <a:pt x="1094" y="112"/>
                </a:lnTo>
                <a:lnTo>
                  <a:pt x="1101" y="111"/>
                </a:lnTo>
                <a:lnTo>
                  <a:pt x="1101" y="113"/>
                </a:lnTo>
                <a:lnTo>
                  <a:pt x="1102" y="114"/>
                </a:lnTo>
                <a:lnTo>
                  <a:pt x="1102" y="115"/>
                </a:lnTo>
                <a:lnTo>
                  <a:pt x="1104" y="117"/>
                </a:lnTo>
                <a:lnTo>
                  <a:pt x="1104" y="118"/>
                </a:lnTo>
                <a:lnTo>
                  <a:pt x="1105" y="120"/>
                </a:lnTo>
                <a:lnTo>
                  <a:pt x="1105" y="121"/>
                </a:lnTo>
                <a:lnTo>
                  <a:pt x="1107" y="123"/>
                </a:lnTo>
                <a:lnTo>
                  <a:pt x="1108" y="126"/>
                </a:lnTo>
                <a:lnTo>
                  <a:pt x="1109" y="127"/>
                </a:lnTo>
                <a:lnTo>
                  <a:pt x="1109" y="129"/>
                </a:lnTo>
                <a:lnTo>
                  <a:pt x="1110" y="131"/>
                </a:lnTo>
                <a:lnTo>
                  <a:pt x="1110" y="133"/>
                </a:lnTo>
                <a:lnTo>
                  <a:pt x="1111" y="135"/>
                </a:lnTo>
                <a:lnTo>
                  <a:pt x="1111" y="136"/>
                </a:lnTo>
                <a:lnTo>
                  <a:pt x="1112" y="137"/>
                </a:lnTo>
                <a:lnTo>
                  <a:pt x="1111" y="138"/>
                </a:lnTo>
                <a:lnTo>
                  <a:pt x="1111" y="140"/>
                </a:lnTo>
                <a:lnTo>
                  <a:pt x="1112" y="140"/>
                </a:lnTo>
                <a:lnTo>
                  <a:pt x="1112" y="141"/>
                </a:lnTo>
                <a:lnTo>
                  <a:pt x="1113" y="143"/>
                </a:lnTo>
                <a:lnTo>
                  <a:pt x="1114" y="145"/>
                </a:lnTo>
                <a:lnTo>
                  <a:pt x="1116" y="146"/>
                </a:lnTo>
                <a:lnTo>
                  <a:pt x="1116" y="147"/>
                </a:lnTo>
                <a:lnTo>
                  <a:pt x="1117" y="147"/>
                </a:lnTo>
                <a:lnTo>
                  <a:pt x="1116" y="148"/>
                </a:lnTo>
                <a:lnTo>
                  <a:pt x="1120" y="152"/>
                </a:lnTo>
                <a:lnTo>
                  <a:pt x="1121" y="155"/>
                </a:lnTo>
                <a:lnTo>
                  <a:pt x="1123" y="155"/>
                </a:lnTo>
                <a:lnTo>
                  <a:pt x="1124" y="155"/>
                </a:lnTo>
                <a:lnTo>
                  <a:pt x="1124" y="160"/>
                </a:lnTo>
                <a:lnTo>
                  <a:pt x="1125" y="161"/>
                </a:lnTo>
                <a:lnTo>
                  <a:pt x="1126" y="162"/>
                </a:lnTo>
                <a:lnTo>
                  <a:pt x="1130" y="162"/>
                </a:lnTo>
                <a:lnTo>
                  <a:pt x="1131" y="162"/>
                </a:lnTo>
                <a:lnTo>
                  <a:pt x="1131" y="164"/>
                </a:lnTo>
                <a:lnTo>
                  <a:pt x="1129" y="164"/>
                </a:lnTo>
                <a:lnTo>
                  <a:pt x="1129" y="165"/>
                </a:lnTo>
                <a:lnTo>
                  <a:pt x="1130" y="168"/>
                </a:lnTo>
                <a:lnTo>
                  <a:pt x="1131" y="168"/>
                </a:lnTo>
                <a:lnTo>
                  <a:pt x="1132" y="169"/>
                </a:lnTo>
                <a:lnTo>
                  <a:pt x="1132" y="171"/>
                </a:lnTo>
                <a:lnTo>
                  <a:pt x="1132" y="172"/>
                </a:lnTo>
                <a:lnTo>
                  <a:pt x="1132" y="172"/>
                </a:lnTo>
                <a:lnTo>
                  <a:pt x="1133" y="174"/>
                </a:lnTo>
                <a:lnTo>
                  <a:pt x="1132" y="178"/>
                </a:lnTo>
                <a:lnTo>
                  <a:pt x="1133" y="178"/>
                </a:lnTo>
                <a:lnTo>
                  <a:pt x="1133" y="181"/>
                </a:lnTo>
                <a:lnTo>
                  <a:pt x="1134" y="182"/>
                </a:lnTo>
                <a:lnTo>
                  <a:pt x="1134" y="184"/>
                </a:lnTo>
                <a:lnTo>
                  <a:pt x="1135" y="185"/>
                </a:lnTo>
                <a:lnTo>
                  <a:pt x="1136" y="187"/>
                </a:lnTo>
                <a:lnTo>
                  <a:pt x="1137" y="189"/>
                </a:lnTo>
                <a:lnTo>
                  <a:pt x="1138" y="189"/>
                </a:lnTo>
                <a:lnTo>
                  <a:pt x="1139" y="193"/>
                </a:lnTo>
                <a:lnTo>
                  <a:pt x="1140" y="193"/>
                </a:lnTo>
                <a:lnTo>
                  <a:pt x="1139" y="194"/>
                </a:lnTo>
                <a:lnTo>
                  <a:pt x="1141" y="196"/>
                </a:lnTo>
                <a:lnTo>
                  <a:pt x="1142" y="199"/>
                </a:lnTo>
                <a:lnTo>
                  <a:pt x="1143" y="200"/>
                </a:lnTo>
                <a:lnTo>
                  <a:pt x="1144" y="201"/>
                </a:lnTo>
                <a:lnTo>
                  <a:pt x="1145" y="201"/>
                </a:lnTo>
                <a:lnTo>
                  <a:pt x="1147" y="203"/>
                </a:lnTo>
                <a:lnTo>
                  <a:pt x="1149" y="210"/>
                </a:lnTo>
                <a:lnTo>
                  <a:pt x="1151" y="211"/>
                </a:lnTo>
                <a:lnTo>
                  <a:pt x="1151" y="213"/>
                </a:lnTo>
                <a:lnTo>
                  <a:pt x="1153" y="216"/>
                </a:lnTo>
                <a:lnTo>
                  <a:pt x="1154" y="220"/>
                </a:lnTo>
                <a:lnTo>
                  <a:pt x="1156" y="223"/>
                </a:lnTo>
                <a:lnTo>
                  <a:pt x="1156" y="224"/>
                </a:lnTo>
                <a:lnTo>
                  <a:pt x="1157" y="224"/>
                </a:lnTo>
                <a:lnTo>
                  <a:pt x="1157" y="226"/>
                </a:lnTo>
                <a:lnTo>
                  <a:pt x="1158" y="227"/>
                </a:lnTo>
                <a:lnTo>
                  <a:pt x="1158" y="229"/>
                </a:lnTo>
                <a:lnTo>
                  <a:pt x="1160" y="232"/>
                </a:lnTo>
                <a:lnTo>
                  <a:pt x="1160" y="233"/>
                </a:lnTo>
                <a:lnTo>
                  <a:pt x="1161" y="234"/>
                </a:lnTo>
                <a:lnTo>
                  <a:pt x="1161" y="236"/>
                </a:lnTo>
                <a:lnTo>
                  <a:pt x="1164" y="242"/>
                </a:lnTo>
                <a:lnTo>
                  <a:pt x="1164" y="244"/>
                </a:lnTo>
                <a:lnTo>
                  <a:pt x="1165" y="246"/>
                </a:lnTo>
                <a:lnTo>
                  <a:pt x="1165" y="248"/>
                </a:lnTo>
                <a:lnTo>
                  <a:pt x="1167" y="249"/>
                </a:lnTo>
                <a:lnTo>
                  <a:pt x="1167" y="253"/>
                </a:lnTo>
                <a:lnTo>
                  <a:pt x="1168" y="254"/>
                </a:lnTo>
                <a:lnTo>
                  <a:pt x="1169" y="256"/>
                </a:lnTo>
                <a:lnTo>
                  <a:pt x="1171" y="260"/>
                </a:lnTo>
                <a:lnTo>
                  <a:pt x="1171" y="261"/>
                </a:lnTo>
                <a:lnTo>
                  <a:pt x="1173" y="262"/>
                </a:lnTo>
                <a:lnTo>
                  <a:pt x="1173" y="265"/>
                </a:lnTo>
                <a:lnTo>
                  <a:pt x="1175" y="266"/>
                </a:lnTo>
                <a:lnTo>
                  <a:pt x="1176" y="270"/>
                </a:lnTo>
                <a:lnTo>
                  <a:pt x="1177" y="271"/>
                </a:lnTo>
                <a:lnTo>
                  <a:pt x="1177" y="272"/>
                </a:lnTo>
                <a:lnTo>
                  <a:pt x="1179" y="274"/>
                </a:lnTo>
                <a:lnTo>
                  <a:pt x="1180" y="277"/>
                </a:lnTo>
                <a:lnTo>
                  <a:pt x="1182" y="279"/>
                </a:lnTo>
                <a:lnTo>
                  <a:pt x="1181" y="280"/>
                </a:lnTo>
                <a:lnTo>
                  <a:pt x="1182" y="281"/>
                </a:lnTo>
                <a:lnTo>
                  <a:pt x="1182" y="283"/>
                </a:lnTo>
                <a:lnTo>
                  <a:pt x="1184" y="285"/>
                </a:lnTo>
                <a:lnTo>
                  <a:pt x="1183" y="285"/>
                </a:lnTo>
                <a:lnTo>
                  <a:pt x="1184" y="286"/>
                </a:lnTo>
                <a:lnTo>
                  <a:pt x="1185" y="289"/>
                </a:lnTo>
                <a:lnTo>
                  <a:pt x="1185" y="290"/>
                </a:lnTo>
                <a:lnTo>
                  <a:pt x="1185" y="292"/>
                </a:lnTo>
                <a:lnTo>
                  <a:pt x="1187" y="294"/>
                </a:lnTo>
                <a:lnTo>
                  <a:pt x="1188" y="299"/>
                </a:lnTo>
                <a:lnTo>
                  <a:pt x="1189" y="300"/>
                </a:lnTo>
                <a:lnTo>
                  <a:pt x="1190" y="303"/>
                </a:lnTo>
                <a:lnTo>
                  <a:pt x="1190" y="305"/>
                </a:lnTo>
                <a:lnTo>
                  <a:pt x="1192" y="309"/>
                </a:lnTo>
                <a:lnTo>
                  <a:pt x="1192" y="311"/>
                </a:lnTo>
                <a:lnTo>
                  <a:pt x="1193" y="311"/>
                </a:lnTo>
                <a:lnTo>
                  <a:pt x="1193" y="312"/>
                </a:lnTo>
                <a:lnTo>
                  <a:pt x="1193" y="312"/>
                </a:lnTo>
                <a:lnTo>
                  <a:pt x="1194" y="316"/>
                </a:lnTo>
                <a:lnTo>
                  <a:pt x="1195" y="317"/>
                </a:lnTo>
                <a:lnTo>
                  <a:pt x="1194" y="318"/>
                </a:lnTo>
                <a:lnTo>
                  <a:pt x="1194" y="327"/>
                </a:lnTo>
                <a:lnTo>
                  <a:pt x="1195" y="328"/>
                </a:lnTo>
                <a:lnTo>
                  <a:pt x="1195" y="330"/>
                </a:lnTo>
                <a:lnTo>
                  <a:pt x="1196" y="331"/>
                </a:lnTo>
                <a:lnTo>
                  <a:pt x="1196" y="332"/>
                </a:lnTo>
                <a:lnTo>
                  <a:pt x="1197" y="333"/>
                </a:lnTo>
                <a:lnTo>
                  <a:pt x="1197" y="335"/>
                </a:lnTo>
                <a:lnTo>
                  <a:pt x="1197" y="336"/>
                </a:lnTo>
                <a:lnTo>
                  <a:pt x="1197" y="337"/>
                </a:lnTo>
                <a:lnTo>
                  <a:pt x="1199" y="338"/>
                </a:lnTo>
                <a:lnTo>
                  <a:pt x="1199" y="345"/>
                </a:lnTo>
                <a:lnTo>
                  <a:pt x="1200" y="347"/>
                </a:lnTo>
                <a:lnTo>
                  <a:pt x="1201" y="347"/>
                </a:lnTo>
                <a:lnTo>
                  <a:pt x="1201" y="351"/>
                </a:lnTo>
                <a:lnTo>
                  <a:pt x="1202" y="351"/>
                </a:lnTo>
                <a:lnTo>
                  <a:pt x="1201" y="354"/>
                </a:lnTo>
                <a:lnTo>
                  <a:pt x="1202" y="355"/>
                </a:lnTo>
                <a:lnTo>
                  <a:pt x="1202" y="357"/>
                </a:lnTo>
                <a:lnTo>
                  <a:pt x="1203" y="358"/>
                </a:lnTo>
                <a:lnTo>
                  <a:pt x="1203" y="359"/>
                </a:lnTo>
                <a:lnTo>
                  <a:pt x="1202" y="360"/>
                </a:lnTo>
                <a:lnTo>
                  <a:pt x="1202" y="361"/>
                </a:lnTo>
                <a:lnTo>
                  <a:pt x="1202" y="362"/>
                </a:lnTo>
                <a:lnTo>
                  <a:pt x="1201" y="363"/>
                </a:lnTo>
                <a:lnTo>
                  <a:pt x="1201" y="371"/>
                </a:lnTo>
                <a:lnTo>
                  <a:pt x="1200" y="372"/>
                </a:lnTo>
                <a:lnTo>
                  <a:pt x="1200" y="374"/>
                </a:lnTo>
                <a:lnTo>
                  <a:pt x="1200" y="376"/>
                </a:lnTo>
                <a:lnTo>
                  <a:pt x="1200" y="378"/>
                </a:lnTo>
                <a:lnTo>
                  <a:pt x="1200" y="380"/>
                </a:lnTo>
                <a:lnTo>
                  <a:pt x="1199" y="380"/>
                </a:lnTo>
                <a:lnTo>
                  <a:pt x="1199" y="403"/>
                </a:lnTo>
                <a:lnTo>
                  <a:pt x="1198" y="408"/>
                </a:lnTo>
                <a:lnTo>
                  <a:pt x="1197" y="408"/>
                </a:lnTo>
                <a:lnTo>
                  <a:pt x="1197" y="414"/>
                </a:lnTo>
                <a:lnTo>
                  <a:pt x="1197" y="414"/>
                </a:lnTo>
                <a:lnTo>
                  <a:pt x="1197" y="419"/>
                </a:lnTo>
                <a:lnTo>
                  <a:pt x="1195" y="421"/>
                </a:lnTo>
                <a:lnTo>
                  <a:pt x="1195" y="424"/>
                </a:lnTo>
                <a:lnTo>
                  <a:pt x="1194" y="425"/>
                </a:lnTo>
                <a:lnTo>
                  <a:pt x="1194" y="426"/>
                </a:lnTo>
                <a:lnTo>
                  <a:pt x="1193" y="434"/>
                </a:lnTo>
                <a:lnTo>
                  <a:pt x="1192" y="436"/>
                </a:lnTo>
                <a:lnTo>
                  <a:pt x="1191" y="435"/>
                </a:lnTo>
                <a:lnTo>
                  <a:pt x="1189" y="437"/>
                </a:lnTo>
                <a:lnTo>
                  <a:pt x="1183" y="437"/>
                </a:lnTo>
                <a:lnTo>
                  <a:pt x="1182" y="439"/>
                </a:lnTo>
                <a:lnTo>
                  <a:pt x="1180" y="440"/>
                </a:lnTo>
                <a:lnTo>
                  <a:pt x="1178" y="440"/>
                </a:lnTo>
                <a:lnTo>
                  <a:pt x="1177" y="440"/>
                </a:lnTo>
                <a:lnTo>
                  <a:pt x="1177" y="441"/>
                </a:lnTo>
                <a:lnTo>
                  <a:pt x="1176" y="442"/>
                </a:lnTo>
                <a:lnTo>
                  <a:pt x="1174" y="442"/>
                </a:lnTo>
                <a:lnTo>
                  <a:pt x="1173" y="441"/>
                </a:lnTo>
                <a:lnTo>
                  <a:pt x="1172" y="441"/>
                </a:lnTo>
                <a:lnTo>
                  <a:pt x="1171" y="442"/>
                </a:lnTo>
                <a:lnTo>
                  <a:pt x="1171" y="445"/>
                </a:lnTo>
                <a:lnTo>
                  <a:pt x="1168" y="445"/>
                </a:lnTo>
                <a:lnTo>
                  <a:pt x="1167" y="445"/>
                </a:lnTo>
                <a:lnTo>
                  <a:pt x="1167" y="449"/>
                </a:lnTo>
                <a:lnTo>
                  <a:pt x="1164" y="449"/>
                </a:lnTo>
                <a:lnTo>
                  <a:pt x="1163" y="451"/>
                </a:lnTo>
                <a:lnTo>
                  <a:pt x="1161" y="451"/>
                </a:lnTo>
                <a:lnTo>
                  <a:pt x="1160" y="453"/>
                </a:lnTo>
                <a:lnTo>
                  <a:pt x="1160" y="456"/>
                </a:lnTo>
                <a:lnTo>
                  <a:pt x="1159" y="456"/>
                </a:lnTo>
                <a:lnTo>
                  <a:pt x="1157" y="459"/>
                </a:lnTo>
                <a:lnTo>
                  <a:pt x="1154" y="460"/>
                </a:lnTo>
                <a:lnTo>
                  <a:pt x="1153" y="462"/>
                </a:lnTo>
                <a:lnTo>
                  <a:pt x="1151" y="462"/>
                </a:lnTo>
                <a:lnTo>
                  <a:pt x="1147" y="465"/>
                </a:lnTo>
                <a:lnTo>
                  <a:pt x="1147" y="466"/>
                </a:lnTo>
                <a:lnTo>
                  <a:pt x="1148" y="467"/>
                </a:lnTo>
                <a:lnTo>
                  <a:pt x="1148" y="468"/>
                </a:lnTo>
                <a:lnTo>
                  <a:pt x="1146" y="468"/>
                </a:lnTo>
                <a:lnTo>
                  <a:pt x="1146" y="469"/>
                </a:lnTo>
                <a:lnTo>
                  <a:pt x="1144" y="470"/>
                </a:lnTo>
                <a:lnTo>
                  <a:pt x="1140" y="470"/>
                </a:lnTo>
                <a:lnTo>
                  <a:pt x="1137" y="475"/>
                </a:lnTo>
                <a:lnTo>
                  <a:pt x="1136" y="476"/>
                </a:lnTo>
                <a:lnTo>
                  <a:pt x="1134" y="479"/>
                </a:lnTo>
                <a:lnTo>
                  <a:pt x="1132" y="479"/>
                </a:lnTo>
                <a:lnTo>
                  <a:pt x="1130" y="481"/>
                </a:lnTo>
                <a:lnTo>
                  <a:pt x="1130" y="482"/>
                </a:lnTo>
                <a:lnTo>
                  <a:pt x="1129" y="482"/>
                </a:lnTo>
                <a:lnTo>
                  <a:pt x="1127" y="485"/>
                </a:lnTo>
                <a:lnTo>
                  <a:pt x="1125" y="485"/>
                </a:lnTo>
                <a:lnTo>
                  <a:pt x="1124" y="486"/>
                </a:lnTo>
                <a:lnTo>
                  <a:pt x="1123" y="486"/>
                </a:lnTo>
                <a:lnTo>
                  <a:pt x="1122" y="488"/>
                </a:lnTo>
                <a:lnTo>
                  <a:pt x="1121" y="488"/>
                </a:lnTo>
                <a:lnTo>
                  <a:pt x="1120" y="490"/>
                </a:lnTo>
                <a:lnTo>
                  <a:pt x="1116" y="490"/>
                </a:lnTo>
                <a:lnTo>
                  <a:pt x="1116" y="491"/>
                </a:lnTo>
                <a:lnTo>
                  <a:pt x="1116" y="491"/>
                </a:lnTo>
                <a:lnTo>
                  <a:pt x="1117" y="492"/>
                </a:lnTo>
                <a:lnTo>
                  <a:pt x="1116" y="493"/>
                </a:lnTo>
                <a:lnTo>
                  <a:pt x="1116" y="495"/>
                </a:lnTo>
                <a:lnTo>
                  <a:pt x="1114" y="494"/>
                </a:lnTo>
                <a:lnTo>
                  <a:pt x="1113" y="496"/>
                </a:lnTo>
                <a:lnTo>
                  <a:pt x="1112" y="496"/>
                </a:lnTo>
                <a:lnTo>
                  <a:pt x="1112" y="496"/>
                </a:lnTo>
                <a:lnTo>
                  <a:pt x="1109" y="497"/>
                </a:lnTo>
                <a:lnTo>
                  <a:pt x="1109" y="499"/>
                </a:lnTo>
                <a:lnTo>
                  <a:pt x="1106" y="501"/>
                </a:lnTo>
                <a:lnTo>
                  <a:pt x="1106" y="504"/>
                </a:lnTo>
                <a:lnTo>
                  <a:pt x="1105" y="504"/>
                </a:lnTo>
                <a:lnTo>
                  <a:pt x="1101" y="505"/>
                </a:lnTo>
                <a:lnTo>
                  <a:pt x="1099" y="506"/>
                </a:lnTo>
                <a:lnTo>
                  <a:pt x="1099" y="509"/>
                </a:lnTo>
                <a:lnTo>
                  <a:pt x="1102" y="511"/>
                </a:lnTo>
                <a:lnTo>
                  <a:pt x="1102" y="511"/>
                </a:lnTo>
                <a:lnTo>
                  <a:pt x="1097" y="512"/>
                </a:lnTo>
                <a:lnTo>
                  <a:pt x="1094" y="514"/>
                </a:lnTo>
                <a:lnTo>
                  <a:pt x="1093" y="514"/>
                </a:lnTo>
                <a:lnTo>
                  <a:pt x="1093" y="515"/>
                </a:lnTo>
                <a:lnTo>
                  <a:pt x="1094" y="515"/>
                </a:lnTo>
                <a:lnTo>
                  <a:pt x="1094" y="516"/>
                </a:lnTo>
                <a:lnTo>
                  <a:pt x="1093" y="517"/>
                </a:lnTo>
                <a:lnTo>
                  <a:pt x="1092" y="517"/>
                </a:lnTo>
                <a:lnTo>
                  <a:pt x="1091" y="517"/>
                </a:lnTo>
                <a:lnTo>
                  <a:pt x="1091" y="519"/>
                </a:lnTo>
                <a:lnTo>
                  <a:pt x="1092" y="520"/>
                </a:lnTo>
                <a:lnTo>
                  <a:pt x="1092" y="521"/>
                </a:lnTo>
                <a:lnTo>
                  <a:pt x="1090" y="521"/>
                </a:lnTo>
                <a:lnTo>
                  <a:pt x="1087" y="522"/>
                </a:lnTo>
                <a:lnTo>
                  <a:pt x="1087" y="524"/>
                </a:lnTo>
                <a:lnTo>
                  <a:pt x="1088" y="525"/>
                </a:lnTo>
                <a:lnTo>
                  <a:pt x="1087" y="526"/>
                </a:lnTo>
                <a:lnTo>
                  <a:pt x="1085" y="526"/>
                </a:lnTo>
                <a:lnTo>
                  <a:pt x="1085" y="530"/>
                </a:lnTo>
                <a:lnTo>
                  <a:pt x="1083" y="530"/>
                </a:lnTo>
                <a:lnTo>
                  <a:pt x="1083" y="531"/>
                </a:lnTo>
                <a:lnTo>
                  <a:pt x="1080" y="531"/>
                </a:lnTo>
                <a:lnTo>
                  <a:pt x="1081" y="532"/>
                </a:lnTo>
                <a:lnTo>
                  <a:pt x="1081" y="533"/>
                </a:lnTo>
                <a:lnTo>
                  <a:pt x="1080" y="534"/>
                </a:lnTo>
                <a:lnTo>
                  <a:pt x="1083" y="535"/>
                </a:lnTo>
                <a:lnTo>
                  <a:pt x="1083" y="536"/>
                </a:lnTo>
                <a:lnTo>
                  <a:pt x="1080" y="535"/>
                </a:lnTo>
                <a:lnTo>
                  <a:pt x="1080" y="538"/>
                </a:lnTo>
                <a:lnTo>
                  <a:pt x="1080" y="540"/>
                </a:lnTo>
                <a:lnTo>
                  <a:pt x="1078" y="540"/>
                </a:lnTo>
                <a:lnTo>
                  <a:pt x="1079" y="543"/>
                </a:lnTo>
                <a:lnTo>
                  <a:pt x="1078" y="544"/>
                </a:lnTo>
                <a:lnTo>
                  <a:pt x="1075" y="545"/>
                </a:lnTo>
                <a:lnTo>
                  <a:pt x="1074" y="545"/>
                </a:lnTo>
                <a:lnTo>
                  <a:pt x="1073" y="546"/>
                </a:lnTo>
                <a:lnTo>
                  <a:pt x="1072" y="547"/>
                </a:lnTo>
                <a:lnTo>
                  <a:pt x="1072" y="547"/>
                </a:lnTo>
                <a:lnTo>
                  <a:pt x="1072" y="550"/>
                </a:lnTo>
                <a:lnTo>
                  <a:pt x="1069" y="553"/>
                </a:lnTo>
                <a:lnTo>
                  <a:pt x="1069" y="553"/>
                </a:lnTo>
                <a:lnTo>
                  <a:pt x="1070" y="554"/>
                </a:lnTo>
                <a:lnTo>
                  <a:pt x="1069" y="553"/>
                </a:lnTo>
                <a:lnTo>
                  <a:pt x="1068" y="555"/>
                </a:lnTo>
                <a:lnTo>
                  <a:pt x="1067" y="555"/>
                </a:lnTo>
                <a:lnTo>
                  <a:pt x="1067" y="556"/>
                </a:lnTo>
                <a:lnTo>
                  <a:pt x="1066" y="557"/>
                </a:lnTo>
                <a:lnTo>
                  <a:pt x="1067" y="559"/>
                </a:lnTo>
                <a:lnTo>
                  <a:pt x="1066" y="560"/>
                </a:lnTo>
                <a:lnTo>
                  <a:pt x="1065" y="560"/>
                </a:lnTo>
                <a:lnTo>
                  <a:pt x="1065" y="560"/>
                </a:lnTo>
                <a:lnTo>
                  <a:pt x="1066" y="561"/>
                </a:lnTo>
                <a:lnTo>
                  <a:pt x="1065" y="562"/>
                </a:lnTo>
                <a:lnTo>
                  <a:pt x="1064" y="561"/>
                </a:lnTo>
                <a:lnTo>
                  <a:pt x="1062" y="563"/>
                </a:lnTo>
                <a:lnTo>
                  <a:pt x="1063" y="564"/>
                </a:lnTo>
                <a:lnTo>
                  <a:pt x="1064" y="565"/>
                </a:lnTo>
                <a:lnTo>
                  <a:pt x="1063" y="567"/>
                </a:lnTo>
                <a:lnTo>
                  <a:pt x="1062" y="570"/>
                </a:lnTo>
                <a:lnTo>
                  <a:pt x="1054" y="577"/>
                </a:lnTo>
                <a:lnTo>
                  <a:pt x="1051" y="581"/>
                </a:lnTo>
                <a:lnTo>
                  <a:pt x="1046" y="585"/>
                </a:lnTo>
                <a:lnTo>
                  <a:pt x="1042" y="590"/>
                </a:lnTo>
                <a:lnTo>
                  <a:pt x="1042" y="591"/>
                </a:lnTo>
                <a:lnTo>
                  <a:pt x="1040" y="592"/>
                </a:lnTo>
                <a:lnTo>
                  <a:pt x="1040" y="593"/>
                </a:lnTo>
                <a:lnTo>
                  <a:pt x="1042" y="593"/>
                </a:lnTo>
                <a:lnTo>
                  <a:pt x="1042" y="593"/>
                </a:lnTo>
                <a:lnTo>
                  <a:pt x="1043" y="592"/>
                </a:lnTo>
                <a:lnTo>
                  <a:pt x="1049" y="586"/>
                </a:lnTo>
                <a:lnTo>
                  <a:pt x="1052" y="582"/>
                </a:lnTo>
                <a:lnTo>
                  <a:pt x="1057" y="577"/>
                </a:lnTo>
                <a:lnTo>
                  <a:pt x="1058" y="577"/>
                </a:lnTo>
                <a:lnTo>
                  <a:pt x="1059" y="579"/>
                </a:lnTo>
                <a:lnTo>
                  <a:pt x="1059" y="582"/>
                </a:lnTo>
                <a:lnTo>
                  <a:pt x="1059" y="584"/>
                </a:lnTo>
                <a:lnTo>
                  <a:pt x="1058" y="585"/>
                </a:lnTo>
                <a:lnTo>
                  <a:pt x="1058" y="589"/>
                </a:lnTo>
                <a:lnTo>
                  <a:pt x="1055" y="591"/>
                </a:lnTo>
                <a:lnTo>
                  <a:pt x="1056" y="592"/>
                </a:lnTo>
                <a:lnTo>
                  <a:pt x="1058" y="592"/>
                </a:lnTo>
                <a:lnTo>
                  <a:pt x="1059" y="591"/>
                </a:lnTo>
                <a:lnTo>
                  <a:pt x="1062" y="590"/>
                </a:lnTo>
                <a:lnTo>
                  <a:pt x="1063" y="591"/>
                </a:lnTo>
                <a:lnTo>
                  <a:pt x="1061" y="593"/>
                </a:lnTo>
                <a:lnTo>
                  <a:pt x="1061" y="595"/>
                </a:lnTo>
                <a:lnTo>
                  <a:pt x="1063" y="595"/>
                </a:lnTo>
                <a:lnTo>
                  <a:pt x="1063" y="595"/>
                </a:lnTo>
                <a:lnTo>
                  <a:pt x="1066" y="595"/>
                </a:lnTo>
                <a:lnTo>
                  <a:pt x="1068" y="595"/>
                </a:lnTo>
                <a:lnTo>
                  <a:pt x="1068" y="597"/>
                </a:lnTo>
                <a:lnTo>
                  <a:pt x="1069" y="597"/>
                </a:lnTo>
                <a:lnTo>
                  <a:pt x="1070" y="600"/>
                </a:lnTo>
                <a:lnTo>
                  <a:pt x="1072" y="600"/>
                </a:lnTo>
                <a:lnTo>
                  <a:pt x="1074" y="597"/>
                </a:lnTo>
                <a:lnTo>
                  <a:pt x="1075" y="597"/>
                </a:lnTo>
                <a:lnTo>
                  <a:pt x="1075" y="600"/>
                </a:lnTo>
                <a:lnTo>
                  <a:pt x="1080" y="599"/>
                </a:lnTo>
                <a:lnTo>
                  <a:pt x="1082" y="596"/>
                </a:lnTo>
                <a:lnTo>
                  <a:pt x="1084" y="596"/>
                </a:lnTo>
                <a:lnTo>
                  <a:pt x="1084" y="597"/>
                </a:lnTo>
                <a:lnTo>
                  <a:pt x="1084" y="600"/>
                </a:lnTo>
                <a:lnTo>
                  <a:pt x="1090" y="606"/>
                </a:lnTo>
                <a:lnTo>
                  <a:pt x="1093" y="606"/>
                </a:lnTo>
                <a:lnTo>
                  <a:pt x="1094" y="604"/>
                </a:lnTo>
                <a:lnTo>
                  <a:pt x="1094" y="604"/>
                </a:lnTo>
                <a:lnTo>
                  <a:pt x="1096" y="607"/>
                </a:lnTo>
                <a:lnTo>
                  <a:pt x="1095" y="610"/>
                </a:lnTo>
                <a:lnTo>
                  <a:pt x="1095" y="612"/>
                </a:lnTo>
                <a:lnTo>
                  <a:pt x="1098" y="612"/>
                </a:lnTo>
                <a:lnTo>
                  <a:pt x="1098" y="614"/>
                </a:lnTo>
                <a:lnTo>
                  <a:pt x="1099" y="614"/>
                </a:lnTo>
                <a:lnTo>
                  <a:pt x="1100" y="614"/>
                </a:lnTo>
                <a:lnTo>
                  <a:pt x="1101" y="614"/>
                </a:lnTo>
                <a:lnTo>
                  <a:pt x="1102" y="616"/>
                </a:lnTo>
                <a:lnTo>
                  <a:pt x="1106" y="616"/>
                </a:lnTo>
                <a:lnTo>
                  <a:pt x="1106" y="617"/>
                </a:lnTo>
                <a:lnTo>
                  <a:pt x="1107" y="617"/>
                </a:lnTo>
                <a:lnTo>
                  <a:pt x="1108" y="616"/>
                </a:lnTo>
                <a:lnTo>
                  <a:pt x="1108" y="615"/>
                </a:lnTo>
                <a:lnTo>
                  <a:pt x="1108" y="615"/>
                </a:lnTo>
                <a:lnTo>
                  <a:pt x="1108" y="614"/>
                </a:lnTo>
                <a:lnTo>
                  <a:pt x="1110" y="615"/>
                </a:lnTo>
                <a:lnTo>
                  <a:pt x="1110" y="616"/>
                </a:lnTo>
                <a:lnTo>
                  <a:pt x="1110" y="616"/>
                </a:lnTo>
                <a:lnTo>
                  <a:pt x="1111" y="617"/>
                </a:lnTo>
                <a:lnTo>
                  <a:pt x="1112" y="617"/>
                </a:lnTo>
                <a:lnTo>
                  <a:pt x="1112" y="618"/>
                </a:lnTo>
                <a:lnTo>
                  <a:pt x="1112" y="618"/>
                </a:lnTo>
                <a:lnTo>
                  <a:pt x="1112" y="619"/>
                </a:lnTo>
                <a:lnTo>
                  <a:pt x="1113" y="619"/>
                </a:lnTo>
                <a:lnTo>
                  <a:pt x="1112" y="621"/>
                </a:lnTo>
                <a:lnTo>
                  <a:pt x="1114" y="621"/>
                </a:lnTo>
                <a:lnTo>
                  <a:pt x="1114" y="621"/>
                </a:lnTo>
                <a:lnTo>
                  <a:pt x="1113" y="622"/>
                </a:lnTo>
                <a:lnTo>
                  <a:pt x="1113" y="623"/>
                </a:lnTo>
                <a:lnTo>
                  <a:pt x="1114" y="624"/>
                </a:lnTo>
                <a:lnTo>
                  <a:pt x="1116" y="624"/>
                </a:lnTo>
                <a:lnTo>
                  <a:pt x="1116" y="625"/>
                </a:lnTo>
                <a:lnTo>
                  <a:pt x="1116" y="626"/>
                </a:lnTo>
                <a:lnTo>
                  <a:pt x="1114" y="629"/>
                </a:lnTo>
                <a:lnTo>
                  <a:pt x="1118" y="632"/>
                </a:lnTo>
                <a:lnTo>
                  <a:pt x="1121" y="633"/>
                </a:lnTo>
                <a:lnTo>
                  <a:pt x="1121" y="636"/>
                </a:lnTo>
                <a:lnTo>
                  <a:pt x="1121" y="638"/>
                </a:lnTo>
                <a:lnTo>
                  <a:pt x="1121" y="638"/>
                </a:lnTo>
                <a:lnTo>
                  <a:pt x="1121" y="639"/>
                </a:lnTo>
                <a:lnTo>
                  <a:pt x="1124" y="639"/>
                </a:lnTo>
                <a:lnTo>
                  <a:pt x="1126" y="641"/>
                </a:lnTo>
                <a:lnTo>
                  <a:pt x="1127" y="645"/>
                </a:lnTo>
                <a:lnTo>
                  <a:pt x="1128" y="648"/>
                </a:lnTo>
                <a:lnTo>
                  <a:pt x="1130" y="649"/>
                </a:lnTo>
                <a:lnTo>
                  <a:pt x="1130" y="651"/>
                </a:lnTo>
                <a:lnTo>
                  <a:pt x="1131" y="654"/>
                </a:lnTo>
                <a:lnTo>
                  <a:pt x="1132" y="658"/>
                </a:lnTo>
                <a:lnTo>
                  <a:pt x="1132" y="658"/>
                </a:lnTo>
                <a:lnTo>
                  <a:pt x="1132" y="657"/>
                </a:lnTo>
                <a:lnTo>
                  <a:pt x="1134" y="657"/>
                </a:lnTo>
                <a:lnTo>
                  <a:pt x="1136" y="661"/>
                </a:lnTo>
                <a:lnTo>
                  <a:pt x="1136" y="661"/>
                </a:lnTo>
                <a:lnTo>
                  <a:pt x="1137" y="660"/>
                </a:lnTo>
                <a:lnTo>
                  <a:pt x="1138" y="660"/>
                </a:lnTo>
                <a:lnTo>
                  <a:pt x="1140" y="663"/>
                </a:lnTo>
                <a:lnTo>
                  <a:pt x="1141" y="663"/>
                </a:lnTo>
                <a:lnTo>
                  <a:pt x="1141" y="660"/>
                </a:lnTo>
                <a:lnTo>
                  <a:pt x="1143" y="661"/>
                </a:lnTo>
                <a:lnTo>
                  <a:pt x="1144" y="661"/>
                </a:lnTo>
                <a:lnTo>
                  <a:pt x="1146" y="660"/>
                </a:lnTo>
                <a:lnTo>
                  <a:pt x="1146" y="661"/>
                </a:lnTo>
                <a:lnTo>
                  <a:pt x="1147" y="661"/>
                </a:lnTo>
                <a:lnTo>
                  <a:pt x="1147" y="663"/>
                </a:lnTo>
                <a:lnTo>
                  <a:pt x="1150" y="662"/>
                </a:lnTo>
                <a:lnTo>
                  <a:pt x="1152" y="664"/>
                </a:lnTo>
                <a:lnTo>
                  <a:pt x="1155" y="665"/>
                </a:lnTo>
                <a:lnTo>
                  <a:pt x="1157" y="665"/>
                </a:lnTo>
                <a:lnTo>
                  <a:pt x="1160" y="664"/>
                </a:lnTo>
                <a:lnTo>
                  <a:pt x="1164" y="663"/>
                </a:lnTo>
                <a:lnTo>
                  <a:pt x="1166" y="661"/>
                </a:lnTo>
                <a:lnTo>
                  <a:pt x="1168" y="661"/>
                </a:lnTo>
                <a:lnTo>
                  <a:pt x="1155" y="700"/>
                </a:lnTo>
                <a:lnTo>
                  <a:pt x="1163" y="711"/>
                </a:lnTo>
                <a:lnTo>
                  <a:pt x="1162" y="716"/>
                </a:lnTo>
                <a:lnTo>
                  <a:pt x="1123" y="745"/>
                </a:lnTo>
                <a:lnTo>
                  <a:pt x="1109" y="743"/>
                </a:lnTo>
                <a:lnTo>
                  <a:pt x="1097" y="742"/>
                </a:lnTo>
                <a:lnTo>
                  <a:pt x="1071" y="757"/>
                </a:lnTo>
                <a:lnTo>
                  <a:pt x="1052" y="759"/>
                </a:lnTo>
                <a:lnTo>
                  <a:pt x="1048" y="763"/>
                </a:lnTo>
                <a:lnTo>
                  <a:pt x="1051" y="788"/>
                </a:lnTo>
                <a:lnTo>
                  <a:pt x="1046" y="799"/>
                </a:lnTo>
                <a:lnTo>
                  <a:pt x="1038" y="807"/>
                </a:lnTo>
                <a:lnTo>
                  <a:pt x="1022" y="807"/>
                </a:lnTo>
                <a:lnTo>
                  <a:pt x="996" y="798"/>
                </a:lnTo>
                <a:lnTo>
                  <a:pt x="980" y="805"/>
                </a:lnTo>
                <a:lnTo>
                  <a:pt x="971" y="803"/>
                </a:lnTo>
                <a:lnTo>
                  <a:pt x="952" y="814"/>
                </a:lnTo>
                <a:lnTo>
                  <a:pt x="941" y="810"/>
                </a:lnTo>
                <a:lnTo>
                  <a:pt x="929" y="812"/>
                </a:lnTo>
                <a:lnTo>
                  <a:pt x="921" y="800"/>
                </a:lnTo>
                <a:lnTo>
                  <a:pt x="889" y="807"/>
                </a:lnTo>
                <a:lnTo>
                  <a:pt x="862" y="794"/>
                </a:lnTo>
                <a:lnTo>
                  <a:pt x="819" y="816"/>
                </a:lnTo>
                <a:lnTo>
                  <a:pt x="802" y="816"/>
                </a:lnTo>
                <a:lnTo>
                  <a:pt x="786" y="811"/>
                </a:lnTo>
                <a:lnTo>
                  <a:pt x="774" y="817"/>
                </a:lnTo>
                <a:lnTo>
                  <a:pt x="782" y="826"/>
                </a:lnTo>
                <a:lnTo>
                  <a:pt x="786" y="839"/>
                </a:lnTo>
                <a:lnTo>
                  <a:pt x="782" y="873"/>
                </a:lnTo>
                <a:lnTo>
                  <a:pt x="789" y="878"/>
                </a:lnTo>
                <a:lnTo>
                  <a:pt x="813" y="875"/>
                </a:lnTo>
                <a:lnTo>
                  <a:pt x="812" y="888"/>
                </a:lnTo>
                <a:lnTo>
                  <a:pt x="821" y="899"/>
                </a:lnTo>
                <a:lnTo>
                  <a:pt x="816" y="920"/>
                </a:lnTo>
                <a:lnTo>
                  <a:pt x="846" y="938"/>
                </a:lnTo>
                <a:lnTo>
                  <a:pt x="852" y="967"/>
                </a:lnTo>
                <a:lnTo>
                  <a:pt x="850" y="973"/>
                </a:lnTo>
                <a:lnTo>
                  <a:pt x="828" y="1003"/>
                </a:lnTo>
                <a:lnTo>
                  <a:pt x="811" y="1016"/>
                </a:lnTo>
                <a:lnTo>
                  <a:pt x="807" y="1027"/>
                </a:lnTo>
                <a:lnTo>
                  <a:pt x="777" y="1041"/>
                </a:lnTo>
                <a:lnTo>
                  <a:pt x="776" y="1055"/>
                </a:lnTo>
                <a:lnTo>
                  <a:pt x="789" y="1076"/>
                </a:lnTo>
                <a:lnTo>
                  <a:pt x="790" y="1088"/>
                </a:lnTo>
                <a:lnTo>
                  <a:pt x="768" y="1093"/>
                </a:lnTo>
                <a:lnTo>
                  <a:pt x="756" y="1109"/>
                </a:lnTo>
                <a:lnTo>
                  <a:pt x="756" y="1128"/>
                </a:lnTo>
                <a:lnTo>
                  <a:pt x="753" y="1137"/>
                </a:lnTo>
                <a:lnTo>
                  <a:pt x="748" y="1140"/>
                </a:lnTo>
                <a:lnTo>
                  <a:pt x="740" y="1138"/>
                </a:lnTo>
                <a:lnTo>
                  <a:pt x="730" y="1125"/>
                </a:lnTo>
                <a:lnTo>
                  <a:pt x="723" y="1123"/>
                </a:lnTo>
                <a:lnTo>
                  <a:pt x="698" y="1129"/>
                </a:lnTo>
                <a:lnTo>
                  <a:pt x="696" y="1135"/>
                </a:lnTo>
                <a:lnTo>
                  <a:pt x="700" y="1146"/>
                </a:lnTo>
                <a:lnTo>
                  <a:pt x="701" y="1165"/>
                </a:lnTo>
                <a:lnTo>
                  <a:pt x="691" y="1184"/>
                </a:lnTo>
                <a:lnTo>
                  <a:pt x="653" y="1209"/>
                </a:lnTo>
                <a:lnTo>
                  <a:pt x="637" y="1209"/>
                </a:lnTo>
                <a:lnTo>
                  <a:pt x="629" y="1221"/>
                </a:lnTo>
                <a:lnTo>
                  <a:pt x="614" y="1217"/>
                </a:lnTo>
                <a:lnTo>
                  <a:pt x="610" y="1222"/>
                </a:lnTo>
                <a:lnTo>
                  <a:pt x="611" y="1229"/>
                </a:lnTo>
                <a:lnTo>
                  <a:pt x="604" y="1238"/>
                </a:lnTo>
                <a:lnTo>
                  <a:pt x="578" y="1247"/>
                </a:lnTo>
                <a:lnTo>
                  <a:pt x="578" y="1255"/>
                </a:lnTo>
                <a:lnTo>
                  <a:pt x="584" y="1258"/>
                </a:lnTo>
                <a:lnTo>
                  <a:pt x="591" y="1272"/>
                </a:lnTo>
                <a:lnTo>
                  <a:pt x="603" y="1283"/>
                </a:lnTo>
                <a:lnTo>
                  <a:pt x="603" y="1289"/>
                </a:lnTo>
                <a:lnTo>
                  <a:pt x="599" y="1292"/>
                </a:lnTo>
                <a:lnTo>
                  <a:pt x="589" y="1294"/>
                </a:lnTo>
                <a:lnTo>
                  <a:pt x="589" y="1309"/>
                </a:lnTo>
                <a:lnTo>
                  <a:pt x="571" y="1326"/>
                </a:lnTo>
                <a:lnTo>
                  <a:pt x="566" y="1327"/>
                </a:lnTo>
                <a:lnTo>
                  <a:pt x="546" y="1283"/>
                </a:lnTo>
                <a:lnTo>
                  <a:pt x="541" y="1282"/>
                </a:lnTo>
                <a:lnTo>
                  <a:pt x="521" y="1290"/>
                </a:lnTo>
                <a:lnTo>
                  <a:pt x="504" y="1289"/>
                </a:lnTo>
                <a:lnTo>
                  <a:pt x="497" y="1298"/>
                </a:lnTo>
                <a:lnTo>
                  <a:pt x="467" y="1306"/>
                </a:lnTo>
                <a:lnTo>
                  <a:pt x="456" y="1313"/>
                </a:lnTo>
                <a:lnTo>
                  <a:pt x="444" y="1328"/>
                </a:lnTo>
                <a:lnTo>
                  <a:pt x="461" y="1335"/>
                </a:lnTo>
                <a:lnTo>
                  <a:pt x="456" y="1337"/>
                </a:lnTo>
                <a:lnTo>
                  <a:pt x="446" y="1351"/>
                </a:lnTo>
                <a:lnTo>
                  <a:pt x="434" y="1352"/>
                </a:lnTo>
                <a:lnTo>
                  <a:pt x="423" y="1360"/>
                </a:lnTo>
                <a:lnTo>
                  <a:pt x="397" y="1358"/>
                </a:lnTo>
                <a:lnTo>
                  <a:pt x="386" y="1362"/>
                </a:lnTo>
                <a:lnTo>
                  <a:pt x="382" y="1359"/>
                </a:lnTo>
                <a:lnTo>
                  <a:pt x="370" y="1317"/>
                </a:lnTo>
                <a:lnTo>
                  <a:pt x="366" y="1310"/>
                </a:lnTo>
                <a:lnTo>
                  <a:pt x="367" y="1284"/>
                </a:lnTo>
                <a:lnTo>
                  <a:pt x="361" y="1278"/>
                </a:lnTo>
                <a:lnTo>
                  <a:pt x="377" y="1270"/>
                </a:lnTo>
                <a:lnTo>
                  <a:pt x="392" y="1268"/>
                </a:lnTo>
                <a:lnTo>
                  <a:pt x="396" y="1263"/>
                </a:lnTo>
                <a:lnTo>
                  <a:pt x="353" y="1209"/>
                </a:lnTo>
                <a:lnTo>
                  <a:pt x="355" y="1202"/>
                </a:lnTo>
                <a:lnTo>
                  <a:pt x="362" y="1193"/>
                </a:lnTo>
                <a:lnTo>
                  <a:pt x="390" y="1182"/>
                </a:lnTo>
                <a:lnTo>
                  <a:pt x="392" y="1173"/>
                </a:lnTo>
                <a:lnTo>
                  <a:pt x="382" y="1161"/>
                </a:lnTo>
                <a:lnTo>
                  <a:pt x="381" y="1155"/>
                </a:lnTo>
                <a:lnTo>
                  <a:pt x="410" y="1137"/>
                </a:lnTo>
                <a:lnTo>
                  <a:pt x="410" y="1118"/>
                </a:lnTo>
                <a:lnTo>
                  <a:pt x="402" y="1110"/>
                </a:lnTo>
                <a:lnTo>
                  <a:pt x="413" y="1094"/>
                </a:lnTo>
                <a:lnTo>
                  <a:pt x="411" y="1090"/>
                </a:lnTo>
                <a:lnTo>
                  <a:pt x="394" y="1086"/>
                </a:lnTo>
                <a:lnTo>
                  <a:pt x="390" y="1079"/>
                </a:lnTo>
                <a:lnTo>
                  <a:pt x="398" y="1073"/>
                </a:lnTo>
                <a:lnTo>
                  <a:pt x="424" y="1064"/>
                </a:lnTo>
                <a:lnTo>
                  <a:pt x="432" y="1056"/>
                </a:lnTo>
                <a:lnTo>
                  <a:pt x="431" y="1047"/>
                </a:lnTo>
                <a:lnTo>
                  <a:pt x="422" y="1028"/>
                </a:lnTo>
                <a:lnTo>
                  <a:pt x="409" y="1000"/>
                </a:lnTo>
                <a:lnTo>
                  <a:pt x="394" y="991"/>
                </a:lnTo>
                <a:lnTo>
                  <a:pt x="367" y="947"/>
                </a:lnTo>
                <a:lnTo>
                  <a:pt x="316" y="920"/>
                </a:lnTo>
                <a:lnTo>
                  <a:pt x="311" y="908"/>
                </a:lnTo>
                <a:lnTo>
                  <a:pt x="305" y="901"/>
                </a:lnTo>
                <a:lnTo>
                  <a:pt x="265" y="883"/>
                </a:lnTo>
                <a:lnTo>
                  <a:pt x="254" y="868"/>
                </a:lnTo>
                <a:lnTo>
                  <a:pt x="240" y="863"/>
                </a:lnTo>
                <a:lnTo>
                  <a:pt x="241" y="846"/>
                </a:lnTo>
                <a:lnTo>
                  <a:pt x="233" y="829"/>
                </a:lnTo>
                <a:lnTo>
                  <a:pt x="244" y="822"/>
                </a:lnTo>
                <a:lnTo>
                  <a:pt x="246" y="812"/>
                </a:lnTo>
                <a:lnTo>
                  <a:pt x="222" y="783"/>
                </a:lnTo>
                <a:lnTo>
                  <a:pt x="221" y="776"/>
                </a:lnTo>
                <a:lnTo>
                  <a:pt x="212" y="776"/>
                </a:lnTo>
                <a:lnTo>
                  <a:pt x="208" y="769"/>
                </a:lnTo>
                <a:lnTo>
                  <a:pt x="201" y="777"/>
                </a:lnTo>
                <a:lnTo>
                  <a:pt x="192" y="776"/>
                </a:lnTo>
                <a:lnTo>
                  <a:pt x="189" y="758"/>
                </a:lnTo>
                <a:lnTo>
                  <a:pt x="171" y="751"/>
                </a:lnTo>
                <a:lnTo>
                  <a:pt x="162" y="742"/>
                </a:lnTo>
                <a:lnTo>
                  <a:pt x="176" y="715"/>
                </a:lnTo>
                <a:lnTo>
                  <a:pt x="198" y="704"/>
                </a:lnTo>
                <a:lnTo>
                  <a:pt x="205" y="682"/>
                </a:lnTo>
                <a:lnTo>
                  <a:pt x="217" y="671"/>
                </a:lnTo>
                <a:lnTo>
                  <a:pt x="208" y="655"/>
                </a:lnTo>
                <a:lnTo>
                  <a:pt x="197" y="646"/>
                </a:lnTo>
                <a:lnTo>
                  <a:pt x="151" y="643"/>
                </a:lnTo>
                <a:lnTo>
                  <a:pt x="144" y="638"/>
                </a:lnTo>
                <a:lnTo>
                  <a:pt x="134" y="625"/>
                </a:lnTo>
                <a:lnTo>
                  <a:pt x="117" y="625"/>
                </a:lnTo>
                <a:lnTo>
                  <a:pt x="111" y="619"/>
                </a:lnTo>
                <a:lnTo>
                  <a:pt x="99" y="617"/>
                </a:lnTo>
                <a:lnTo>
                  <a:pt x="97" y="605"/>
                </a:lnTo>
                <a:lnTo>
                  <a:pt x="90" y="593"/>
                </a:lnTo>
                <a:lnTo>
                  <a:pt x="91" y="576"/>
                </a:lnTo>
                <a:lnTo>
                  <a:pt x="99" y="576"/>
                </a:lnTo>
                <a:lnTo>
                  <a:pt x="103" y="572"/>
                </a:lnTo>
                <a:lnTo>
                  <a:pt x="106" y="558"/>
                </a:lnTo>
                <a:lnTo>
                  <a:pt x="105" y="545"/>
                </a:lnTo>
                <a:lnTo>
                  <a:pt x="132" y="528"/>
                </a:lnTo>
                <a:lnTo>
                  <a:pt x="139" y="513"/>
                </a:lnTo>
                <a:lnTo>
                  <a:pt x="138" y="494"/>
                </a:lnTo>
                <a:lnTo>
                  <a:pt x="129" y="486"/>
                </a:lnTo>
                <a:lnTo>
                  <a:pt x="127" y="478"/>
                </a:lnTo>
                <a:lnTo>
                  <a:pt x="123" y="453"/>
                </a:lnTo>
                <a:lnTo>
                  <a:pt x="125" y="437"/>
                </a:lnTo>
                <a:lnTo>
                  <a:pt x="111" y="413"/>
                </a:lnTo>
                <a:lnTo>
                  <a:pt x="112" y="394"/>
                </a:lnTo>
                <a:lnTo>
                  <a:pt x="109" y="388"/>
                </a:lnTo>
                <a:lnTo>
                  <a:pt x="99" y="376"/>
                </a:lnTo>
                <a:lnTo>
                  <a:pt x="83" y="365"/>
                </a:lnTo>
                <a:lnTo>
                  <a:pt x="44" y="349"/>
                </a:lnTo>
                <a:lnTo>
                  <a:pt x="34" y="333"/>
                </a:lnTo>
                <a:lnTo>
                  <a:pt x="22" y="339"/>
                </a:lnTo>
                <a:lnTo>
                  <a:pt x="25" y="319"/>
                </a:lnTo>
                <a:lnTo>
                  <a:pt x="15" y="310"/>
                </a:lnTo>
                <a:lnTo>
                  <a:pt x="12" y="291"/>
                </a:lnTo>
                <a:lnTo>
                  <a:pt x="11" y="230"/>
                </a:lnTo>
                <a:lnTo>
                  <a:pt x="9" y="221"/>
                </a:lnTo>
                <a:lnTo>
                  <a:pt x="0" y="207"/>
                </a:lnTo>
                <a:lnTo>
                  <a:pt x="1" y="201"/>
                </a:lnTo>
                <a:lnTo>
                  <a:pt x="8" y="198"/>
                </a:lnTo>
                <a:lnTo>
                  <a:pt x="19" y="177"/>
                </a:lnTo>
                <a:lnTo>
                  <a:pt x="15" y="171"/>
                </a:lnTo>
                <a:lnTo>
                  <a:pt x="4" y="165"/>
                </a:lnTo>
                <a:lnTo>
                  <a:pt x="3" y="159"/>
                </a:lnTo>
                <a:lnTo>
                  <a:pt x="5" y="153"/>
                </a:lnTo>
                <a:lnTo>
                  <a:pt x="19" y="139"/>
                </a:lnTo>
                <a:lnTo>
                  <a:pt x="21" y="118"/>
                </a:lnTo>
                <a:lnTo>
                  <a:pt x="28" y="96"/>
                </a:lnTo>
                <a:lnTo>
                  <a:pt x="44" y="95"/>
                </a:lnTo>
                <a:lnTo>
                  <a:pt x="51" y="90"/>
                </a:lnTo>
                <a:lnTo>
                  <a:pt x="56" y="74"/>
                </a:lnTo>
                <a:lnTo>
                  <a:pt x="62" y="63"/>
                </a:lnTo>
                <a:lnTo>
                  <a:pt x="62" y="63"/>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9" name="Google Shape;669;p88"/>
          <p:cNvSpPr/>
          <p:nvPr/>
        </p:nvSpPr>
        <p:spPr>
          <a:xfrm>
            <a:off x="3689747" y="3401616"/>
            <a:ext cx="619124" cy="694136"/>
          </a:xfrm>
          <a:custGeom>
            <a:rect b="b" l="l" r="r" t="t"/>
            <a:pathLst>
              <a:path extrusionOk="0" h="1161" w="1036">
                <a:moveTo>
                  <a:pt x="626" y="6"/>
                </a:moveTo>
                <a:lnTo>
                  <a:pt x="626" y="6"/>
                </a:lnTo>
                <a:lnTo>
                  <a:pt x="638" y="0"/>
                </a:lnTo>
                <a:lnTo>
                  <a:pt x="648" y="16"/>
                </a:lnTo>
                <a:lnTo>
                  <a:pt x="687" y="32"/>
                </a:lnTo>
                <a:lnTo>
                  <a:pt x="703" y="43"/>
                </a:lnTo>
                <a:lnTo>
                  <a:pt x="713" y="55"/>
                </a:lnTo>
                <a:lnTo>
                  <a:pt x="716" y="61"/>
                </a:lnTo>
                <a:lnTo>
                  <a:pt x="716" y="80"/>
                </a:lnTo>
                <a:lnTo>
                  <a:pt x="730" y="104"/>
                </a:lnTo>
                <a:lnTo>
                  <a:pt x="727" y="121"/>
                </a:lnTo>
                <a:lnTo>
                  <a:pt x="731" y="145"/>
                </a:lnTo>
                <a:lnTo>
                  <a:pt x="734" y="153"/>
                </a:lnTo>
                <a:lnTo>
                  <a:pt x="742" y="161"/>
                </a:lnTo>
                <a:lnTo>
                  <a:pt x="743" y="180"/>
                </a:lnTo>
                <a:lnTo>
                  <a:pt x="737" y="195"/>
                </a:lnTo>
                <a:lnTo>
                  <a:pt x="709" y="212"/>
                </a:lnTo>
                <a:lnTo>
                  <a:pt x="710" y="225"/>
                </a:lnTo>
                <a:lnTo>
                  <a:pt x="707" y="239"/>
                </a:lnTo>
                <a:lnTo>
                  <a:pt x="703" y="243"/>
                </a:lnTo>
                <a:lnTo>
                  <a:pt x="695" y="243"/>
                </a:lnTo>
                <a:lnTo>
                  <a:pt x="695" y="260"/>
                </a:lnTo>
                <a:lnTo>
                  <a:pt x="702" y="272"/>
                </a:lnTo>
                <a:lnTo>
                  <a:pt x="703" y="284"/>
                </a:lnTo>
                <a:lnTo>
                  <a:pt x="715" y="286"/>
                </a:lnTo>
                <a:lnTo>
                  <a:pt x="721" y="292"/>
                </a:lnTo>
                <a:lnTo>
                  <a:pt x="738" y="292"/>
                </a:lnTo>
                <a:lnTo>
                  <a:pt x="748" y="305"/>
                </a:lnTo>
                <a:lnTo>
                  <a:pt x="755" y="310"/>
                </a:lnTo>
                <a:lnTo>
                  <a:pt x="801" y="313"/>
                </a:lnTo>
                <a:lnTo>
                  <a:pt x="812" y="322"/>
                </a:lnTo>
                <a:lnTo>
                  <a:pt x="821" y="338"/>
                </a:lnTo>
                <a:lnTo>
                  <a:pt x="809" y="349"/>
                </a:lnTo>
                <a:lnTo>
                  <a:pt x="802" y="371"/>
                </a:lnTo>
                <a:lnTo>
                  <a:pt x="780" y="382"/>
                </a:lnTo>
                <a:lnTo>
                  <a:pt x="766" y="409"/>
                </a:lnTo>
                <a:lnTo>
                  <a:pt x="775" y="418"/>
                </a:lnTo>
                <a:lnTo>
                  <a:pt x="793" y="425"/>
                </a:lnTo>
                <a:lnTo>
                  <a:pt x="796" y="443"/>
                </a:lnTo>
                <a:lnTo>
                  <a:pt x="805" y="444"/>
                </a:lnTo>
                <a:lnTo>
                  <a:pt x="813" y="436"/>
                </a:lnTo>
                <a:lnTo>
                  <a:pt x="817" y="443"/>
                </a:lnTo>
                <a:lnTo>
                  <a:pt x="825" y="443"/>
                </a:lnTo>
                <a:lnTo>
                  <a:pt x="827" y="450"/>
                </a:lnTo>
                <a:lnTo>
                  <a:pt x="850" y="479"/>
                </a:lnTo>
                <a:lnTo>
                  <a:pt x="848" y="489"/>
                </a:lnTo>
                <a:lnTo>
                  <a:pt x="837" y="496"/>
                </a:lnTo>
                <a:lnTo>
                  <a:pt x="846" y="513"/>
                </a:lnTo>
                <a:lnTo>
                  <a:pt x="844" y="530"/>
                </a:lnTo>
                <a:lnTo>
                  <a:pt x="858" y="535"/>
                </a:lnTo>
                <a:lnTo>
                  <a:pt x="870" y="550"/>
                </a:lnTo>
                <a:lnTo>
                  <a:pt x="909" y="568"/>
                </a:lnTo>
                <a:lnTo>
                  <a:pt x="916" y="576"/>
                </a:lnTo>
                <a:lnTo>
                  <a:pt x="920" y="587"/>
                </a:lnTo>
                <a:lnTo>
                  <a:pt x="972" y="614"/>
                </a:lnTo>
                <a:lnTo>
                  <a:pt x="998" y="658"/>
                </a:lnTo>
                <a:lnTo>
                  <a:pt x="1013" y="667"/>
                </a:lnTo>
                <a:lnTo>
                  <a:pt x="1026" y="695"/>
                </a:lnTo>
                <a:lnTo>
                  <a:pt x="1035" y="714"/>
                </a:lnTo>
                <a:lnTo>
                  <a:pt x="1036" y="723"/>
                </a:lnTo>
                <a:lnTo>
                  <a:pt x="1028" y="731"/>
                </a:lnTo>
                <a:lnTo>
                  <a:pt x="1002" y="740"/>
                </a:lnTo>
                <a:lnTo>
                  <a:pt x="994" y="746"/>
                </a:lnTo>
                <a:lnTo>
                  <a:pt x="998" y="753"/>
                </a:lnTo>
                <a:lnTo>
                  <a:pt x="1015" y="757"/>
                </a:lnTo>
                <a:lnTo>
                  <a:pt x="1018" y="761"/>
                </a:lnTo>
                <a:lnTo>
                  <a:pt x="1007" y="777"/>
                </a:lnTo>
                <a:lnTo>
                  <a:pt x="1014" y="785"/>
                </a:lnTo>
                <a:lnTo>
                  <a:pt x="1015" y="804"/>
                </a:lnTo>
                <a:lnTo>
                  <a:pt x="986" y="822"/>
                </a:lnTo>
                <a:lnTo>
                  <a:pt x="986" y="828"/>
                </a:lnTo>
                <a:lnTo>
                  <a:pt x="996" y="840"/>
                </a:lnTo>
                <a:lnTo>
                  <a:pt x="994" y="849"/>
                </a:lnTo>
                <a:lnTo>
                  <a:pt x="967" y="860"/>
                </a:lnTo>
                <a:lnTo>
                  <a:pt x="959" y="869"/>
                </a:lnTo>
                <a:lnTo>
                  <a:pt x="957" y="876"/>
                </a:lnTo>
                <a:lnTo>
                  <a:pt x="951" y="884"/>
                </a:lnTo>
                <a:lnTo>
                  <a:pt x="947" y="899"/>
                </a:lnTo>
                <a:lnTo>
                  <a:pt x="931" y="912"/>
                </a:lnTo>
                <a:lnTo>
                  <a:pt x="942" y="923"/>
                </a:lnTo>
                <a:lnTo>
                  <a:pt x="939" y="931"/>
                </a:lnTo>
                <a:lnTo>
                  <a:pt x="928" y="934"/>
                </a:lnTo>
                <a:lnTo>
                  <a:pt x="914" y="921"/>
                </a:lnTo>
                <a:lnTo>
                  <a:pt x="904" y="920"/>
                </a:lnTo>
                <a:lnTo>
                  <a:pt x="899" y="921"/>
                </a:lnTo>
                <a:lnTo>
                  <a:pt x="899" y="933"/>
                </a:lnTo>
                <a:lnTo>
                  <a:pt x="897" y="935"/>
                </a:lnTo>
                <a:lnTo>
                  <a:pt x="882" y="936"/>
                </a:lnTo>
                <a:lnTo>
                  <a:pt x="880" y="946"/>
                </a:lnTo>
                <a:lnTo>
                  <a:pt x="869" y="959"/>
                </a:lnTo>
                <a:lnTo>
                  <a:pt x="869" y="976"/>
                </a:lnTo>
                <a:lnTo>
                  <a:pt x="862" y="1011"/>
                </a:lnTo>
                <a:lnTo>
                  <a:pt x="858" y="1019"/>
                </a:lnTo>
                <a:lnTo>
                  <a:pt x="844" y="1022"/>
                </a:lnTo>
                <a:lnTo>
                  <a:pt x="842" y="1034"/>
                </a:lnTo>
                <a:lnTo>
                  <a:pt x="823" y="1036"/>
                </a:lnTo>
                <a:lnTo>
                  <a:pt x="820" y="1045"/>
                </a:lnTo>
                <a:lnTo>
                  <a:pt x="815" y="1046"/>
                </a:lnTo>
                <a:lnTo>
                  <a:pt x="790" y="1022"/>
                </a:lnTo>
                <a:lnTo>
                  <a:pt x="790" y="1018"/>
                </a:lnTo>
                <a:lnTo>
                  <a:pt x="799" y="1008"/>
                </a:lnTo>
                <a:lnTo>
                  <a:pt x="810" y="987"/>
                </a:lnTo>
                <a:lnTo>
                  <a:pt x="806" y="984"/>
                </a:lnTo>
                <a:lnTo>
                  <a:pt x="787" y="987"/>
                </a:lnTo>
                <a:lnTo>
                  <a:pt x="779" y="984"/>
                </a:lnTo>
                <a:lnTo>
                  <a:pt x="762" y="956"/>
                </a:lnTo>
                <a:lnTo>
                  <a:pt x="758" y="939"/>
                </a:lnTo>
                <a:lnTo>
                  <a:pt x="747" y="936"/>
                </a:lnTo>
                <a:lnTo>
                  <a:pt x="737" y="922"/>
                </a:lnTo>
                <a:lnTo>
                  <a:pt x="726" y="928"/>
                </a:lnTo>
                <a:lnTo>
                  <a:pt x="708" y="953"/>
                </a:lnTo>
                <a:lnTo>
                  <a:pt x="693" y="949"/>
                </a:lnTo>
                <a:lnTo>
                  <a:pt x="683" y="958"/>
                </a:lnTo>
                <a:lnTo>
                  <a:pt x="683" y="961"/>
                </a:lnTo>
                <a:lnTo>
                  <a:pt x="691" y="965"/>
                </a:lnTo>
                <a:lnTo>
                  <a:pt x="701" y="981"/>
                </a:lnTo>
                <a:lnTo>
                  <a:pt x="702" y="993"/>
                </a:lnTo>
                <a:lnTo>
                  <a:pt x="699" y="1003"/>
                </a:lnTo>
                <a:lnTo>
                  <a:pt x="693" y="1003"/>
                </a:lnTo>
                <a:lnTo>
                  <a:pt x="675" y="986"/>
                </a:lnTo>
                <a:lnTo>
                  <a:pt x="663" y="983"/>
                </a:lnTo>
                <a:lnTo>
                  <a:pt x="655" y="987"/>
                </a:lnTo>
                <a:lnTo>
                  <a:pt x="643" y="984"/>
                </a:lnTo>
                <a:lnTo>
                  <a:pt x="629" y="988"/>
                </a:lnTo>
                <a:lnTo>
                  <a:pt x="598" y="1009"/>
                </a:lnTo>
                <a:lnTo>
                  <a:pt x="578" y="1003"/>
                </a:lnTo>
                <a:lnTo>
                  <a:pt x="561" y="1003"/>
                </a:lnTo>
                <a:lnTo>
                  <a:pt x="548" y="1013"/>
                </a:lnTo>
                <a:lnTo>
                  <a:pt x="542" y="1004"/>
                </a:lnTo>
                <a:lnTo>
                  <a:pt x="556" y="975"/>
                </a:lnTo>
                <a:lnTo>
                  <a:pt x="531" y="976"/>
                </a:lnTo>
                <a:lnTo>
                  <a:pt x="528" y="981"/>
                </a:lnTo>
                <a:lnTo>
                  <a:pt x="525" y="1003"/>
                </a:lnTo>
                <a:lnTo>
                  <a:pt x="533" y="1013"/>
                </a:lnTo>
                <a:lnTo>
                  <a:pt x="526" y="1019"/>
                </a:lnTo>
                <a:lnTo>
                  <a:pt x="509" y="1017"/>
                </a:lnTo>
                <a:lnTo>
                  <a:pt x="496" y="1039"/>
                </a:lnTo>
                <a:lnTo>
                  <a:pt x="487" y="1040"/>
                </a:lnTo>
                <a:lnTo>
                  <a:pt x="458" y="1031"/>
                </a:lnTo>
                <a:lnTo>
                  <a:pt x="453" y="1015"/>
                </a:lnTo>
                <a:lnTo>
                  <a:pt x="441" y="997"/>
                </a:lnTo>
                <a:lnTo>
                  <a:pt x="427" y="999"/>
                </a:lnTo>
                <a:lnTo>
                  <a:pt x="415" y="1014"/>
                </a:lnTo>
                <a:lnTo>
                  <a:pt x="405" y="1018"/>
                </a:lnTo>
                <a:lnTo>
                  <a:pt x="397" y="1014"/>
                </a:lnTo>
                <a:lnTo>
                  <a:pt x="391" y="998"/>
                </a:lnTo>
                <a:lnTo>
                  <a:pt x="381" y="993"/>
                </a:lnTo>
                <a:lnTo>
                  <a:pt x="375" y="1011"/>
                </a:lnTo>
                <a:lnTo>
                  <a:pt x="377" y="1020"/>
                </a:lnTo>
                <a:lnTo>
                  <a:pt x="372" y="1030"/>
                </a:lnTo>
                <a:lnTo>
                  <a:pt x="370" y="1044"/>
                </a:lnTo>
                <a:lnTo>
                  <a:pt x="381" y="1052"/>
                </a:lnTo>
                <a:lnTo>
                  <a:pt x="384" y="1067"/>
                </a:lnTo>
                <a:lnTo>
                  <a:pt x="395" y="1078"/>
                </a:lnTo>
                <a:lnTo>
                  <a:pt x="396" y="1088"/>
                </a:lnTo>
                <a:lnTo>
                  <a:pt x="394" y="1094"/>
                </a:lnTo>
                <a:lnTo>
                  <a:pt x="376" y="1105"/>
                </a:lnTo>
                <a:lnTo>
                  <a:pt x="358" y="1107"/>
                </a:lnTo>
                <a:lnTo>
                  <a:pt x="351" y="1125"/>
                </a:lnTo>
                <a:lnTo>
                  <a:pt x="335" y="1122"/>
                </a:lnTo>
                <a:lnTo>
                  <a:pt x="321" y="1128"/>
                </a:lnTo>
                <a:lnTo>
                  <a:pt x="318" y="1136"/>
                </a:lnTo>
                <a:lnTo>
                  <a:pt x="311" y="1135"/>
                </a:lnTo>
                <a:lnTo>
                  <a:pt x="300" y="1142"/>
                </a:lnTo>
                <a:lnTo>
                  <a:pt x="296" y="1129"/>
                </a:lnTo>
                <a:lnTo>
                  <a:pt x="292" y="1129"/>
                </a:lnTo>
                <a:lnTo>
                  <a:pt x="289" y="1134"/>
                </a:lnTo>
                <a:lnTo>
                  <a:pt x="286" y="1155"/>
                </a:lnTo>
                <a:lnTo>
                  <a:pt x="281" y="1161"/>
                </a:lnTo>
                <a:lnTo>
                  <a:pt x="278" y="1154"/>
                </a:lnTo>
                <a:lnTo>
                  <a:pt x="269" y="1152"/>
                </a:lnTo>
                <a:lnTo>
                  <a:pt x="261" y="1141"/>
                </a:lnTo>
                <a:lnTo>
                  <a:pt x="241" y="1141"/>
                </a:lnTo>
                <a:lnTo>
                  <a:pt x="226" y="1119"/>
                </a:lnTo>
                <a:lnTo>
                  <a:pt x="226" y="1112"/>
                </a:lnTo>
                <a:lnTo>
                  <a:pt x="220" y="1103"/>
                </a:lnTo>
                <a:lnTo>
                  <a:pt x="199" y="1090"/>
                </a:lnTo>
                <a:lnTo>
                  <a:pt x="176" y="1067"/>
                </a:lnTo>
                <a:lnTo>
                  <a:pt x="161" y="1069"/>
                </a:lnTo>
                <a:lnTo>
                  <a:pt x="136" y="1086"/>
                </a:lnTo>
                <a:lnTo>
                  <a:pt x="128" y="1083"/>
                </a:lnTo>
                <a:lnTo>
                  <a:pt x="124" y="1075"/>
                </a:lnTo>
                <a:lnTo>
                  <a:pt x="114" y="1070"/>
                </a:lnTo>
                <a:lnTo>
                  <a:pt x="111" y="1056"/>
                </a:lnTo>
                <a:lnTo>
                  <a:pt x="93" y="1039"/>
                </a:lnTo>
                <a:lnTo>
                  <a:pt x="82" y="1023"/>
                </a:lnTo>
                <a:lnTo>
                  <a:pt x="64" y="991"/>
                </a:lnTo>
                <a:lnTo>
                  <a:pt x="68" y="980"/>
                </a:lnTo>
                <a:lnTo>
                  <a:pt x="66" y="971"/>
                </a:lnTo>
                <a:lnTo>
                  <a:pt x="51" y="952"/>
                </a:lnTo>
                <a:lnTo>
                  <a:pt x="44" y="951"/>
                </a:lnTo>
                <a:lnTo>
                  <a:pt x="49" y="929"/>
                </a:lnTo>
                <a:lnTo>
                  <a:pt x="55" y="919"/>
                </a:lnTo>
                <a:lnTo>
                  <a:pt x="57" y="917"/>
                </a:lnTo>
                <a:lnTo>
                  <a:pt x="44" y="911"/>
                </a:lnTo>
                <a:lnTo>
                  <a:pt x="42" y="905"/>
                </a:lnTo>
                <a:lnTo>
                  <a:pt x="70" y="888"/>
                </a:lnTo>
                <a:lnTo>
                  <a:pt x="71" y="882"/>
                </a:lnTo>
                <a:lnTo>
                  <a:pt x="70" y="880"/>
                </a:lnTo>
                <a:lnTo>
                  <a:pt x="55" y="883"/>
                </a:lnTo>
                <a:lnTo>
                  <a:pt x="51" y="879"/>
                </a:lnTo>
                <a:lnTo>
                  <a:pt x="51" y="873"/>
                </a:lnTo>
                <a:lnTo>
                  <a:pt x="77" y="833"/>
                </a:lnTo>
                <a:lnTo>
                  <a:pt x="80" y="819"/>
                </a:lnTo>
                <a:lnTo>
                  <a:pt x="93" y="810"/>
                </a:lnTo>
                <a:lnTo>
                  <a:pt x="101" y="799"/>
                </a:lnTo>
                <a:lnTo>
                  <a:pt x="131" y="794"/>
                </a:lnTo>
                <a:lnTo>
                  <a:pt x="132" y="791"/>
                </a:lnTo>
                <a:lnTo>
                  <a:pt x="129" y="787"/>
                </a:lnTo>
                <a:lnTo>
                  <a:pt x="113" y="782"/>
                </a:lnTo>
                <a:lnTo>
                  <a:pt x="107" y="773"/>
                </a:lnTo>
                <a:lnTo>
                  <a:pt x="112" y="754"/>
                </a:lnTo>
                <a:lnTo>
                  <a:pt x="130" y="742"/>
                </a:lnTo>
                <a:lnTo>
                  <a:pt x="132" y="736"/>
                </a:lnTo>
                <a:lnTo>
                  <a:pt x="130" y="728"/>
                </a:lnTo>
                <a:lnTo>
                  <a:pt x="120" y="724"/>
                </a:lnTo>
                <a:lnTo>
                  <a:pt x="97" y="729"/>
                </a:lnTo>
                <a:lnTo>
                  <a:pt x="74" y="725"/>
                </a:lnTo>
                <a:lnTo>
                  <a:pt x="55" y="706"/>
                </a:lnTo>
                <a:lnTo>
                  <a:pt x="37" y="693"/>
                </a:lnTo>
                <a:lnTo>
                  <a:pt x="24" y="677"/>
                </a:lnTo>
                <a:lnTo>
                  <a:pt x="9" y="671"/>
                </a:lnTo>
                <a:lnTo>
                  <a:pt x="2" y="663"/>
                </a:lnTo>
                <a:lnTo>
                  <a:pt x="0" y="654"/>
                </a:lnTo>
                <a:lnTo>
                  <a:pt x="0" y="637"/>
                </a:lnTo>
                <a:lnTo>
                  <a:pt x="9" y="624"/>
                </a:lnTo>
                <a:lnTo>
                  <a:pt x="32" y="615"/>
                </a:lnTo>
                <a:lnTo>
                  <a:pt x="53" y="602"/>
                </a:lnTo>
                <a:lnTo>
                  <a:pt x="93" y="599"/>
                </a:lnTo>
                <a:lnTo>
                  <a:pt x="98" y="586"/>
                </a:lnTo>
                <a:lnTo>
                  <a:pt x="112" y="581"/>
                </a:lnTo>
                <a:lnTo>
                  <a:pt x="121" y="562"/>
                </a:lnTo>
                <a:lnTo>
                  <a:pt x="118" y="555"/>
                </a:lnTo>
                <a:lnTo>
                  <a:pt x="103" y="539"/>
                </a:lnTo>
                <a:lnTo>
                  <a:pt x="74" y="559"/>
                </a:lnTo>
                <a:lnTo>
                  <a:pt x="64" y="573"/>
                </a:lnTo>
                <a:lnTo>
                  <a:pt x="52" y="576"/>
                </a:lnTo>
                <a:lnTo>
                  <a:pt x="48" y="573"/>
                </a:lnTo>
                <a:lnTo>
                  <a:pt x="53" y="559"/>
                </a:lnTo>
                <a:lnTo>
                  <a:pt x="45" y="542"/>
                </a:lnTo>
                <a:lnTo>
                  <a:pt x="45" y="529"/>
                </a:lnTo>
                <a:lnTo>
                  <a:pt x="67" y="513"/>
                </a:lnTo>
                <a:lnTo>
                  <a:pt x="72" y="506"/>
                </a:lnTo>
                <a:lnTo>
                  <a:pt x="76" y="482"/>
                </a:lnTo>
                <a:lnTo>
                  <a:pt x="93" y="470"/>
                </a:lnTo>
                <a:lnTo>
                  <a:pt x="95" y="463"/>
                </a:lnTo>
                <a:lnTo>
                  <a:pt x="91" y="446"/>
                </a:lnTo>
                <a:lnTo>
                  <a:pt x="102" y="421"/>
                </a:lnTo>
                <a:lnTo>
                  <a:pt x="124" y="417"/>
                </a:lnTo>
                <a:lnTo>
                  <a:pt x="130" y="409"/>
                </a:lnTo>
                <a:lnTo>
                  <a:pt x="130" y="403"/>
                </a:lnTo>
                <a:lnTo>
                  <a:pt x="112" y="393"/>
                </a:lnTo>
                <a:lnTo>
                  <a:pt x="107" y="383"/>
                </a:lnTo>
                <a:lnTo>
                  <a:pt x="78" y="376"/>
                </a:lnTo>
                <a:lnTo>
                  <a:pt x="74" y="372"/>
                </a:lnTo>
                <a:lnTo>
                  <a:pt x="70" y="363"/>
                </a:lnTo>
                <a:lnTo>
                  <a:pt x="50" y="360"/>
                </a:lnTo>
                <a:lnTo>
                  <a:pt x="41" y="357"/>
                </a:lnTo>
                <a:lnTo>
                  <a:pt x="37" y="350"/>
                </a:lnTo>
                <a:lnTo>
                  <a:pt x="29" y="329"/>
                </a:lnTo>
                <a:lnTo>
                  <a:pt x="31" y="319"/>
                </a:lnTo>
                <a:lnTo>
                  <a:pt x="48" y="300"/>
                </a:lnTo>
                <a:lnTo>
                  <a:pt x="41" y="278"/>
                </a:lnTo>
                <a:lnTo>
                  <a:pt x="59" y="269"/>
                </a:lnTo>
                <a:lnTo>
                  <a:pt x="63" y="253"/>
                </a:lnTo>
                <a:lnTo>
                  <a:pt x="75" y="242"/>
                </a:lnTo>
                <a:lnTo>
                  <a:pt x="78" y="243"/>
                </a:lnTo>
                <a:lnTo>
                  <a:pt x="111" y="219"/>
                </a:lnTo>
                <a:lnTo>
                  <a:pt x="127" y="220"/>
                </a:lnTo>
                <a:lnTo>
                  <a:pt x="144" y="236"/>
                </a:lnTo>
                <a:lnTo>
                  <a:pt x="169" y="229"/>
                </a:lnTo>
                <a:lnTo>
                  <a:pt x="182" y="231"/>
                </a:lnTo>
                <a:lnTo>
                  <a:pt x="218" y="265"/>
                </a:lnTo>
                <a:lnTo>
                  <a:pt x="235" y="252"/>
                </a:lnTo>
                <a:lnTo>
                  <a:pt x="250" y="249"/>
                </a:lnTo>
                <a:lnTo>
                  <a:pt x="251" y="225"/>
                </a:lnTo>
                <a:lnTo>
                  <a:pt x="246" y="208"/>
                </a:lnTo>
                <a:lnTo>
                  <a:pt x="299" y="192"/>
                </a:lnTo>
                <a:lnTo>
                  <a:pt x="316" y="199"/>
                </a:lnTo>
                <a:lnTo>
                  <a:pt x="322" y="219"/>
                </a:lnTo>
                <a:lnTo>
                  <a:pt x="332" y="217"/>
                </a:lnTo>
                <a:lnTo>
                  <a:pt x="347" y="224"/>
                </a:lnTo>
                <a:lnTo>
                  <a:pt x="355" y="212"/>
                </a:lnTo>
                <a:lnTo>
                  <a:pt x="372" y="218"/>
                </a:lnTo>
                <a:lnTo>
                  <a:pt x="387" y="216"/>
                </a:lnTo>
                <a:lnTo>
                  <a:pt x="396" y="209"/>
                </a:lnTo>
                <a:lnTo>
                  <a:pt x="400" y="198"/>
                </a:lnTo>
                <a:lnTo>
                  <a:pt x="422" y="189"/>
                </a:lnTo>
                <a:lnTo>
                  <a:pt x="429" y="180"/>
                </a:lnTo>
                <a:lnTo>
                  <a:pt x="425" y="149"/>
                </a:lnTo>
                <a:lnTo>
                  <a:pt x="429" y="136"/>
                </a:lnTo>
                <a:lnTo>
                  <a:pt x="444" y="133"/>
                </a:lnTo>
                <a:lnTo>
                  <a:pt x="459" y="114"/>
                </a:lnTo>
                <a:lnTo>
                  <a:pt x="476" y="115"/>
                </a:lnTo>
                <a:lnTo>
                  <a:pt x="489" y="110"/>
                </a:lnTo>
                <a:lnTo>
                  <a:pt x="534" y="56"/>
                </a:lnTo>
                <a:lnTo>
                  <a:pt x="546" y="54"/>
                </a:lnTo>
                <a:lnTo>
                  <a:pt x="548" y="47"/>
                </a:lnTo>
                <a:lnTo>
                  <a:pt x="543" y="37"/>
                </a:lnTo>
                <a:lnTo>
                  <a:pt x="544" y="34"/>
                </a:lnTo>
                <a:lnTo>
                  <a:pt x="551" y="33"/>
                </a:lnTo>
                <a:lnTo>
                  <a:pt x="563" y="41"/>
                </a:lnTo>
                <a:lnTo>
                  <a:pt x="579" y="41"/>
                </a:lnTo>
                <a:lnTo>
                  <a:pt x="599" y="25"/>
                </a:lnTo>
                <a:lnTo>
                  <a:pt x="611" y="24"/>
                </a:lnTo>
                <a:lnTo>
                  <a:pt x="626" y="6"/>
                </a:lnTo>
                <a:close/>
              </a:path>
            </a:pathLst>
          </a:custGeom>
          <a:solidFill>
            <a:srgbClr val="36A698"/>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0" name="Google Shape;670;p88"/>
          <p:cNvSpPr/>
          <p:nvPr/>
        </p:nvSpPr>
        <p:spPr>
          <a:xfrm>
            <a:off x="3689747" y="3401616"/>
            <a:ext cx="619124" cy="694136"/>
          </a:xfrm>
          <a:custGeom>
            <a:rect b="b" l="l" r="r" t="t"/>
            <a:pathLst>
              <a:path extrusionOk="0" h="1161" w="1036">
                <a:moveTo>
                  <a:pt x="626" y="6"/>
                </a:moveTo>
                <a:lnTo>
                  <a:pt x="626" y="6"/>
                </a:lnTo>
                <a:lnTo>
                  <a:pt x="638" y="0"/>
                </a:lnTo>
                <a:lnTo>
                  <a:pt x="648" y="16"/>
                </a:lnTo>
                <a:lnTo>
                  <a:pt x="687" y="32"/>
                </a:lnTo>
                <a:lnTo>
                  <a:pt x="703" y="43"/>
                </a:lnTo>
                <a:lnTo>
                  <a:pt x="713" y="55"/>
                </a:lnTo>
                <a:lnTo>
                  <a:pt x="716" y="61"/>
                </a:lnTo>
                <a:lnTo>
                  <a:pt x="716" y="80"/>
                </a:lnTo>
                <a:lnTo>
                  <a:pt x="730" y="104"/>
                </a:lnTo>
                <a:lnTo>
                  <a:pt x="727" y="121"/>
                </a:lnTo>
                <a:lnTo>
                  <a:pt x="731" y="145"/>
                </a:lnTo>
                <a:lnTo>
                  <a:pt x="734" y="153"/>
                </a:lnTo>
                <a:lnTo>
                  <a:pt x="742" y="161"/>
                </a:lnTo>
                <a:lnTo>
                  <a:pt x="743" y="180"/>
                </a:lnTo>
                <a:lnTo>
                  <a:pt x="737" y="195"/>
                </a:lnTo>
                <a:lnTo>
                  <a:pt x="709" y="212"/>
                </a:lnTo>
                <a:lnTo>
                  <a:pt x="710" y="225"/>
                </a:lnTo>
                <a:lnTo>
                  <a:pt x="707" y="239"/>
                </a:lnTo>
                <a:lnTo>
                  <a:pt x="703" y="243"/>
                </a:lnTo>
                <a:lnTo>
                  <a:pt x="695" y="243"/>
                </a:lnTo>
                <a:lnTo>
                  <a:pt x="695" y="260"/>
                </a:lnTo>
                <a:lnTo>
                  <a:pt x="702" y="272"/>
                </a:lnTo>
                <a:lnTo>
                  <a:pt x="703" y="284"/>
                </a:lnTo>
                <a:lnTo>
                  <a:pt x="715" y="286"/>
                </a:lnTo>
                <a:lnTo>
                  <a:pt x="721" y="292"/>
                </a:lnTo>
                <a:lnTo>
                  <a:pt x="738" y="292"/>
                </a:lnTo>
                <a:lnTo>
                  <a:pt x="748" y="305"/>
                </a:lnTo>
                <a:lnTo>
                  <a:pt x="755" y="310"/>
                </a:lnTo>
                <a:lnTo>
                  <a:pt x="801" y="313"/>
                </a:lnTo>
                <a:lnTo>
                  <a:pt x="812" y="322"/>
                </a:lnTo>
                <a:lnTo>
                  <a:pt x="821" y="338"/>
                </a:lnTo>
                <a:lnTo>
                  <a:pt x="809" y="349"/>
                </a:lnTo>
                <a:lnTo>
                  <a:pt x="802" y="371"/>
                </a:lnTo>
                <a:lnTo>
                  <a:pt x="780" y="382"/>
                </a:lnTo>
                <a:lnTo>
                  <a:pt x="766" y="409"/>
                </a:lnTo>
                <a:lnTo>
                  <a:pt x="775" y="418"/>
                </a:lnTo>
                <a:lnTo>
                  <a:pt x="793" y="425"/>
                </a:lnTo>
                <a:lnTo>
                  <a:pt x="796" y="443"/>
                </a:lnTo>
                <a:lnTo>
                  <a:pt x="805" y="444"/>
                </a:lnTo>
                <a:lnTo>
                  <a:pt x="813" y="436"/>
                </a:lnTo>
                <a:lnTo>
                  <a:pt x="817" y="443"/>
                </a:lnTo>
                <a:lnTo>
                  <a:pt x="825" y="443"/>
                </a:lnTo>
                <a:lnTo>
                  <a:pt x="827" y="450"/>
                </a:lnTo>
                <a:lnTo>
                  <a:pt x="850" y="479"/>
                </a:lnTo>
                <a:lnTo>
                  <a:pt x="848" y="489"/>
                </a:lnTo>
                <a:lnTo>
                  <a:pt x="837" y="496"/>
                </a:lnTo>
                <a:lnTo>
                  <a:pt x="846" y="513"/>
                </a:lnTo>
                <a:lnTo>
                  <a:pt x="844" y="530"/>
                </a:lnTo>
                <a:lnTo>
                  <a:pt x="858" y="535"/>
                </a:lnTo>
                <a:lnTo>
                  <a:pt x="870" y="550"/>
                </a:lnTo>
                <a:lnTo>
                  <a:pt x="909" y="568"/>
                </a:lnTo>
                <a:lnTo>
                  <a:pt x="916" y="576"/>
                </a:lnTo>
                <a:lnTo>
                  <a:pt x="920" y="587"/>
                </a:lnTo>
                <a:lnTo>
                  <a:pt x="972" y="614"/>
                </a:lnTo>
                <a:lnTo>
                  <a:pt x="998" y="658"/>
                </a:lnTo>
                <a:lnTo>
                  <a:pt x="1013" y="667"/>
                </a:lnTo>
                <a:lnTo>
                  <a:pt x="1026" y="695"/>
                </a:lnTo>
                <a:lnTo>
                  <a:pt x="1035" y="714"/>
                </a:lnTo>
                <a:lnTo>
                  <a:pt x="1036" y="723"/>
                </a:lnTo>
                <a:lnTo>
                  <a:pt x="1028" y="731"/>
                </a:lnTo>
                <a:lnTo>
                  <a:pt x="1002" y="740"/>
                </a:lnTo>
                <a:lnTo>
                  <a:pt x="994" y="746"/>
                </a:lnTo>
                <a:lnTo>
                  <a:pt x="998" y="753"/>
                </a:lnTo>
                <a:lnTo>
                  <a:pt x="1015" y="757"/>
                </a:lnTo>
                <a:lnTo>
                  <a:pt x="1018" y="761"/>
                </a:lnTo>
                <a:lnTo>
                  <a:pt x="1007" y="777"/>
                </a:lnTo>
                <a:lnTo>
                  <a:pt x="1014" y="785"/>
                </a:lnTo>
                <a:lnTo>
                  <a:pt x="1015" y="804"/>
                </a:lnTo>
                <a:lnTo>
                  <a:pt x="986" y="822"/>
                </a:lnTo>
                <a:lnTo>
                  <a:pt x="986" y="828"/>
                </a:lnTo>
                <a:lnTo>
                  <a:pt x="996" y="840"/>
                </a:lnTo>
                <a:lnTo>
                  <a:pt x="994" y="849"/>
                </a:lnTo>
                <a:lnTo>
                  <a:pt x="967" y="860"/>
                </a:lnTo>
                <a:lnTo>
                  <a:pt x="959" y="869"/>
                </a:lnTo>
                <a:lnTo>
                  <a:pt x="957" y="876"/>
                </a:lnTo>
                <a:lnTo>
                  <a:pt x="951" y="884"/>
                </a:lnTo>
                <a:lnTo>
                  <a:pt x="947" y="899"/>
                </a:lnTo>
                <a:lnTo>
                  <a:pt x="931" y="912"/>
                </a:lnTo>
                <a:lnTo>
                  <a:pt x="942" y="923"/>
                </a:lnTo>
                <a:lnTo>
                  <a:pt x="939" y="931"/>
                </a:lnTo>
                <a:lnTo>
                  <a:pt x="928" y="934"/>
                </a:lnTo>
                <a:lnTo>
                  <a:pt x="914" y="921"/>
                </a:lnTo>
                <a:lnTo>
                  <a:pt x="904" y="920"/>
                </a:lnTo>
                <a:lnTo>
                  <a:pt x="899" y="921"/>
                </a:lnTo>
                <a:lnTo>
                  <a:pt x="899" y="933"/>
                </a:lnTo>
                <a:lnTo>
                  <a:pt x="897" y="935"/>
                </a:lnTo>
                <a:lnTo>
                  <a:pt x="882" y="936"/>
                </a:lnTo>
                <a:lnTo>
                  <a:pt x="880" y="946"/>
                </a:lnTo>
                <a:lnTo>
                  <a:pt x="869" y="959"/>
                </a:lnTo>
                <a:lnTo>
                  <a:pt x="869" y="976"/>
                </a:lnTo>
                <a:lnTo>
                  <a:pt x="862" y="1011"/>
                </a:lnTo>
                <a:lnTo>
                  <a:pt x="858" y="1019"/>
                </a:lnTo>
                <a:lnTo>
                  <a:pt x="844" y="1022"/>
                </a:lnTo>
                <a:lnTo>
                  <a:pt x="842" y="1034"/>
                </a:lnTo>
                <a:lnTo>
                  <a:pt x="823" y="1036"/>
                </a:lnTo>
                <a:lnTo>
                  <a:pt x="820" y="1045"/>
                </a:lnTo>
                <a:lnTo>
                  <a:pt x="815" y="1046"/>
                </a:lnTo>
                <a:lnTo>
                  <a:pt x="790" y="1022"/>
                </a:lnTo>
                <a:lnTo>
                  <a:pt x="790" y="1018"/>
                </a:lnTo>
                <a:lnTo>
                  <a:pt x="799" y="1008"/>
                </a:lnTo>
                <a:lnTo>
                  <a:pt x="810" y="987"/>
                </a:lnTo>
                <a:lnTo>
                  <a:pt x="806" y="984"/>
                </a:lnTo>
                <a:lnTo>
                  <a:pt x="787" y="987"/>
                </a:lnTo>
                <a:lnTo>
                  <a:pt x="779" y="984"/>
                </a:lnTo>
                <a:lnTo>
                  <a:pt x="762" y="956"/>
                </a:lnTo>
                <a:lnTo>
                  <a:pt x="758" y="939"/>
                </a:lnTo>
                <a:lnTo>
                  <a:pt x="747" y="936"/>
                </a:lnTo>
                <a:lnTo>
                  <a:pt x="737" y="922"/>
                </a:lnTo>
                <a:lnTo>
                  <a:pt x="726" y="928"/>
                </a:lnTo>
                <a:lnTo>
                  <a:pt x="708" y="953"/>
                </a:lnTo>
                <a:lnTo>
                  <a:pt x="693" y="949"/>
                </a:lnTo>
                <a:lnTo>
                  <a:pt x="683" y="958"/>
                </a:lnTo>
                <a:lnTo>
                  <a:pt x="683" y="961"/>
                </a:lnTo>
                <a:lnTo>
                  <a:pt x="691" y="965"/>
                </a:lnTo>
                <a:lnTo>
                  <a:pt x="701" y="981"/>
                </a:lnTo>
                <a:lnTo>
                  <a:pt x="702" y="993"/>
                </a:lnTo>
                <a:lnTo>
                  <a:pt x="699" y="1003"/>
                </a:lnTo>
                <a:lnTo>
                  <a:pt x="693" y="1003"/>
                </a:lnTo>
                <a:lnTo>
                  <a:pt x="675" y="986"/>
                </a:lnTo>
                <a:lnTo>
                  <a:pt x="663" y="983"/>
                </a:lnTo>
                <a:lnTo>
                  <a:pt x="655" y="987"/>
                </a:lnTo>
                <a:lnTo>
                  <a:pt x="643" y="984"/>
                </a:lnTo>
                <a:lnTo>
                  <a:pt x="629" y="988"/>
                </a:lnTo>
                <a:lnTo>
                  <a:pt x="598" y="1009"/>
                </a:lnTo>
                <a:lnTo>
                  <a:pt x="578" y="1003"/>
                </a:lnTo>
                <a:lnTo>
                  <a:pt x="561" y="1003"/>
                </a:lnTo>
                <a:lnTo>
                  <a:pt x="548" y="1013"/>
                </a:lnTo>
                <a:lnTo>
                  <a:pt x="542" y="1004"/>
                </a:lnTo>
                <a:lnTo>
                  <a:pt x="556" y="975"/>
                </a:lnTo>
                <a:lnTo>
                  <a:pt x="531" y="976"/>
                </a:lnTo>
                <a:lnTo>
                  <a:pt x="528" y="981"/>
                </a:lnTo>
                <a:lnTo>
                  <a:pt x="525" y="1003"/>
                </a:lnTo>
                <a:lnTo>
                  <a:pt x="533" y="1013"/>
                </a:lnTo>
                <a:lnTo>
                  <a:pt x="526" y="1019"/>
                </a:lnTo>
                <a:lnTo>
                  <a:pt x="509" y="1017"/>
                </a:lnTo>
                <a:lnTo>
                  <a:pt x="496" y="1039"/>
                </a:lnTo>
                <a:lnTo>
                  <a:pt x="487" y="1040"/>
                </a:lnTo>
                <a:lnTo>
                  <a:pt x="458" y="1031"/>
                </a:lnTo>
                <a:lnTo>
                  <a:pt x="453" y="1015"/>
                </a:lnTo>
                <a:lnTo>
                  <a:pt x="441" y="997"/>
                </a:lnTo>
                <a:lnTo>
                  <a:pt x="427" y="999"/>
                </a:lnTo>
                <a:lnTo>
                  <a:pt x="415" y="1014"/>
                </a:lnTo>
                <a:lnTo>
                  <a:pt x="405" y="1018"/>
                </a:lnTo>
                <a:lnTo>
                  <a:pt x="397" y="1014"/>
                </a:lnTo>
                <a:lnTo>
                  <a:pt x="391" y="998"/>
                </a:lnTo>
                <a:lnTo>
                  <a:pt x="381" y="993"/>
                </a:lnTo>
                <a:lnTo>
                  <a:pt x="375" y="1011"/>
                </a:lnTo>
                <a:lnTo>
                  <a:pt x="377" y="1020"/>
                </a:lnTo>
                <a:lnTo>
                  <a:pt x="372" y="1030"/>
                </a:lnTo>
                <a:lnTo>
                  <a:pt x="370" y="1044"/>
                </a:lnTo>
                <a:lnTo>
                  <a:pt x="381" y="1052"/>
                </a:lnTo>
                <a:lnTo>
                  <a:pt x="384" y="1067"/>
                </a:lnTo>
                <a:lnTo>
                  <a:pt x="395" y="1078"/>
                </a:lnTo>
                <a:lnTo>
                  <a:pt x="396" y="1088"/>
                </a:lnTo>
                <a:lnTo>
                  <a:pt x="394" y="1094"/>
                </a:lnTo>
                <a:lnTo>
                  <a:pt x="376" y="1105"/>
                </a:lnTo>
                <a:lnTo>
                  <a:pt x="358" y="1107"/>
                </a:lnTo>
                <a:lnTo>
                  <a:pt x="351" y="1125"/>
                </a:lnTo>
                <a:lnTo>
                  <a:pt x="335" y="1122"/>
                </a:lnTo>
                <a:lnTo>
                  <a:pt x="321" y="1128"/>
                </a:lnTo>
                <a:lnTo>
                  <a:pt x="318" y="1136"/>
                </a:lnTo>
                <a:lnTo>
                  <a:pt x="311" y="1135"/>
                </a:lnTo>
                <a:lnTo>
                  <a:pt x="300" y="1142"/>
                </a:lnTo>
                <a:lnTo>
                  <a:pt x="296" y="1129"/>
                </a:lnTo>
                <a:lnTo>
                  <a:pt x="292" y="1129"/>
                </a:lnTo>
                <a:lnTo>
                  <a:pt x="289" y="1134"/>
                </a:lnTo>
                <a:lnTo>
                  <a:pt x="286" y="1155"/>
                </a:lnTo>
                <a:lnTo>
                  <a:pt x="281" y="1161"/>
                </a:lnTo>
                <a:lnTo>
                  <a:pt x="278" y="1154"/>
                </a:lnTo>
                <a:lnTo>
                  <a:pt x="269" y="1152"/>
                </a:lnTo>
                <a:lnTo>
                  <a:pt x="261" y="1141"/>
                </a:lnTo>
                <a:lnTo>
                  <a:pt x="241" y="1141"/>
                </a:lnTo>
                <a:lnTo>
                  <a:pt x="226" y="1119"/>
                </a:lnTo>
                <a:lnTo>
                  <a:pt x="226" y="1112"/>
                </a:lnTo>
                <a:lnTo>
                  <a:pt x="220" y="1103"/>
                </a:lnTo>
                <a:lnTo>
                  <a:pt x="199" y="1090"/>
                </a:lnTo>
                <a:lnTo>
                  <a:pt x="176" y="1067"/>
                </a:lnTo>
                <a:lnTo>
                  <a:pt x="161" y="1069"/>
                </a:lnTo>
                <a:lnTo>
                  <a:pt x="136" y="1086"/>
                </a:lnTo>
                <a:lnTo>
                  <a:pt x="128" y="1083"/>
                </a:lnTo>
                <a:lnTo>
                  <a:pt x="124" y="1075"/>
                </a:lnTo>
                <a:lnTo>
                  <a:pt x="114" y="1070"/>
                </a:lnTo>
                <a:lnTo>
                  <a:pt x="111" y="1056"/>
                </a:lnTo>
                <a:lnTo>
                  <a:pt x="93" y="1039"/>
                </a:lnTo>
                <a:lnTo>
                  <a:pt x="82" y="1023"/>
                </a:lnTo>
                <a:lnTo>
                  <a:pt x="64" y="991"/>
                </a:lnTo>
                <a:lnTo>
                  <a:pt x="68" y="980"/>
                </a:lnTo>
                <a:lnTo>
                  <a:pt x="66" y="971"/>
                </a:lnTo>
                <a:lnTo>
                  <a:pt x="51" y="952"/>
                </a:lnTo>
                <a:lnTo>
                  <a:pt x="44" y="951"/>
                </a:lnTo>
                <a:lnTo>
                  <a:pt x="49" y="929"/>
                </a:lnTo>
                <a:lnTo>
                  <a:pt x="55" y="919"/>
                </a:lnTo>
                <a:lnTo>
                  <a:pt x="57" y="917"/>
                </a:lnTo>
                <a:lnTo>
                  <a:pt x="44" y="911"/>
                </a:lnTo>
                <a:lnTo>
                  <a:pt x="42" y="905"/>
                </a:lnTo>
                <a:lnTo>
                  <a:pt x="70" y="888"/>
                </a:lnTo>
                <a:lnTo>
                  <a:pt x="71" y="882"/>
                </a:lnTo>
                <a:lnTo>
                  <a:pt x="70" y="880"/>
                </a:lnTo>
                <a:lnTo>
                  <a:pt x="55" y="883"/>
                </a:lnTo>
                <a:lnTo>
                  <a:pt x="51" y="879"/>
                </a:lnTo>
                <a:lnTo>
                  <a:pt x="51" y="873"/>
                </a:lnTo>
                <a:lnTo>
                  <a:pt x="77" y="833"/>
                </a:lnTo>
                <a:lnTo>
                  <a:pt x="80" y="819"/>
                </a:lnTo>
                <a:lnTo>
                  <a:pt x="93" y="810"/>
                </a:lnTo>
                <a:lnTo>
                  <a:pt x="101" y="799"/>
                </a:lnTo>
                <a:lnTo>
                  <a:pt x="131" y="794"/>
                </a:lnTo>
                <a:lnTo>
                  <a:pt x="132" y="791"/>
                </a:lnTo>
                <a:lnTo>
                  <a:pt x="129" y="787"/>
                </a:lnTo>
                <a:lnTo>
                  <a:pt x="113" y="782"/>
                </a:lnTo>
                <a:lnTo>
                  <a:pt x="107" y="773"/>
                </a:lnTo>
                <a:lnTo>
                  <a:pt x="112" y="754"/>
                </a:lnTo>
                <a:lnTo>
                  <a:pt x="130" y="742"/>
                </a:lnTo>
                <a:lnTo>
                  <a:pt x="132" y="736"/>
                </a:lnTo>
                <a:lnTo>
                  <a:pt x="130" y="728"/>
                </a:lnTo>
                <a:lnTo>
                  <a:pt x="120" y="724"/>
                </a:lnTo>
                <a:lnTo>
                  <a:pt x="97" y="729"/>
                </a:lnTo>
                <a:lnTo>
                  <a:pt x="74" y="725"/>
                </a:lnTo>
                <a:lnTo>
                  <a:pt x="55" y="706"/>
                </a:lnTo>
                <a:lnTo>
                  <a:pt x="37" y="693"/>
                </a:lnTo>
                <a:lnTo>
                  <a:pt x="24" y="677"/>
                </a:lnTo>
                <a:lnTo>
                  <a:pt x="9" y="671"/>
                </a:lnTo>
                <a:lnTo>
                  <a:pt x="2" y="663"/>
                </a:lnTo>
                <a:lnTo>
                  <a:pt x="0" y="654"/>
                </a:lnTo>
                <a:lnTo>
                  <a:pt x="0" y="637"/>
                </a:lnTo>
                <a:lnTo>
                  <a:pt x="9" y="624"/>
                </a:lnTo>
                <a:lnTo>
                  <a:pt x="32" y="615"/>
                </a:lnTo>
                <a:lnTo>
                  <a:pt x="53" y="602"/>
                </a:lnTo>
                <a:lnTo>
                  <a:pt x="93" y="599"/>
                </a:lnTo>
                <a:lnTo>
                  <a:pt x="98" y="586"/>
                </a:lnTo>
                <a:lnTo>
                  <a:pt x="112" y="581"/>
                </a:lnTo>
                <a:lnTo>
                  <a:pt x="121" y="562"/>
                </a:lnTo>
                <a:lnTo>
                  <a:pt x="118" y="555"/>
                </a:lnTo>
                <a:lnTo>
                  <a:pt x="103" y="539"/>
                </a:lnTo>
                <a:lnTo>
                  <a:pt x="74" y="559"/>
                </a:lnTo>
                <a:lnTo>
                  <a:pt x="64" y="573"/>
                </a:lnTo>
                <a:lnTo>
                  <a:pt x="52" y="576"/>
                </a:lnTo>
                <a:lnTo>
                  <a:pt x="48" y="573"/>
                </a:lnTo>
                <a:lnTo>
                  <a:pt x="53" y="559"/>
                </a:lnTo>
                <a:lnTo>
                  <a:pt x="45" y="542"/>
                </a:lnTo>
                <a:lnTo>
                  <a:pt x="45" y="529"/>
                </a:lnTo>
                <a:lnTo>
                  <a:pt x="67" y="513"/>
                </a:lnTo>
                <a:lnTo>
                  <a:pt x="72" y="506"/>
                </a:lnTo>
                <a:lnTo>
                  <a:pt x="76" y="482"/>
                </a:lnTo>
                <a:lnTo>
                  <a:pt x="93" y="470"/>
                </a:lnTo>
                <a:lnTo>
                  <a:pt x="95" y="463"/>
                </a:lnTo>
                <a:lnTo>
                  <a:pt x="91" y="446"/>
                </a:lnTo>
                <a:lnTo>
                  <a:pt x="102" y="421"/>
                </a:lnTo>
                <a:lnTo>
                  <a:pt x="124" y="417"/>
                </a:lnTo>
                <a:lnTo>
                  <a:pt x="130" y="409"/>
                </a:lnTo>
                <a:lnTo>
                  <a:pt x="130" y="403"/>
                </a:lnTo>
                <a:lnTo>
                  <a:pt x="112" y="393"/>
                </a:lnTo>
                <a:lnTo>
                  <a:pt x="107" y="383"/>
                </a:lnTo>
                <a:lnTo>
                  <a:pt x="78" y="376"/>
                </a:lnTo>
                <a:lnTo>
                  <a:pt x="74" y="372"/>
                </a:lnTo>
                <a:lnTo>
                  <a:pt x="70" y="363"/>
                </a:lnTo>
                <a:lnTo>
                  <a:pt x="50" y="360"/>
                </a:lnTo>
                <a:lnTo>
                  <a:pt x="41" y="357"/>
                </a:lnTo>
                <a:lnTo>
                  <a:pt x="37" y="350"/>
                </a:lnTo>
                <a:lnTo>
                  <a:pt x="29" y="329"/>
                </a:lnTo>
                <a:lnTo>
                  <a:pt x="31" y="319"/>
                </a:lnTo>
                <a:lnTo>
                  <a:pt x="48" y="300"/>
                </a:lnTo>
                <a:lnTo>
                  <a:pt x="41" y="278"/>
                </a:lnTo>
                <a:lnTo>
                  <a:pt x="59" y="269"/>
                </a:lnTo>
                <a:lnTo>
                  <a:pt x="63" y="253"/>
                </a:lnTo>
                <a:lnTo>
                  <a:pt x="75" y="242"/>
                </a:lnTo>
                <a:lnTo>
                  <a:pt x="78" y="243"/>
                </a:lnTo>
                <a:lnTo>
                  <a:pt x="111" y="219"/>
                </a:lnTo>
                <a:lnTo>
                  <a:pt x="127" y="220"/>
                </a:lnTo>
                <a:lnTo>
                  <a:pt x="144" y="236"/>
                </a:lnTo>
                <a:lnTo>
                  <a:pt x="169" y="229"/>
                </a:lnTo>
                <a:lnTo>
                  <a:pt x="182" y="231"/>
                </a:lnTo>
                <a:lnTo>
                  <a:pt x="218" y="265"/>
                </a:lnTo>
                <a:lnTo>
                  <a:pt x="235" y="252"/>
                </a:lnTo>
                <a:lnTo>
                  <a:pt x="250" y="249"/>
                </a:lnTo>
                <a:lnTo>
                  <a:pt x="251" y="225"/>
                </a:lnTo>
                <a:lnTo>
                  <a:pt x="246" y="208"/>
                </a:lnTo>
                <a:lnTo>
                  <a:pt x="299" y="192"/>
                </a:lnTo>
                <a:lnTo>
                  <a:pt x="316" y="199"/>
                </a:lnTo>
                <a:lnTo>
                  <a:pt x="322" y="219"/>
                </a:lnTo>
                <a:lnTo>
                  <a:pt x="332" y="217"/>
                </a:lnTo>
                <a:lnTo>
                  <a:pt x="347" y="224"/>
                </a:lnTo>
                <a:lnTo>
                  <a:pt x="355" y="212"/>
                </a:lnTo>
                <a:lnTo>
                  <a:pt x="372" y="218"/>
                </a:lnTo>
                <a:lnTo>
                  <a:pt x="387" y="216"/>
                </a:lnTo>
                <a:lnTo>
                  <a:pt x="396" y="209"/>
                </a:lnTo>
                <a:lnTo>
                  <a:pt x="400" y="198"/>
                </a:lnTo>
                <a:lnTo>
                  <a:pt x="422" y="189"/>
                </a:lnTo>
                <a:lnTo>
                  <a:pt x="429" y="180"/>
                </a:lnTo>
                <a:lnTo>
                  <a:pt x="425" y="149"/>
                </a:lnTo>
                <a:lnTo>
                  <a:pt x="429" y="136"/>
                </a:lnTo>
                <a:lnTo>
                  <a:pt x="444" y="133"/>
                </a:lnTo>
                <a:lnTo>
                  <a:pt x="459" y="114"/>
                </a:lnTo>
                <a:lnTo>
                  <a:pt x="476" y="115"/>
                </a:lnTo>
                <a:lnTo>
                  <a:pt x="489" y="110"/>
                </a:lnTo>
                <a:lnTo>
                  <a:pt x="534" y="56"/>
                </a:lnTo>
                <a:lnTo>
                  <a:pt x="546" y="54"/>
                </a:lnTo>
                <a:lnTo>
                  <a:pt x="548" y="47"/>
                </a:lnTo>
                <a:lnTo>
                  <a:pt x="543" y="37"/>
                </a:lnTo>
                <a:lnTo>
                  <a:pt x="544" y="34"/>
                </a:lnTo>
                <a:lnTo>
                  <a:pt x="551" y="33"/>
                </a:lnTo>
                <a:lnTo>
                  <a:pt x="563" y="41"/>
                </a:lnTo>
                <a:lnTo>
                  <a:pt x="579" y="41"/>
                </a:lnTo>
                <a:lnTo>
                  <a:pt x="599" y="25"/>
                </a:lnTo>
                <a:lnTo>
                  <a:pt x="611" y="24"/>
                </a:lnTo>
                <a:lnTo>
                  <a:pt x="626" y="6"/>
                </a:lnTo>
                <a:lnTo>
                  <a:pt x="626" y="6"/>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1" name="Google Shape;671;p88"/>
          <p:cNvSpPr/>
          <p:nvPr/>
        </p:nvSpPr>
        <p:spPr>
          <a:xfrm>
            <a:off x="4054078" y="3383756"/>
            <a:ext cx="355997" cy="552452"/>
          </a:xfrm>
          <a:custGeom>
            <a:rect b="b" l="l" r="r" t="t"/>
            <a:pathLst>
              <a:path extrusionOk="0" h="926" w="597">
                <a:moveTo>
                  <a:pt x="48" y="0"/>
                </a:moveTo>
                <a:lnTo>
                  <a:pt x="48" y="0"/>
                </a:lnTo>
                <a:cubicBezTo>
                  <a:pt x="48" y="0"/>
                  <a:pt x="0" y="23"/>
                  <a:pt x="23" y="104"/>
                </a:cubicBezTo>
                <a:cubicBezTo>
                  <a:pt x="45" y="185"/>
                  <a:pt x="32" y="502"/>
                  <a:pt x="32" y="502"/>
                </a:cubicBezTo>
                <a:lnTo>
                  <a:pt x="223" y="875"/>
                </a:lnTo>
                <a:lnTo>
                  <a:pt x="317" y="908"/>
                </a:lnTo>
                <a:lnTo>
                  <a:pt x="432" y="926"/>
                </a:lnTo>
                <a:lnTo>
                  <a:pt x="597" y="644"/>
                </a:lnTo>
                <a:lnTo>
                  <a:pt x="464" y="260"/>
                </a:lnTo>
                <a:lnTo>
                  <a:pt x="48" y="0"/>
                </a:lnTo>
                <a:close/>
              </a:path>
            </a:pathLst>
          </a:custGeom>
          <a:solidFill>
            <a:srgbClr val="36A69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2" name="Google Shape;672;p88"/>
          <p:cNvSpPr/>
          <p:nvPr/>
        </p:nvSpPr>
        <p:spPr>
          <a:xfrm>
            <a:off x="4316015" y="1658541"/>
            <a:ext cx="615553" cy="770334"/>
          </a:xfrm>
          <a:custGeom>
            <a:rect b="b" l="l" r="r" t="t"/>
            <a:pathLst>
              <a:path extrusionOk="0" h="1287" w="1031">
                <a:moveTo>
                  <a:pt x="478" y="112"/>
                </a:moveTo>
                <a:lnTo>
                  <a:pt x="478" y="112"/>
                </a:lnTo>
                <a:lnTo>
                  <a:pt x="479" y="112"/>
                </a:lnTo>
                <a:lnTo>
                  <a:pt x="481" y="112"/>
                </a:lnTo>
                <a:lnTo>
                  <a:pt x="483" y="111"/>
                </a:lnTo>
                <a:lnTo>
                  <a:pt x="484" y="110"/>
                </a:lnTo>
                <a:lnTo>
                  <a:pt x="483" y="114"/>
                </a:lnTo>
                <a:lnTo>
                  <a:pt x="486" y="115"/>
                </a:lnTo>
                <a:lnTo>
                  <a:pt x="487" y="115"/>
                </a:lnTo>
                <a:lnTo>
                  <a:pt x="489" y="114"/>
                </a:lnTo>
                <a:lnTo>
                  <a:pt x="492" y="114"/>
                </a:lnTo>
                <a:lnTo>
                  <a:pt x="492" y="115"/>
                </a:lnTo>
                <a:lnTo>
                  <a:pt x="490" y="118"/>
                </a:lnTo>
                <a:lnTo>
                  <a:pt x="490" y="121"/>
                </a:lnTo>
                <a:lnTo>
                  <a:pt x="489" y="122"/>
                </a:lnTo>
                <a:lnTo>
                  <a:pt x="489" y="129"/>
                </a:lnTo>
                <a:lnTo>
                  <a:pt x="491" y="131"/>
                </a:lnTo>
                <a:lnTo>
                  <a:pt x="491" y="132"/>
                </a:lnTo>
                <a:lnTo>
                  <a:pt x="486" y="130"/>
                </a:lnTo>
                <a:lnTo>
                  <a:pt x="483" y="130"/>
                </a:lnTo>
                <a:lnTo>
                  <a:pt x="482" y="129"/>
                </a:lnTo>
                <a:lnTo>
                  <a:pt x="481" y="130"/>
                </a:lnTo>
                <a:lnTo>
                  <a:pt x="481" y="131"/>
                </a:lnTo>
                <a:lnTo>
                  <a:pt x="477" y="131"/>
                </a:lnTo>
                <a:lnTo>
                  <a:pt x="475" y="129"/>
                </a:lnTo>
                <a:lnTo>
                  <a:pt x="475" y="122"/>
                </a:lnTo>
                <a:lnTo>
                  <a:pt x="473" y="120"/>
                </a:lnTo>
                <a:lnTo>
                  <a:pt x="471" y="119"/>
                </a:lnTo>
                <a:lnTo>
                  <a:pt x="468" y="117"/>
                </a:lnTo>
                <a:lnTo>
                  <a:pt x="461" y="117"/>
                </a:lnTo>
                <a:lnTo>
                  <a:pt x="458" y="119"/>
                </a:lnTo>
                <a:lnTo>
                  <a:pt x="457" y="122"/>
                </a:lnTo>
                <a:lnTo>
                  <a:pt x="454" y="122"/>
                </a:lnTo>
                <a:lnTo>
                  <a:pt x="450" y="120"/>
                </a:lnTo>
                <a:lnTo>
                  <a:pt x="449" y="116"/>
                </a:lnTo>
                <a:lnTo>
                  <a:pt x="449" y="112"/>
                </a:lnTo>
                <a:lnTo>
                  <a:pt x="450" y="112"/>
                </a:lnTo>
                <a:lnTo>
                  <a:pt x="454" y="112"/>
                </a:lnTo>
                <a:lnTo>
                  <a:pt x="458" y="113"/>
                </a:lnTo>
                <a:lnTo>
                  <a:pt x="460" y="115"/>
                </a:lnTo>
                <a:lnTo>
                  <a:pt x="464" y="115"/>
                </a:lnTo>
                <a:lnTo>
                  <a:pt x="472" y="115"/>
                </a:lnTo>
                <a:lnTo>
                  <a:pt x="474" y="113"/>
                </a:lnTo>
                <a:lnTo>
                  <a:pt x="474" y="112"/>
                </a:lnTo>
                <a:lnTo>
                  <a:pt x="476" y="112"/>
                </a:lnTo>
                <a:lnTo>
                  <a:pt x="477" y="110"/>
                </a:lnTo>
                <a:lnTo>
                  <a:pt x="480" y="110"/>
                </a:lnTo>
                <a:lnTo>
                  <a:pt x="478" y="112"/>
                </a:lnTo>
                <a:close/>
                <a:moveTo>
                  <a:pt x="354" y="0"/>
                </a:moveTo>
                <a:lnTo>
                  <a:pt x="354" y="0"/>
                </a:lnTo>
                <a:lnTo>
                  <a:pt x="355" y="2"/>
                </a:lnTo>
                <a:lnTo>
                  <a:pt x="356" y="2"/>
                </a:lnTo>
                <a:lnTo>
                  <a:pt x="359" y="3"/>
                </a:lnTo>
                <a:lnTo>
                  <a:pt x="360" y="6"/>
                </a:lnTo>
                <a:lnTo>
                  <a:pt x="363" y="9"/>
                </a:lnTo>
                <a:lnTo>
                  <a:pt x="363" y="12"/>
                </a:lnTo>
                <a:lnTo>
                  <a:pt x="364" y="13"/>
                </a:lnTo>
                <a:lnTo>
                  <a:pt x="367" y="14"/>
                </a:lnTo>
                <a:lnTo>
                  <a:pt x="367" y="16"/>
                </a:lnTo>
                <a:lnTo>
                  <a:pt x="370" y="18"/>
                </a:lnTo>
                <a:lnTo>
                  <a:pt x="370" y="22"/>
                </a:lnTo>
                <a:lnTo>
                  <a:pt x="373" y="24"/>
                </a:lnTo>
                <a:lnTo>
                  <a:pt x="373" y="26"/>
                </a:lnTo>
                <a:lnTo>
                  <a:pt x="372" y="27"/>
                </a:lnTo>
                <a:lnTo>
                  <a:pt x="372" y="28"/>
                </a:lnTo>
                <a:lnTo>
                  <a:pt x="374" y="29"/>
                </a:lnTo>
                <a:lnTo>
                  <a:pt x="374" y="32"/>
                </a:lnTo>
                <a:lnTo>
                  <a:pt x="376" y="34"/>
                </a:lnTo>
                <a:lnTo>
                  <a:pt x="376" y="36"/>
                </a:lnTo>
                <a:lnTo>
                  <a:pt x="375" y="37"/>
                </a:lnTo>
                <a:lnTo>
                  <a:pt x="372" y="37"/>
                </a:lnTo>
                <a:lnTo>
                  <a:pt x="370" y="38"/>
                </a:lnTo>
                <a:lnTo>
                  <a:pt x="367" y="39"/>
                </a:lnTo>
                <a:lnTo>
                  <a:pt x="367" y="41"/>
                </a:lnTo>
                <a:lnTo>
                  <a:pt x="369" y="42"/>
                </a:lnTo>
                <a:lnTo>
                  <a:pt x="371" y="42"/>
                </a:lnTo>
                <a:lnTo>
                  <a:pt x="371" y="43"/>
                </a:lnTo>
                <a:lnTo>
                  <a:pt x="372" y="43"/>
                </a:lnTo>
                <a:lnTo>
                  <a:pt x="373" y="42"/>
                </a:lnTo>
                <a:lnTo>
                  <a:pt x="374" y="42"/>
                </a:lnTo>
                <a:lnTo>
                  <a:pt x="376" y="48"/>
                </a:lnTo>
                <a:lnTo>
                  <a:pt x="380" y="53"/>
                </a:lnTo>
                <a:lnTo>
                  <a:pt x="383" y="55"/>
                </a:lnTo>
                <a:lnTo>
                  <a:pt x="384" y="57"/>
                </a:lnTo>
                <a:lnTo>
                  <a:pt x="385" y="57"/>
                </a:lnTo>
                <a:lnTo>
                  <a:pt x="386" y="61"/>
                </a:lnTo>
                <a:lnTo>
                  <a:pt x="390" y="64"/>
                </a:lnTo>
                <a:lnTo>
                  <a:pt x="391" y="68"/>
                </a:lnTo>
                <a:lnTo>
                  <a:pt x="393" y="70"/>
                </a:lnTo>
                <a:lnTo>
                  <a:pt x="398" y="74"/>
                </a:lnTo>
                <a:lnTo>
                  <a:pt x="399" y="77"/>
                </a:lnTo>
                <a:lnTo>
                  <a:pt x="405" y="83"/>
                </a:lnTo>
                <a:lnTo>
                  <a:pt x="413" y="88"/>
                </a:lnTo>
                <a:lnTo>
                  <a:pt x="414" y="90"/>
                </a:lnTo>
                <a:lnTo>
                  <a:pt x="415" y="93"/>
                </a:lnTo>
                <a:lnTo>
                  <a:pt x="418" y="96"/>
                </a:lnTo>
                <a:lnTo>
                  <a:pt x="422" y="97"/>
                </a:lnTo>
                <a:lnTo>
                  <a:pt x="426" y="101"/>
                </a:lnTo>
                <a:lnTo>
                  <a:pt x="429" y="102"/>
                </a:lnTo>
                <a:lnTo>
                  <a:pt x="430" y="103"/>
                </a:lnTo>
                <a:lnTo>
                  <a:pt x="431" y="104"/>
                </a:lnTo>
                <a:lnTo>
                  <a:pt x="435" y="110"/>
                </a:lnTo>
                <a:lnTo>
                  <a:pt x="436" y="111"/>
                </a:lnTo>
                <a:lnTo>
                  <a:pt x="439" y="117"/>
                </a:lnTo>
                <a:lnTo>
                  <a:pt x="440" y="125"/>
                </a:lnTo>
                <a:lnTo>
                  <a:pt x="444" y="132"/>
                </a:lnTo>
                <a:lnTo>
                  <a:pt x="444" y="136"/>
                </a:lnTo>
                <a:lnTo>
                  <a:pt x="446" y="140"/>
                </a:lnTo>
                <a:lnTo>
                  <a:pt x="447" y="143"/>
                </a:lnTo>
                <a:lnTo>
                  <a:pt x="449" y="145"/>
                </a:lnTo>
                <a:lnTo>
                  <a:pt x="453" y="146"/>
                </a:lnTo>
                <a:lnTo>
                  <a:pt x="456" y="153"/>
                </a:lnTo>
                <a:lnTo>
                  <a:pt x="455" y="154"/>
                </a:lnTo>
                <a:lnTo>
                  <a:pt x="456" y="156"/>
                </a:lnTo>
                <a:lnTo>
                  <a:pt x="458" y="156"/>
                </a:lnTo>
                <a:lnTo>
                  <a:pt x="461" y="159"/>
                </a:lnTo>
                <a:lnTo>
                  <a:pt x="468" y="161"/>
                </a:lnTo>
                <a:lnTo>
                  <a:pt x="471" y="163"/>
                </a:lnTo>
                <a:lnTo>
                  <a:pt x="474" y="163"/>
                </a:lnTo>
                <a:lnTo>
                  <a:pt x="478" y="160"/>
                </a:lnTo>
                <a:lnTo>
                  <a:pt x="482" y="148"/>
                </a:lnTo>
                <a:lnTo>
                  <a:pt x="483" y="147"/>
                </a:lnTo>
                <a:lnTo>
                  <a:pt x="483" y="147"/>
                </a:lnTo>
                <a:lnTo>
                  <a:pt x="483" y="144"/>
                </a:lnTo>
                <a:lnTo>
                  <a:pt x="481" y="142"/>
                </a:lnTo>
                <a:lnTo>
                  <a:pt x="482" y="141"/>
                </a:lnTo>
                <a:lnTo>
                  <a:pt x="483" y="141"/>
                </a:lnTo>
                <a:lnTo>
                  <a:pt x="485" y="142"/>
                </a:lnTo>
                <a:lnTo>
                  <a:pt x="488" y="157"/>
                </a:lnTo>
                <a:lnTo>
                  <a:pt x="497" y="171"/>
                </a:lnTo>
                <a:lnTo>
                  <a:pt x="497" y="174"/>
                </a:lnTo>
                <a:lnTo>
                  <a:pt x="494" y="179"/>
                </a:lnTo>
                <a:lnTo>
                  <a:pt x="492" y="181"/>
                </a:lnTo>
                <a:lnTo>
                  <a:pt x="487" y="181"/>
                </a:lnTo>
                <a:lnTo>
                  <a:pt x="487" y="182"/>
                </a:lnTo>
                <a:lnTo>
                  <a:pt x="489" y="182"/>
                </a:lnTo>
                <a:lnTo>
                  <a:pt x="490" y="183"/>
                </a:lnTo>
                <a:lnTo>
                  <a:pt x="491" y="186"/>
                </a:lnTo>
                <a:lnTo>
                  <a:pt x="495" y="191"/>
                </a:lnTo>
                <a:lnTo>
                  <a:pt x="495" y="193"/>
                </a:lnTo>
                <a:lnTo>
                  <a:pt x="498" y="192"/>
                </a:lnTo>
                <a:lnTo>
                  <a:pt x="500" y="189"/>
                </a:lnTo>
                <a:lnTo>
                  <a:pt x="500" y="186"/>
                </a:lnTo>
                <a:lnTo>
                  <a:pt x="501" y="185"/>
                </a:lnTo>
                <a:lnTo>
                  <a:pt x="502" y="185"/>
                </a:lnTo>
                <a:lnTo>
                  <a:pt x="503" y="183"/>
                </a:lnTo>
                <a:lnTo>
                  <a:pt x="505" y="183"/>
                </a:lnTo>
                <a:lnTo>
                  <a:pt x="509" y="179"/>
                </a:lnTo>
                <a:lnTo>
                  <a:pt x="512" y="178"/>
                </a:lnTo>
                <a:lnTo>
                  <a:pt x="514" y="180"/>
                </a:lnTo>
                <a:lnTo>
                  <a:pt x="517" y="180"/>
                </a:lnTo>
                <a:lnTo>
                  <a:pt x="518" y="180"/>
                </a:lnTo>
                <a:lnTo>
                  <a:pt x="520" y="180"/>
                </a:lnTo>
                <a:lnTo>
                  <a:pt x="521" y="181"/>
                </a:lnTo>
                <a:lnTo>
                  <a:pt x="521" y="184"/>
                </a:lnTo>
                <a:lnTo>
                  <a:pt x="532" y="188"/>
                </a:lnTo>
                <a:lnTo>
                  <a:pt x="534" y="190"/>
                </a:lnTo>
                <a:lnTo>
                  <a:pt x="536" y="191"/>
                </a:lnTo>
                <a:lnTo>
                  <a:pt x="538" y="195"/>
                </a:lnTo>
                <a:lnTo>
                  <a:pt x="543" y="199"/>
                </a:lnTo>
                <a:lnTo>
                  <a:pt x="543" y="201"/>
                </a:lnTo>
                <a:lnTo>
                  <a:pt x="546" y="202"/>
                </a:lnTo>
                <a:lnTo>
                  <a:pt x="550" y="210"/>
                </a:lnTo>
                <a:lnTo>
                  <a:pt x="552" y="211"/>
                </a:lnTo>
                <a:lnTo>
                  <a:pt x="558" y="213"/>
                </a:lnTo>
                <a:lnTo>
                  <a:pt x="559" y="214"/>
                </a:lnTo>
                <a:lnTo>
                  <a:pt x="561" y="214"/>
                </a:lnTo>
                <a:lnTo>
                  <a:pt x="561" y="215"/>
                </a:lnTo>
                <a:lnTo>
                  <a:pt x="563" y="215"/>
                </a:lnTo>
                <a:lnTo>
                  <a:pt x="565" y="217"/>
                </a:lnTo>
                <a:lnTo>
                  <a:pt x="565" y="218"/>
                </a:lnTo>
                <a:lnTo>
                  <a:pt x="564" y="219"/>
                </a:lnTo>
                <a:lnTo>
                  <a:pt x="564" y="219"/>
                </a:lnTo>
                <a:lnTo>
                  <a:pt x="562" y="219"/>
                </a:lnTo>
                <a:lnTo>
                  <a:pt x="561" y="221"/>
                </a:lnTo>
                <a:lnTo>
                  <a:pt x="562" y="225"/>
                </a:lnTo>
                <a:lnTo>
                  <a:pt x="563" y="229"/>
                </a:lnTo>
                <a:lnTo>
                  <a:pt x="567" y="232"/>
                </a:lnTo>
                <a:lnTo>
                  <a:pt x="568" y="236"/>
                </a:lnTo>
                <a:lnTo>
                  <a:pt x="571" y="238"/>
                </a:lnTo>
                <a:lnTo>
                  <a:pt x="571" y="241"/>
                </a:lnTo>
                <a:lnTo>
                  <a:pt x="573" y="241"/>
                </a:lnTo>
                <a:lnTo>
                  <a:pt x="573" y="243"/>
                </a:lnTo>
                <a:lnTo>
                  <a:pt x="576" y="243"/>
                </a:lnTo>
                <a:lnTo>
                  <a:pt x="574" y="245"/>
                </a:lnTo>
                <a:lnTo>
                  <a:pt x="572" y="245"/>
                </a:lnTo>
                <a:lnTo>
                  <a:pt x="571" y="243"/>
                </a:lnTo>
                <a:lnTo>
                  <a:pt x="570" y="243"/>
                </a:lnTo>
                <a:lnTo>
                  <a:pt x="569" y="244"/>
                </a:lnTo>
                <a:lnTo>
                  <a:pt x="567" y="252"/>
                </a:lnTo>
                <a:lnTo>
                  <a:pt x="565" y="254"/>
                </a:lnTo>
                <a:lnTo>
                  <a:pt x="565" y="256"/>
                </a:lnTo>
                <a:lnTo>
                  <a:pt x="567" y="256"/>
                </a:lnTo>
                <a:lnTo>
                  <a:pt x="567" y="258"/>
                </a:lnTo>
                <a:lnTo>
                  <a:pt x="568" y="259"/>
                </a:lnTo>
                <a:lnTo>
                  <a:pt x="569" y="262"/>
                </a:lnTo>
                <a:lnTo>
                  <a:pt x="571" y="263"/>
                </a:lnTo>
                <a:lnTo>
                  <a:pt x="571" y="265"/>
                </a:lnTo>
                <a:lnTo>
                  <a:pt x="574" y="267"/>
                </a:lnTo>
                <a:lnTo>
                  <a:pt x="576" y="267"/>
                </a:lnTo>
                <a:lnTo>
                  <a:pt x="575" y="269"/>
                </a:lnTo>
                <a:lnTo>
                  <a:pt x="576" y="271"/>
                </a:lnTo>
                <a:lnTo>
                  <a:pt x="580" y="272"/>
                </a:lnTo>
                <a:lnTo>
                  <a:pt x="581" y="273"/>
                </a:lnTo>
                <a:lnTo>
                  <a:pt x="577" y="279"/>
                </a:lnTo>
                <a:lnTo>
                  <a:pt x="577" y="281"/>
                </a:lnTo>
                <a:lnTo>
                  <a:pt x="578" y="283"/>
                </a:lnTo>
                <a:lnTo>
                  <a:pt x="579" y="283"/>
                </a:lnTo>
                <a:lnTo>
                  <a:pt x="579" y="286"/>
                </a:lnTo>
                <a:lnTo>
                  <a:pt x="577" y="289"/>
                </a:lnTo>
                <a:lnTo>
                  <a:pt x="577" y="293"/>
                </a:lnTo>
                <a:lnTo>
                  <a:pt x="578" y="294"/>
                </a:lnTo>
                <a:lnTo>
                  <a:pt x="582" y="298"/>
                </a:lnTo>
                <a:lnTo>
                  <a:pt x="586" y="298"/>
                </a:lnTo>
                <a:lnTo>
                  <a:pt x="588" y="300"/>
                </a:lnTo>
                <a:lnTo>
                  <a:pt x="590" y="300"/>
                </a:lnTo>
                <a:lnTo>
                  <a:pt x="591" y="302"/>
                </a:lnTo>
                <a:lnTo>
                  <a:pt x="591" y="307"/>
                </a:lnTo>
                <a:lnTo>
                  <a:pt x="590" y="308"/>
                </a:lnTo>
                <a:lnTo>
                  <a:pt x="591" y="313"/>
                </a:lnTo>
                <a:lnTo>
                  <a:pt x="590" y="316"/>
                </a:lnTo>
                <a:lnTo>
                  <a:pt x="591" y="323"/>
                </a:lnTo>
                <a:lnTo>
                  <a:pt x="592" y="325"/>
                </a:lnTo>
                <a:lnTo>
                  <a:pt x="593" y="327"/>
                </a:lnTo>
                <a:lnTo>
                  <a:pt x="593" y="330"/>
                </a:lnTo>
                <a:lnTo>
                  <a:pt x="592" y="330"/>
                </a:lnTo>
                <a:lnTo>
                  <a:pt x="591" y="332"/>
                </a:lnTo>
                <a:lnTo>
                  <a:pt x="591" y="333"/>
                </a:lnTo>
                <a:lnTo>
                  <a:pt x="591" y="335"/>
                </a:lnTo>
                <a:lnTo>
                  <a:pt x="593" y="338"/>
                </a:lnTo>
                <a:lnTo>
                  <a:pt x="594" y="341"/>
                </a:lnTo>
                <a:lnTo>
                  <a:pt x="593" y="343"/>
                </a:lnTo>
                <a:lnTo>
                  <a:pt x="592" y="346"/>
                </a:lnTo>
                <a:lnTo>
                  <a:pt x="591" y="348"/>
                </a:lnTo>
                <a:lnTo>
                  <a:pt x="590" y="349"/>
                </a:lnTo>
                <a:lnTo>
                  <a:pt x="590" y="351"/>
                </a:lnTo>
                <a:lnTo>
                  <a:pt x="593" y="355"/>
                </a:lnTo>
                <a:lnTo>
                  <a:pt x="595" y="356"/>
                </a:lnTo>
                <a:lnTo>
                  <a:pt x="598" y="358"/>
                </a:lnTo>
                <a:lnTo>
                  <a:pt x="598" y="362"/>
                </a:lnTo>
                <a:lnTo>
                  <a:pt x="597" y="364"/>
                </a:lnTo>
                <a:lnTo>
                  <a:pt x="597" y="368"/>
                </a:lnTo>
                <a:lnTo>
                  <a:pt x="596" y="370"/>
                </a:lnTo>
                <a:lnTo>
                  <a:pt x="596" y="370"/>
                </a:lnTo>
                <a:lnTo>
                  <a:pt x="596" y="374"/>
                </a:lnTo>
                <a:lnTo>
                  <a:pt x="597" y="378"/>
                </a:lnTo>
                <a:lnTo>
                  <a:pt x="597" y="381"/>
                </a:lnTo>
                <a:lnTo>
                  <a:pt x="596" y="383"/>
                </a:lnTo>
                <a:lnTo>
                  <a:pt x="594" y="382"/>
                </a:lnTo>
                <a:lnTo>
                  <a:pt x="591" y="384"/>
                </a:lnTo>
                <a:lnTo>
                  <a:pt x="589" y="388"/>
                </a:lnTo>
                <a:lnTo>
                  <a:pt x="587" y="394"/>
                </a:lnTo>
                <a:lnTo>
                  <a:pt x="585" y="395"/>
                </a:lnTo>
                <a:lnTo>
                  <a:pt x="582" y="397"/>
                </a:lnTo>
                <a:lnTo>
                  <a:pt x="581" y="400"/>
                </a:lnTo>
                <a:lnTo>
                  <a:pt x="581" y="401"/>
                </a:lnTo>
                <a:lnTo>
                  <a:pt x="580" y="402"/>
                </a:lnTo>
                <a:lnTo>
                  <a:pt x="579" y="402"/>
                </a:lnTo>
                <a:lnTo>
                  <a:pt x="578" y="401"/>
                </a:lnTo>
                <a:lnTo>
                  <a:pt x="575" y="399"/>
                </a:lnTo>
                <a:lnTo>
                  <a:pt x="577" y="398"/>
                </a:lnTo>
                <a:lnTo>
                  <a:pt x="576" y="397"/>
                </a:lnTo>
                <a:lnTo>
                  <a:pt x="574" y="398"/>
                </a:lnTo>
                <a:lnTo>
                  <a:pt x="573" y="399"/>
                </a:lnTo>
                <a:lnTo>
                  <a:pt x="575" y="401"/>
                </a:lnTo>
                <a:lnTo>
                  <a:pt x="576" y="401"/>
                </a:lnTo>
                <a:lnTo>
                  <a:pt x="576" y="403"/>
                </a:lnTo>
                <a:lnTo>
                  <a:pt x="578" y="407"/>
                </a:lnTo>
                <a:lnTo>
                  <a:pt x="579" y="406"/>
                </a:lnTo>
                <a:lnTo>
                  <a:pt x="579" y="403"/>
                </a:lnTo>
                <a:lnTo>
                  <a:pt x="581" y="403"/>
                </a:lnTo>
                <a:lnTo>
                  <a:pt x="582" y="409"/>
                </a:lnTo>
                <a:lnTo>
                  <a:pt x="582" y="410"/>
                </a:lnTo>
                <a:lnTo>
                  <a:pt x="582" y="412"/>
                </a:lnTo>
                <a:lnTo>
                  <a:pt x="583" y="412"/>
                </a:lnTo>
                <a:lnTo>
                  <a:pt x="583" y="417"/>
                </a:lnTo>
                <a:lnTo>
                  <a:pt x="585" y="423"/>
                </a:lnTo>
                <a:lnTo>
                  <a:pt x="585" y="426"/>
                </a:lnTo>
                <a:lnTo>
                  <a:pt x="587" y="428"/>
                </a:lnTo>
                <a:lnTo>
                  <a:pt x="587" y="430"/>
                </a:lnTo>
                <a:lnTo>
                  <a:pt x="590" y="437"/>
                </a:lnTo>
                <a:lnTo>
                  <a:pt x="596" y="446"/>
                </a:lnTo>
                <a:lnTo>
                  <a:pt x="596" y="446"/>
                </a:lnTo>
                <a:lnTo>
                  <a:pt x="595" y="446"/>
                </a:lnTo>
                <a:lnTo>
                  <a:pt x="591" y="444"/>
                </a:lnTo>
                <a:lnTo>
                  <a:pt x="589" y="446"/>
                </a:lnTo>
                <a:lnTo>
                  <a:pt x="589" y="446"/>
                </a:lnTo>
                <a:lnTo>
                  <a:pt x="592" y="448"/>
                </a:lnTo>
                <a:lnTo>
                  <a:pt x="595" y="448"/>
                </a:lnTo>
                <a:lnTo>
                  <a:pt x="598" y="448"/>
                </a:lnTo>
                <a:lnTo>
                  <a:pt x="599" y="448"/>
                </a:lnTo>
                <a:lnTo>
                  <a:pt x="599" y="449"/>
                </a:lnTo>
                <a:lnTo>
                  <a:pt x="601" y="449"/>
                </a:lnTo>
                <a:lnTo>
                  <a:pt x="601" y="448"/>
                </a:lnTo>
                <a:lnTo>
                  <a:pt x="602" y="448"/>
                </a:lnTo>
                <a:lnTo>
                  <a:pt x="603" y="450"/>
                </a:lnTo>
                <a:lnTo>
                  <a:pt x="606" y="455"/>
                </a:lnTo>
                <a:lnTo>
                  <a:pt x="610" y="458"/>
                </a:lnTo>
                <a:lnTo>
                  <a:pt x="613" y="462"/>
                </a:lnTo>
                <a:lnTo>
                  <a:pt x="613" y="472"/>
                </a:lnTo>
                <a:lnTo>
                  <a:pt x="612" y="474"/>
                </a:lnTo>
                <a:lnTo>
                  <a:pt x="611" y="474"/>
                </a:lnTo>
                <a:lnTo>
                  <a:pt x="608" y="477"/>
                </a:lnTo>
                <a:lnTo>
                  <a:pt x="608" y="478"/>
                </a:lnTo>
                <a:lnTo>
                  <a:pt x="605" y="485"/>
                </a:lnTo>
                <a:lnTo>
                  <a:pt x="604" y="485"/>
                </a:lnTo>
                <a:lnTo>
                  <a:pt x="602" y="492"/>
                </a:lnTo>
                <a:lnTo>
                  <a:pt x="601" y="506"/>
                </a:lnTo>
                <a:lnTo>
                  <a:pt x="607" y="528"/>
                </a:lnTo>
                <a:lnTo>
                  <a:pt x="610" y="531"/>
                </a:lnTo>
                <a:lnTo>
                  <a:pt x="611" y="535"/>
                </a:lnTo>
                <a:lnTo>
                  <a:pt x="614" y="540"/>
                </a:lnTo>
                <a:lnTo>
                  <a:pt x="619" y="543"/>
                </a:lnTo>
                <a:lnTo>
                  <a:pt x="622" y="546"/>
                </a:lnTo>
                <a:lnTo>
                  <a:pt x="624" y="553"/>
                </a:lnTo>
                <a:lnTo>
                  <a:pt x="624" y="559"/>
                </a:lnTo>
                <a:lnTo>
                  <a:pt x="625" y="563"/>
                </a:lnTo>
                <a:lnTo>
                  <a:pt x="631" y="573"/>
                </a:lnTo>
                <a:lnTo>
                  <a:pt x="634" y="577"/>
                </a:lnTo>
                <a:lnTo>
                  <a:pt x="634" y="578"/>
                </a:lnTo>
                <a:lnTo>
                  <a:pt x="638" y="580"/>
                </a:lnTo>
                <a:lnTo>
                  <a:pt x="638" y="582"/>
                </a:lnTo>
                <a:lnTo>
                  <a:pt x="638" y="583"/>
                </a:lnTo>
                <a:lnTo>
                  <a:pt x="638" y="587"/>
                </a:lnTo>
                <a:lnTo>
                  <a:pt x="639" y="590"/>
                </a:lnTo>
                <a:lnTo>
                  <a:pt x="640" y="590"/>
                </a:lnTo>
                <a:lnTo>
                  <a:pt x="640" y="592"/>
                </a:lnTo>
                <a:lnTo>
                  <a:pt x="638" y="592"/>
                </a:lnTo>
                <a:lnTo>
                  <a:pt x="637" y="592"/>
                </a:lnTo>
                <a:lnTo>
                  <a:pt x="636" y="592"/>
                </a:lnTo>
                <a:lnTo>
                  <a:pt x="633" y="594"/>
                </a:lnTo>
                <a:lnTo>
                  <a:pt x="632" y="596"/>
                </a:lnTo>
                <a:lnTo>
                  <a:pt x="632" y="600"/>
                </a:lnTo>
                <a:lnTo>
                  <a:pt x="633" y="601"/>
                </a:lnTo>
                <a:lnTo>
                  <a:pt x="629" y="606"/>
                </a:lnTo>
                <a:lnTo>
                  <a:pt x="626" y="613"/>
                </a:lnTo>
                <a:lnTo>
                  <a:pt x="622" y="612"/>
                </a:lnTo>
                <a:lnTo>
                  <a:pt x="620" y="613"/>
                </a:lnTo>
                <a:lnTo>
                  <a:pt x="617" y="614"/>
                </a:lnTo>
                <a:lnTo>
                  <a:pt x="612" y="611"/>
                </a:lnTo>
                <a:lnTo>
                  <a:pt x="607" y="611"/>
                </a:lnTo>
                <a:lnTo>
                  <a:pt x="606" y="611"/>
                </a:lnTo>
                <a:lnTo>
                  <a:pt x="605" y="611"/>
                </a:lnTo>
                <a:lnTo>
                  <a:pt x="605" y="611"/>
                </a:lnTo>
                <a:lnTo>
                  <a:pt x="608" y="613"/>
                </a:lnTo>
                <a:lnTo>
                  <a:pt x="612" y="613"/>
                </a:lnTo>
                <a:lnTo>
                  <a:pt x="612" y="613"/>
                </a:lnTo>
                <a:lnTo>
                  <a:pt x="615" y="613"/>
                </a:lnTo>
                <a:lnTo>
                  <a:pt x="617" y="615"/>
                </a:lnTo>
                <a:lnTo>
                  <a:pt x="624" y="614"/>
                </a:lnTo>
                <a:lnTo>
                  <a:pt x="626" y="616"/>
                </a:lnTo>
                <a:lnTo>
                  <a:pt x="627" y="624"/>
                </a:lnTo>
                <a:lnTo>
                  <a:pt x="629" y="629"/>
                </a:lnTo>
                <a:lnTo>
                  <a:pt x="637" y="641"/>
                </a:lnTo>
                <a:lnTo>
                  <a:pt x="641" y="645"/>
                </a:lnTo>
                <a:lnTo>
                  <a:pt x="642" y="648"/>
                </a:lnTo>
                <a:lnTo>
                  <a:pt x="644" y="651"/>
                </a:lnTo>
                <a:lnTo>
                  <a:pt x="644" y="652"/>
                </a:lnTo>
                <a:lnTo>
                  <a:pt x="643" y="650"/>
                </a:lnTo>
                <a:lnTo>
                  <a:pt x="642" y="650"/>
                </a:lnTo>
                <a:lnTo>
                  <a:pt x="642" y="651"/>
                </a:lnTo>
                <a:lnTo>
                  <a:pt x="643" y="653"/>
                </a:lnTo>
                <a:lnTo>
                  <a:pt x="644" y="654"/>
                </a:lnTo>
                <a:lnTo>
                  <a:pt x="642" y="655"/>
                </a:lnTo>
                <a:lnTo>
                  <a:pt x="640" y="661"/>
                </a:lnTo>
                <a:lnTo>
                  <a:pt x="641" y="668"/>
                </a:lnTo>
                <a:lnTo>
                  <a:pt x="643" y="672"/>
                </a:lnTo>
                <a:lnTo>
                  <a:pt x="644" y="673"/>
                </a:lnTo>
                <a:lnTo>
                  <a:pt x="647" y="678"/>
                </a:lnTo>
                <a:lnTo>
                  <a:pt x="651" y="685"/>
                </a:lnTo>
                <a:lnTo>
                  <a:pt x="653" y="686"/>
                </a:lnTo>
                <a:lnTo>
                  <a:pt x="656" y="686"/>
                </a:lnTo>
                <a:lnTo>
                  <a:pt x="657" y="687"/>
                </a:lnTo>
                <a:lnTo>
                  <a:pt x="656" y="690"/>
                </a:lnTo>
                <a:lnTo>
                  <a:pt x="660" y="691"/>
                </a:lnTo>
                <a:lnTo>
                  <a:pt x="660" y="692"/>
                </a:lnTo>
                <a:lnTo>
                  <a:pt x="660" y="695"/>
                </a:lnTo>
                <a:lnTo>
                  <a:pt x="661" y="696"/>
                </a:lnTo>
                <a:lnTo>
                  <a:pt x="663" y="697"/>
                </a:lnTo>
                <a:lnTo>
                  <a:pt x="664" y="700"/>
                </a:lnTo>
                <a:lnTo>
                  <a:pt x="666" y="700"/>
                </a:lnTo>
                <a:lnTo>
                  <a:pt x="666" y="701"/>
                </a:lnTo>
                <a:lnTo>
                  <a:pt x="666" y="704"/>
                </a:lnTo>
                <a:lnTo>
                  <a:pt x="665" y="705"/>
                </a:lnTo>
                <a:lnTo>
                  <a:pt x="666" y="714"/>
                </a:lnTo>
                <a:lnTo>
                  <a:pt x="672" y="724"/>
                </a:lnTo>
                <a:lnTo>
                  <a:pt x="676" y="727"/>
                </a:lnTo>
                <a:lnTo>
                  <a:pt x="678" y="728"/>
                </a:lnTo>
                <a:lnTo>
                  <a:pt x="678" y="729"/>
                </a:lnTo>
                <a:lnTo>
                  <a:pt x="679" y="730"/>
                </a:lnTo>
                <a:lnTo>
                  <a:pt x="678" y="735"/>
                </a:lnTo>
                <a:lnTo>
                  <a:pt x="679" y="738"/>
                </a:lnTo>
                <a:lnTo>
                  <a:pt x="680" y="740"/>
                </a:lnTo>
                <a:lnTo>
                  <a:pt x="680" y="744"/>
                </a:lnTo>
                <a:lnTo>
                  <a:pt x="682" y="745"/>
                </a:lnTo>
                <a:lnTo>
                  <a:pt x="683" y="745"/>
                </a:lnTo>
                <a:lnTo>
                  <a:pt x="684" y="749"/>
                </a:lnTo>
                <a:lnTo>
                  <a:pt x="686" y="749"/>
                </a:lnTo>
                <a:lnTo>
                  <a:pt x="686" y="750"/>
                </a:lnTo>
                <a:lnTo>
                  <a:pt x="687" y="751"/>
                </a:lnTo>
                <a:lnTo>
                  <a:pt x="689" y="751"/>
                </a:lnTo>
                <a:lnTo>
                  <a:pt x="692" y="752"/>
                </a:lnTo>
                <a:lnTo>
                  <a:pt x="692" y="753"/>
                </a:lnTo>
                <a:lnTo>
                  <a:pt x="692" y="753"/>
                </a:lnTo>
                <a:lnTo>
                  <a:pt x="689" y="752"/>
                </a:lnTo>
                <a:lnTo>
                  <a:pt x="688" y="752"/>
                </a:lnTo>
                <a:lnTo>
                  <a:pt x="686" y="752"/>
                </a:lnTo>
                <a:lnTo>
                  <a:pt x="685" y="753"/>
                </a:lnTo>
                <a:lnTo>
                  <a:pt x="684" y="754"/>
                </a:lnTo>
                <a:lnTo>
                  <a:pt x="678" y="754"/>
                </a:lnTo>
                <a:lnTo>
                  <a:pt x="677" y="758"/>
                </a:lnTo>
                <a:lnTo>
                  <a:pt x="678" y="759"/>
                </a:lnTo>
                <a:lnTo>
                  <a:pt x="680" y="759"/>
                </a:lnTo>
                <a:lnTo>
                  <a:pt x="681" y="762"/>
                </a:lnTo>
                <a:lnTo>
                  <a:pt x="682" y="764"/>
                </a:lnTo>
                <a:lnTo>
                  <a:pt x="684" y="764"/>
                </a:lnTo>
                <a:lnTo>
                  <a:pt x="684" y="763"/>
                </a:lnTo>
                <a:lnTo>
                  <a:pt x="686" y="762"/>
                </a:lnTo>
                <a:lnTo>
                  <a:pt x="688" y="759"/>
                </a:lnTo>
                <a:lnTo>
                  <a:pt x="690" y="758"/>
                </a:lnTo>
                <a:lnTo>
                  <a:pt x="686" y="763"/>
                </a:lnTo>
                <a:lnTo>
                  <a:pt x="687" y="767"/>
                </a:lnTo>
                <a:lnTo>
                  <a:pt x="688" y="767"/>
                </a:lnTo>
                <a:lnTo>
                  <a:pt x="688" y="768"/>
                </a:lnTo>
                <a:lnTo>
                  <a:pt x="689" y="769"/>
                </a:lnTo>
                <a:lnTo>
                  <a:pt x="690" y="770"/>
                </a:lnTo>
                <a:lnTo>
                  <a:pt x="691" y="771"/>
                </a:lnTo>
                <a:lnTo>
                  <a:pt x="691" y="772"/>
                </a:lnTo>
                <a:lnTo>
                  <a:pt x="694" y="772"/>
                </a:lnTo>
                <a:lnTo>
                  <a:pt x="695" y="774"/>
                </a:lnTo>
                <a:lnTo>
                  <a:pt x="698" y="774"/>
                </a:lnTo>
                <a:lnTo>
                  <a:pt x="698" y="776"/>
                </a:lnTo>
                <a:lnTo>
                  <a:pt x="699" y="777"/>
                </a:lnTo>
                <a:lnTo>
                  <a:pt x="701" y="777"/>
                </a:lnTo>
                <a:lnTo>
                  <a:pt x="701" y="777"/>
                </a:lnTo>
                <a:lnTo>
                  <a:pt x="702" y="778"/>
                </a:lnTo>
                <a:lnTo>
                  <a:pt x="703" y="779"/>
                </a:lnTo>
                <a:lnTo>
                  <a:pt x="705" y="779"/>
                </a:lnTo>
                <a:lnTo>
                  <a:pt x="706" y="781"/>
                </a:lnTo>
                <a:lnTo>
                  <a:pt x="705" y="782"/>
                </a:lnTo>
                <a:lnTo>
                  <a:pt x="705" y="785"/>
                </a:lnTo>
                <a:lnTo>
                  <a:pt x="707" y="788"/>
                </a:lnTo>
                <a:lnTo>
                  <a:pt x="708" y="788"/>
                </a:lnTo>
                <a:lnTo>
                  <a:pt x="713" y="792"/>
                </a:lnTo>
                <a:lnTo>
                  <a:pt x="716" y="793"/>
                </a:lnTo>
                <a:lnTo>
                  <a:pt x="716" y="797"/>
                </a:lnTo>
                <a:lnTo>
                  <a:pt x="718" y="797"/>
                </a:lnTo>
                <a:lnTo>
                  <a:pt x="718" y="799"/>
                </a:lnTo>
                <a:lnTo>
                  <a:pt x="719" y="799"/>
                </a:lnTo>
                <a:lnTo>
                  <a:pt x="718" y="799"/>
                </a:lnTo>
                <a:lnTo>
                  <a:pt x="719" y="803"/>
                </a:lnTo>
                <a:lnTo>
                  <a:pt x="720" y="808"/>
                </a:lnTo>
                <a:lnTo>
                  <a:pt x="719" y="808"/>
                </a:lnTo>
                <a:lnTo>
                  <a:pt x="718" y="810"/>
                </a:lnTo>
                <a:lnTo>
                  <a:pt x="718" y="815"/>
                </a:lnTo>
                <a:lnTo>
                  <a:pt x="717" y="816"/>
                </a:lnTo>
                <a:lnTo>
                  <a:pt x="717" y="817"/>
                </a:lnTo>
                <a:lnTo>
                  <a:pt x="716" y="818"/>
                </a:lnTo>
                <a:lnTo>
                  <a:pt x="714" y="819"/>
                </a:lnTo>
                <a:lnTo>
                  <a:pt x="712" y="827"/>
                </a:lnTo>
                <a:lnTo>
                  <a:pt x="712" y="830"/>
                </a:lnTo>
                <a:lnTo>
                  <a:pt x="713" y="831"/>
                </a:lnTo>
                <a:lnTo>
                  <a:pt x="714" y="833"/>
                </a:lnTo>
                <a:lnTo>
                  <a:pt x="712" y="834"/>
                </a:lnTo>
                <a:lnTo>
                  <a:pt x="713" y="836"/>
                </a:lnTo>
                <a:lnTo>
                  <a:pt x="713" y="839"/>
                </a:lnTo>
                <a:lnTo>
                  <a:pt x="718" y="839"/>
                </a:lnTo>
                <a:lnTo>
                  <a:pt x="721" y="841"/>
                </a:lnTo>
                <a:lnTo>
                  <a:pt x="720" y="841"/>
                </a:lnTo>
                <a:lnTo>
                  <a:pt x="717" y="839"/>
                </a:lnTo>
                <a:lnTo>
                  <a:pt x="713" y="840"/>
                </a:lnTo>
                <a:lnTo>
                  <a:pt x="715" y="843"/>
                </a:lnTo>
                <a:lnTo>
                  <a:pt x="715" y="845"/>
                </a:lnTo>
                <a:lnTo>
                  <a:pt x="716" y="844"/>
                </a:lnTo>
                <a:lnTo>
                  <a:pt x="716" y="846"/>
                </a:lnTo>
                <a:lnTo>
                  <a:pt x="716" y="847"/>
                </a:lnTo>
                <a:lnTo>
                  <a:pt x="719" y="846"/>
                </a:lnTo>
                <a:lnTo>
                  <a:pt x="720" y="843"/>
                </a:lnTo>
                <a:lnTo>
                  <a:pt x="721" y="843"/>
                </a:lnTo>
                <a:lnTo>
                  <a:pt x="720" y="846"/>
                </a:lnTo>
                <a:lnTo>
                  <a:pt x="717" y="848"/>
                </a:lnTo>
                <a:lnTo>
                  <a:pt x="718" y="850"/>
                </a:lnTo>
                <a:lnTo>
                  <a:pt x="720" y="851"/>
                </a:lnTo>
                <a:lnTo>
                  <a:pt x="720" y="853"/>
                </a:lnTo>
                <a:lnTo>
                  <a:pt x="721" y="854"/>
                </a:lnTo>
                <a:lnTo>
                  <a:pt x="721" y="855"/>
                </a:lnTo>
                <a:lnTo>
                  <a:pt x="720" y="857"/>
                </a:lnTo>
                <a:lnTo>
                  <a:pt x="718" y="858"/>
                </a:lnTo>
                <a:lnTo>
                  <a:pt x="718" y="860"/>
                </a:lnTo>
                <a:lnTo>
                  <a:pt x="716" y="861"/>
                </a:lnTo>
                <a:lnTo>
                  <a:pt x="716" y="863"/>
                </a:lnTo>
                <a:lnTo>
                  <a:pt x="716" y="863"/>
                </a:lnTo>
                <a:lnTo>
                  <a:pt x="717" y="867"/>
                </a:lnTo>
                <a:lnTo>
                  <a:pt x="716" y="867"/>
                </a:lnTo>
                <a:lnTo>
                  <a:pt x="716" y="868"/>
                </a:lnTo>
                <a:lnTo>
                  <a:pt x="716" y="869"/>
                </a:lnTo>
                <a:lnTo>
                  <a:pt x="717" y="872"/>
                </a:lnTo>
                <a:lnTo>
                  <a:pt x="717" y="873"/>
                </a:lnTo>
                <a:lnTo>
                  <a:pt x="718" y="874"/>
                </a:lnTo>
                <a:lnTo>
                  <a:pt x="717" y="875"/>
                </a:lnTo>
                <a:lnTo>
                  <a:pt x="717" y="876"/>
                </a:lnTo>
                <a:lnTo>
                  <a:pt x="718" y="877"/>
                </a:lnTo>
                <a:lnTo>
                  <a:pt x="719" y="878"/>
                </a:lnTo>
                <a:lnTo>
                  <a:pt x="718" y="881"/>
                </a:lnTo>
                <a:lnTo>
                  <a:pt x="719" y="882"/>
                </a:lnTo>
                <a:lnTo>
                  <a:pt x="718" y="883"/>
                </a:lnTo>
                <a:lnTo>
                  <a:pt x="719" y="886"/>
                </a:lnTo>
                <a:lnTo>
                  <a:pt x="720" y="887"/>
                </a:lnTo>
                <a:lnTo>
                  <a:pt x="721" y="892"/>
                </a:lnTo>
                <a:lnTo>
                  <a:pt x="722" y="892"/>
                </a:lnTo>
                <a:lnTo>
                  <a:pt x="723" y="894"/>
                </a:lnTo>
                <a:lnTo>
                  <a:pt x="723" y="898"/>
                </a:lnTo>
                <a:lnTo>
                  <a:pt x="723" y="900"/>
                </a:lnTo>
                <a:lnTo>
                  <a:pt x="724" y="900"/>
                </a:lnTo>
                <a:lnTo>
                  <a:pt x="724" y="903"/>
                </a:lnTo>
                <a:lnTo>
                  <a:pt x="725" y="905"/>
                </a:lnTo>
                <a:lnTo>
                  <a:pt x="726" y="906"/>
                </a:lnTo>
                <a:lnTo>
                  <a:pt x="726" y="907"/>
                </a:lnTo>
                <a:lnTo>
                  <a:pt x="726" y="907"/>
                </a:lnTo>
                <a:lnTo>
                  <a:pt x="728" y="908"/>
                </a:lnTo>
                <a:lnTo>
                  <a:pt x="728" y="909"/>
                </a:lnTo>
                <a:lnTo>
                  <a:pt x="730" y="911"/>
                </a:lnTo>
                <a:lnTo>
                  <a:pt x="730" y="912"/>
                </a:lnTo>
                <a:lnTo>
                  <a:pt x="730" y="913"/>
                </a:lnTo>
                <a:lnTo>
                  <a:pt x="733" y="913"/>
                </a:lnTo>
                <a:lnTo>
                  <a:pt x="734" y="914"/>
                </a:lnTo>
                <a:lnTo>
                  <a:pt x="734" y="916"/>
                </a:lnTo>
                <a:lnTo>
                  <a:pt x="734" y="916"/>
                </a:lnTo>
                <a:lnTo>
                  <a:pt x="734" y="917"/>
                </a:lnTo>
                <a:lnTo>
                  <a:pt x="736" y="918"/>
                </a:lnTo>
                <a:lnTo>
                  <a:pt x="736" y="919"/>
                </a:lnTo>
                <a:lnTo>
                  <a:pt x="736" y="919"/>
                </a:lnTo>
                <a:lnTo>
                  <a:pt x="736" y="923"/>
                </a:lnTo>
                <a:lnTo>
                  <a:pt x="736" y="924"/>
                </a:lnTo>
                <a:lnTo>
                  <a:pt x="737" y="928"/>
                </a:lnTo>
                <a:lnTo>
                  <a:pt x="738" y="929"/>
                </a:lnTo>
                <a:lnTo>
                  <a:pt x="739" y="929"/>
                </a:lnTo>
                <a:lnTo>
                  <a:pt x="739" y="930"/>
                </a:lnTo>
                <a:lnTo>
                  <a:pt x="738" y="934"/>
                </a:lnTo>
                <a:lnTo>
                  <a:pt x="739" y="937"/>
                </a:lnTo>
                <a:lnTo>
                  <a:pt x="740" y="938"/>
                </a:lnTo>
                <a:lnTo>
                  <a:pt x="740" y="939"/>
                </a:lnTo>
                <a:lnTo>
                  <a:pt x="742" y="941"/>
                </a:lnTo>
                <a:lnTo>
                  <a:pt x="742" y="942"/>
                </a:lnTo>
                <a:lnTo>
                  <a:pt x="743" y="944"/>
                </a:lnTo>
                <a:lnTo>
                  <a:pt x="743" y="947"/>
                </a:lnTo>
                <a:lnTo>
                  <a:pt x="743" y="948"/>
                </a:lnTo>
                <a:lnTo>
                  <a:pt x="743" y="951"/>
                </a:lnTo>
                <a:lnTo>
                  <a:pt x="743" y="952"/>
                </a:lnTo>
                <a:lnTo>
                  <a:pt x="744" y="953"/>
                </a:lnTo>
                <a:lnTo>
                  <a:pt x="744" y="955"/>
                </a:lnTo>
                <a:lnTo>
                  <a:pt x="743" y="956"/>
                </a:lnTo>
                <a:lnTo>
                  <a:pt x="743" y="958"/>
                </a:lnTo>
                <a:lnTo>
                  <a:pt x="743" y="962"/>
                </a:lnTo>
                <a:lnTo>
                  <a:pt x="744" y="964"/>
                </a:lnTo>
                <a:lnTo>
                  <a:pt x="745" y="965"/>
                </a:lnTo>
                <a:lnTo>
                  <a:pt x="745" y="967"/>
                </a:lnTo>
                <a:lnTo>
                  <a:pt x="744" y="969"/>
                </a:lnTo>
                <a:lnTo>
                  <a:pt x="745" y="971"/>
                </a:lnTo>
                <a:lnTo>
                  <a:pt x="745" y="974"/>
                </a:lnTo>
                <a:lnTo>
                  <a:pt x="746" y="974"/>
                </a:lnTo>
                <a:lnTo>
                  <a:pt x="747" y="977"/>
                </a:lnTo>
                <a:lnTo>
                  <a:pt x="748" y="978"/>
                </a:lnTo>
                <a:lnTo>
                  <a:pt x="748" y="980"/>
                </a:lnTo>
                <a:lnTo>
                  <a:pt x="749" y="981"/>
                </a:lnTo>
                <a:lnTo>
                  <a:pt x="749" y="982"/>
                </a:lnTo>
                <a:lnTo>
                  <a:pt x="751" y="985"/>
                </a:lnTo>
                <a:lnTo>
                  <a:pt x="751" y="986"/>
                </a:lnTo>
                <a:lnTo>
                  <a:pt x="753" y="988"/>
                </a:lnTo>
                <a:lnTo>
                  <a:pt x="754" y="989"/>
                </a:lnTo>
                <a:lnTo>
                  <a:pt x="755" y="990"/>
                </a:lnTo>
                <a:lnTo>
                  <a:pt x="755" y="992"/>
                </a:lnTo>
                <a:lnTo>
                  <a:pt x="756" y="992"/>
                </a:lnTo>
                <a:lnTo>
                  <a:pt x="756" y="993"/>
                </a:lnTo>
                <a:lnTo>
                  <a:pt x="760" y="997"/>
                </a:lnTo>
                <a:lnTo>
                  <a:pt x="760" y="997"/>
                </a:lnTo>
                <a:lnTo>
                  <a:pt x="761" y="998"/>
                </a:lnTo>
                <a:lnTo>
                  <a:pt x="762" y="1000"/>
                </a:lnTo>
                <a:lnTo>
                  <a:pt x="765" y="1003"/>
                </a:lnTo>
                <a:lnTo>
                  <a:pt x="766" y="1005"/>
                </a:lnTo>
                <a:lnTo>
                  <a:pt x="767" y="1005"/>
                </a:lnTo>
                <a:lnTo>
                  <a:pt x="767" y="1007"/>
                </a:lnTo>
                <a:lnTo>
                  <a:pt x="768" y="1008"/>
                </a:lnTo>
                <a:lnTo>
                  <a:pt x="769" y="1010"/>
                </a:lnTo>
                <a:lnTo>
                  <a:pt x="773" y="1014"/>
                </a:lnTo>
                <a:lnTo>
                  <a:pt x="772" y="1015"/>
                </a:lnTo>
                <a:lnTo>
                  <a:pt x="774" y="1016"/>
                </a:lnTo>
                <a:lnTo>
                  <a:pt x="774" y="1018"/>
                </a:lnTo>
                <a:lnTo>
                  <a:pt x="776" y="1019"/>
                </a:lnTo>
                <a:lnTo>
                  <a:pt x="777" y="1021"/>
                </a:lnTo>
                <a:lnTo>
                  <a:pt x="781" y="1025"/>
                </a:lnTo>
                <a:lnTo>
                  <a:pt x="781" y="1026"/>
                </a:lnTo>
                <a:lnTo>
                  <a:pt x="789" y="1033"/>
                </a:lnTo>
                <a:lnTo>
                  <a:pt x="790" y="1033"/>
                </a:lnTo>
                <a:lnTo>
                  <a:pt x="793" y="1034"/>
                </a:lnTo>
                <a:lnTo>
                  <a:pt x="793" y="1036"/>
                </a:lnTo>
                <a:lnTo>
                  <a:pt x="796" y="1037"/>
                </a:lnTo>
                <a:lnTo>
                  <a:pt x="799" y="1039"/>
                </a:lnTo>
                <a:lnTo>
                  <a:pt x="802" y="1040"/>
                </a:lnTo>
                <a:lnTo>
                  <a:pt x="803" y="1041"/>
                </a:lnTo>
                <a:lnTo>
                  <a:pt x="804" y="1041"/>
                </a:lnTo>
                <a:lnTo>
                  <a:pt x="809" y="1045"/>
                </a:lnTo>
                <a:lnTo>
                  <a:pt x="813" y="1046"/>
                </a:lnTo>
                <a:lnTo>
                  <a:pt x="816" y="1049"/>
                </a:lnTo>
                <a:lnTo>
                  <a:pt x="815" y="1051"/>
                </a:lnTo>
                <a:lnTo>
                  <a:pt x="814" y="1052"/>
                </a:lnTo>
                <a:lnTo>
                  <a:pt x="811" y="1052"/>
                </a:lnTo>
                <a:lnTo>
                  <a:pt x="810" y="1052"/>
                </a:lnTo>
                <a:lnTo>
                  <a:pt x="811" y="1051"/>
                </a:lnTo>
                <a:lnTo>
                  <a:pt x="808" y="1050"/>
                </a:lnTo>
                <a:lnTo>
                  <a:pt x="808" y="1047"/>
                </a:lnTo>
                <a:lnTo>
                  <a:pt x="807" y="1047"/>
                </a:lnTo>
                <a:lnTo>
                  <a:pt x="806" y="1047"/>
                </a:lnTo>
                <a:lnTo>
                  <a:pt x="805" y="1048"/>
                </a:lnTo>
                <a:lnTo>
                  <a:pt x="806" y="1048"/>
                </a:lnTo>
                <a:lnTo>
                  <a:pt x="807" y="1050"/>
                </a:lnTo>
                <a:lnTo>
                  <a:pt x="808" y="1051"/>
                </a:lnTo>
                <a:lnTo>
                  <a:pt x="808" y="1052"/>
                </a:lnTo>
                <a:lnTo>
                  <a:pt x="808" y="1053"/>
                </a:lnTo>
                <a:lnTo>
                  <a:pt x="804" y="1054"/>
                </a:lnTo>
                <a:lnTo>
                  <a:pt x="804" y="1056"/>
                </a:lnTo>
                <a:lnTo>
                  <a:pt x="806" y="1057"/>
                </a:lnTo>
                <a:lnTo>
                  <a:pt x="806" y="1058"/>
                </a:lnTo>
                <a:lnTo>
                  <a:pt x="805" y="1060"/>
                </a:lnTo>
                <a:lnTo>
                  <a:pt x="803" y="1060"/>
                </a:lnTo>
                <a:lnTo>
                  <a:pt x="803" y="1065"/>
                </a:lnTo>
                <a:lnTo>
                  <a:pt x="804" y="1066"/>
                </a:lnTo>
                <a:lnTo>
                  <a:pt x="804" y="1067"/>
                </a:lnTo>
                <a:lnTo>
                  <a:pt x="805" y="1068"/>
                </a:lnTo>
                <a:lnTo>
                  <a:pt x="805" y="1069"/>
                </a:lnTo>
                <a:lnTo>
                  <a:pt x="807" y="1072"/>
                </a:lnTo>
                <a:lnTo>
                  <a:pt x="808" y="1076"/>
                </a:lnTo>
                <a:lnTo>
                  <a:pt x="810" y="1078"/>
                </a:lnTo>
                <a:lnTo>
                  <a:pt x="809" y="1080"/>
                </a:lnTo>
                <a:lnTo>
                  <a:pt x="811" y="1082"/>
                </a:lnTo>
                <a:lnTo>
                  <a:pt x="811" y="1084"/>
                </a:lnTo>
                <a:lnTo>
                  <a:pt x="813" y="1085"/>
                </a:lnTo>
                <a:lnTo>
                  <a:pt x="813" y="1088"/>
                </a:lnTo>
                <a:lnTo>
                  <a:pt x="814" y="1088"/>
                </a:lnTo>
                <a:lnTo>
                  <a:pt x="815" y="1090"/>
                </a:lnTo>
                <a:lnTo>
                  <a:pt x="816" y="1090"/>
                </a:lnTo>
                <a:lnTo>
                  <a:pt x="818" y="1093"/>
                </a:lnTo>
                <a:lnTo>
                  <a:pt x="819" y="1094"/>
                </a:lnTo>
                <a:lnTo>
                  <a:pt x="821" y="1093"/>
                </a:lnTo>
                <a:lnTo>
                  <a:pt x="822" y="1096"/>
                </a:lnTo>
                <a:lnTo>
                  <a:pt x="825" y="1095"/>
                </a:lnTo>
                <a:lnTo>
                  <a:pt x="824" y="1097"/>
                </a:lnTo>
                <a:lnTo>
                  <a:pt x="820" y="1097"/>
                </a:lnTo>
                <a:lnTo>
                  <a:pt x="820" y="1097"/>
                </a:lnTo>
                <a:lnTo>
                  <a:pt x="820" y="1105"/>
                </a:lnTo>
                <a:lnTo>
                  <a:pt x="824" y="1106"/>
                </a:lnTo>
                <a:lnTo>
                  <a:pt x="824" y="1107"/>
                </a:lnTo>
                <a:lnTo>
                  <a:pt x="822" y="1110"/>
                </a:lnTo>
                <a:lnTo>
                  <a:pt x="821" y="1110"/>
                </a:lnTo>
                <a:lnTo>
                  <a:pt x="821" y="1109"/>
                </a:lnTo>
                <a:lnTo>
                  <a:pt x="822" y="1109"/>
                </a:lnTo>
                <a:lnTo>
                  <a:pt x="822" y="1107"/>
                </a:lnTo>
                <a:lnTo>
                  <a:pt x="820" y="1105"/>
                </a:lnTo>
                <a:lnTo>
                  <a:pt x="820" y="1105"/>
                </a:lnTo>
                <a:lnTo>
                  <a:pt x="818" y="1107"/>
                </a:lnTo>
                <a:lnTo>
                  <a:pt x="819" y="1108"/>
                </a:lnTo>
                <a:lnTo>
                  <a:pt x="819" y="1109"/>
                </a:lnTo>
                <a:lnTo>
                  <a:pt x="812" y="1109"/>
                </a:lnTo>
                <a:lnTo>
                  <a:pt x="809" y="1110"/>
                </a:lnTo>
                <a:lnTo>
                  <a:pt x="809" y="1111"/>
                </a:lnTo>
                <a:lnTo>
                  <a:pt x="807" y="1112"/>
                </a:lnTo>
                <a:lnTo>
                  <a:pt x="807" y="1113"/>
                </a:lnTo>
                <a:lnTo>
                  <a:pt x="807" y="1113"/>
                </a:lnTo>
                <a:lnTo>
                  <a:pt x="805" y="1113"/>
                </a:lnTo>
                <a:lnTo>
                  <a:pt x="805" y="1116"/>
                </a:lnTo>
                <a:lnTo>
                  <a:pt x="803" y="1117"/>
                </a:lnTo>
                <a:lnTo>
                  <a:pt x="803" y="1119"/>
                </a:lnTo>
                <a:lnTo>
                  <a:pt x="802" y="1119"/>
                </a:lnTo>
                <a:lnTo>
                  <a:pt x="818" y="1120"/>
                </a:lnTo>
                <a:lnTo>
                  <a:pt x="821" y="1116"/>
                </a:lnTo>
                <a:lnTo>
                  <a:pt x="821" y="1115"/>
                </a:lnTo>
                <a:lnTo>
                  <a:pt x="820" y="1115"/>
                </a:lnTo>
                <a:lnTo>
                  <a:pt x="820" y="1112"/>
                </a:lnTo>
                <a:lnTo>
                  <a:pt x="822" y="1113"/>
                </a:lnTo>
                <a:lnTo>
                  <a:pt x="822" y="1117"/>
                </a:lnTo>
                <a:lnTo>
                  <a:pt x="821" y="1118"/>
                </a:lnTo>
                <a:lnTo>
                  <a:pt x="821" y="1118"/>
                </a:lnTo>
                <a:lnTo>
                  <a:pt x="819" y="1119"/>
                </a:lnTo>
                <a:lnTo>
                  <a:pt x="820" y="1121"/>
                </a:lnTo>
                <a:lnTo>
                  <a:pt x="823" y="1117"/>
                </a:lnTo>
                <a:lnTo>
                  <a:pt x="824" y="1116"/>
                </a:lnTo>
                <a:lnTo>
                  <a:pt x="828" y="1116"/>
                </a:lnTo>
                <a:lnTo>
                  <a:pt x="828" y="1116"/>
                </a:lnTo>
                <a:lnTo>
                  <a:pt x="829" y="1113"/>
                </a:lnTo>
                <a:lnTo>
                  <a:pt x="833" y="1114"/>
                </a:lnTo>
                <a:lnTo>
                  <a:pt x="835" y="1114"/>
                </a:lnTo>
                <a:lnTo>
                  <a:pt x="836" y="1113"/>
                </a:lnTo>
                <a:lnTo>
                  <a:pt x="837" y="1114"/>
                </a:lnTo>
                <a:lnTo>
                  <a:pt x="838" y="1113"/>
                </a:lnTo>
                <a:lnTo>
                  <a:pt x="838" y="1111"/>
                </a:lnTo>
                <a:lnTo>
                  <a:pt x="835" y="1108"/>
                </a:lnTo>
                <a:lnTo>
                  <a:pt x="834" y="1104"/>
                </a:lnTo>
                <a:lnTo>
                  <a:pt x="835" y="1104"/>
                </a:lnTo>
                <a:lnTo>
                  <a:pt x="835" y="1097"/>
                </a:lnTo>
                <a:lnTo>
                  <a:pt x="836" y="1097"/>
                </a:lnTo>
                <a:lnTo>
                  <a:pt x="836" y="1095"/>
                </a:lnTo>
                <a:lnTo>
                  <a:pt x="837" y="1095"/>
                </a:lnTo>
                <a:lnTo>
                  <a:pt x="836" y="1100"/>
                </a:lnTo>
                <a:lnTo>
                  <a:pt x="836" y="1103"/>
                </a:lnTo>
                <a:lnTo>
                  <a:pt x="843" y="1108"/>
                </a:lnTo>
                <a:lnTo>
                  <a:pt x="845" y="1112"/>
                </a:lnTo>
                <a:lnTo>
                  <a:pt x="854" y="1117"/>
                </a:lnTo>
                <a:lnTo>
                  <a:pt x="862" y="1120"/>
                </a:lnTo>
                <a:lnTo>
                  <a:pt x="863" y="1121"/>
                </a:lnTo>
                <a:lnTo>
                  <a:pt x="869" y="1121"/>
                </a:lnTo>
                <a:lnTo>
                  <a:pt x="872" y="1120"/>
                </a:lnTo>
                <a:lnTo>
                  <a:pt x="876" y="1122"/>
                </a:lnTo>
                <a:lnTo>
                  <a:pt x="879" y="1122"/>
                </a:lnTo>
                <a:lnTo>
                  <a:pt x="880" y="1123"/>
                </a:lnTo>
                <a:lnTo>
                  <a:pt x="883" y="1124"/>
                </a:lnTo>
                <a:lnTo>
                  <a:pt x="883" y="1126"/>
                </a:lnTo>
                <a:lnTo>
                  <a:pt x="886" y="1129"/>
                </a:lnTo>
                <a:lnTo>
                  <a:pt x="887" y="1131"/>
                </a:lnTo>
                <a:lnTo>
                  <a:pt x="887" y="1131"/>
                </a:lnTo>
                <a:lnTo>
                  <a:pt x="888" y="1132"/>
                </a:lnTo>
                <a:lnTo>
                  <a:pt x="889" y="1132"/>
                </a:lnTo>
                <a:lnTo>
                  <a:pt x="890" y="1133"/>
                </a:lnTo>
                <a:lnTo>
                  <a:pt x="893" y="1135"/>
                </a:lnTo>
                <a:lnTo>
                  <a:pt x="896" y="1138"/>
                </a:lnTo>
                <a:lnTo>
                  <a:pt x="904" y="1142"/>
                </a:lnTo>
                <a:lnTo>
                  <a:pt x="909" y="1145"/>
                </a:lnTo>
                <a:lnTo>
                  <a:pt x="910" y="1146"/>
                </a:lnTo>
                <a:lnTo>
                  <a:pt x="912" y="1146"/>
                </a:lnTo>
                <a:lnTo>
                  <a:pt x="913" y="1146"/>
                </a:lnTo>
                <a:lnTo>
                  <a:pt x="917" y="1147"/>
                </a:lnTo>
                <a:lnTo>
                  <a:pt x="927" y="1152"/>
                </a:lnTo>
                <a:lnTo>
                  <a:pt x="931" y="1152"/>
                </a:lnTo>
                <a:lnTo>
                  <a:pt x="933" y="1153"/>
                </a:lnTo>
                <a:lnTo>
                  <a:pt x="935" y="1153"/>
                </a:lnTo>
                <a:lnTo>
                  <a:pt x="936" y="1152"/>
                </a:lnTo>
                <a:lnTo>
                  <a:pt x="938" y="1152"/>
                </a:lnTo>
                <a:lnTo>
                  <a:pt x="942" y="1150"/>
                </a:lnTo>
                <a:lnTo>
                  <a:pt x="944" y="1150"/>
                </a:lnTo>
                <a:lnTo>
                  <a:pt x="947" y="1152"/>
                </a:lnTo>
                <a:lnTo>
                  <a:pt x="951" y="1152"/>
                </a:lnTo>
                <a:lnTo>
                  <a:pt x="952" y="1153"/>
                </a:lnTo>
                <a:lnTo>
                  <a:pt x="955" y="1154"/>
                </a:lnTo>
                <a:lnTo>
                  <a:pt x="956" y="1156"/>
                </a:lnTo>
                <a:lnTo>
                  <a:pt x="956" y="1157"/>
                </a:lnTo>
                <a:lnTo>
                  <a:pt x="965" y="1164"/>
                </a:lnTo>
                <a:lnTo>
                  <a:pt x="966" y="1166"/>
                </a:lnTo>
                <a:lnTo>
                  <a:pt x="968" y="1166"/>
                </a:lnTo>
                <a:lnTo>
                  <a:pt x="969" y="1166"/>
                </a:lnTo>
                <a:lnTo>
                  <a:pt x="971" y="1166"/>
                </a:lnTo>
                <a:lnTo>
                  <a:pt x="974" y="1166"/>
                </a:lnTo>
                <a:lnTo>
                  <a:pt x="977" y="1168"/>
                </a:lnTo>
                <a:lnTo>
                  <a:pt x="981" y="1168"/>
                </a:lnTo>
                <a:lnTo>
                  <a:pt x="986" y="1166"/>
                </a:lnTo>
                <a:lnTo>
                  <a:pt x="993" y="1166"/>
                </a:lnTo>
                <a:lnTo>
                  <a:pt x="1002" y="1171"/>
                </a:lnTo>
                <a:lnTo>
                  <a:pt x="1004" y="1172"/>
                </a:lnTo>
                <a:lnTo>
                  <a:pt x="1006" y="1175"/>
                </a:lnTo>
                <a:lnTo>
                  <a:pt x="1008" y="1175"/>
                </a:lnTo>
                <a:lnTo>
                  <a:pt x="1013" y="1177"/>
                </a:lnTo>
                <a:lnTo>
                  <a:pt x="1014" y="1177"/>
                </a:lnTo>
                <a:lnTo>
                  <a:pt x="1015" y="1178"/>
                </a:lnTo>
                <a:lnTo>
                  <a:pt x="1018" y="1178"/>
                </a:lnTo>
                <a:lnTo>
                  <a:pt x="1019" y="1177"/>
                </a:lnTo>
                <a:lnTo>
                  <a:pt x="1022" y="1177"/>
                </a:lnTo>
                <a:lnTo>
                  <a:pt x="1024" y="1177"/>
                </a:lnTo>
                <a:lnTo>
                  <a:pt x="1025" y="1178"/>
                </a:lnTo>
                <a:lnTo>
                  <a:pt x="1029" y="1178"/>
                </a:lnTo>
                <a:lnTo>
                  <a:pt x="1030" y="1179"/>
                </a:lnTo>
                <a:lnTo>
                  <a:pt x="1031" y="1180"/>
                </a:lnTo>
                <a:lnTo>
                  <a:pt x="1026" y="1189"/>
                </a:lnTo>
                <a:lnTo>
                  <a:pt x="1011" y="1195"/>
                </a:lnTo>
                <a:lnTo>
                  <a:pt x="1004" y="1205"/>
                </a:lnTo>
                <a:lnTo>
                  <a:pt x="999" y="1218"/>
                </a:lnTo>
                <a:lnTo>
                  <a:pt x="999" y="1245"/>
                </a:lnTo>
                <a:lnTo>
                  <a:pt x="976" y="1237"/>
                </a:lnTo>
                <a:lnTo>
                  <a:pt x="948" y="1245"/>
                </a:lnTo>
                <a:lnTo>
                  <a:pt x="935" y="1235"/>
                </a:lnTo>
                <a:lnTo>
                  <a:pt x="924" y="1233"/>
                </a:lnTo>
                <a:lnTo>
                  <a:pt x="895" y="1240"/>
                </a:lnTo>
                <a:lnTo>
                  <a:pt x="871" y="1228"/>
                </a:lnTo>
                <a:lnTo>
                  <a:pt x="849" y="1235"/>
                </a:lnTo>
                <a:lnTo>
                  <a:pt x="802" y="1228"/>
                </a:lnTo>
                <a:lnTo>
                  <a:pt x="784" y="1233"/>
                </a:lnTo>
                <a:lnTo>
                  <a:pt x="777" y="1245"/>
                </a:lnTo>
                <a:lnTo>
                  <a:pt x="735" y="1268"/>
                </a:lnTo>
                <a:lnTo>
                  <a:pt x="731" y="1263"/>
                </a:lnTo>
                <a:lnTo>
                  <a:pt x="715" y="1263"/>
                </a:lnTo>
                <a:lnTo>
                  <a:pt x="711" y="1243"/>
                </a:lnTo>
                <a:lnTo>
                  <a:pt x="705" y="1239"/>
                </a:lnTo>
                <a:lnTo>
                  <a:pt x="701" y="1243"/>
                </a:lnTo>
                <a:lnTo>
                  <a:pt x="690" y="1240"/>
                </a:lnTo>
                <a:lnTo>
                  <a:pt x="686" y="1254"/>
                </a:lnTo>
                <a:lnTo>
                  <a:pt x="678" y="1250"/>
                </a:lnTo>
                <a:lnTo>
                  <a:pt x="675" y="1242"/>
                </a:lnTo>
                <a:lnTo>
                  <a:pt x="670" y="1235"/>
                </a:lnTo>
                <a:lnTo>
                  <a:pt x="663" y="1234"/>
                </a:lnTo>
                <a:lnTo>
                  <a:pt x="659" y="1238"/>
                </a:lnTo>
                <a:lnTo>
                  <a:pt x="659" y="1249"/>
                </a:lnTo>
                <a:lnTo>
                  <a:pt x="670" y="1278"/>
                </a:lnTo>
                <a:lnTo>
                  <a:pt x="668" y="1285"/>
                </a:lnTo>
                <a:lnTo>
                  <a:pt x="662" y="1287"/>
                </a:lnTo>
                <a:lnTo>
                  <a:pt x="656" y="1281"/>
                </a:lnTo>
                <a:lnTo>
                  <a:pt x="649" y="1260"/>
                </a:lnTo>
                <a:lnTo>
                  <a:pt x="644" y="1253"/>
                </a:lnTo>
                <a:lnTo>
                  <a:pt x="627" y="1251"/>
                </a:lnTo>
                <a:lnTo>
                  <a:pt x="630" y="1264"/>
                </a:lnTo>
                <a:lnTo>
                  <a:pt x="623" y="1265"/>
                </a:lnTo>
                <a:lnTo>
                  <a:pt x="599" y="1243"/>
                </a:lnTo>
                <a:lnTo>
                  <a:pt x="592" y="1225"/>
                </a:lnTo>
                <a:lnTo>
                  <a:pt x="587" y="1221"/>
                </a:lnTo>
                <a:lnTo>
                  <a:pt x="571" y="1225"/>
                </a:lnTo>
                <a:lnTo>
                  <a:pt x="568" y="1224"/>
                </a:lnTo>
                <a:lnTo>
                  <a:pt x="564" y="1211"/>
                </a:lnTo>
                <a:lnTo>
                  <a:pt x="553" y="1204"/>
                </a:lnTo>
                <a:lnTo>
                  <a:pt x="525" y="1204"/>
                </a:lnTo>
                <a:lnTo>
                  <a:pt x="519" y="1210"/>
                </a:lnTo>
                <a:lnTo>
                  <a:pt x="506" y="1205"/>
                </a:lnTo>
                <a:lnTo>
                  <a:pt x="496" y="1206"/>
                </a:lnTo>
                <a:lnTo>
                  <a:pt x="496" y="1220"/>
                </a:lnTo>
                <a:lnTo>
                  <a:pt x="490" y="1232"/>
                </a:lnTo>
                <a:lnTo>
                  <a:pt x="485" y="1250"/>
                </a:lnTo>
                <a:lnTo>
                  <a:pt x="465" y="1230"/>
                </a:lnTo>
                <a:lnTo>
                  <a:pt x="459" y="1229"/>
                </a:lnTo>
                <a:lnTo>
                  <a:pt x="452" y="1239"/>
                </a:lnTo>
                <a:lnTo>
                  <a:pt x="451" y="1251"/>
                </a:lnTo>
                <a:lnTo>
                  <a:pt x="408" y="1275"/>
                </a:lnTo>
                <a:lnTo>
                  <a:pt x="394" y="1275"/>
                </a:lnTo>
                <a:lnTo>
                  <a:pt x="367" y="1259"/>
                </a:lnTo>
                <a:lnTo>
                  <a:pt x="346" y="1252"/>
                </a:lnTo>
                <a:lnTo>
                  <a:pt x="317" y="1263"/>
                </a:lnTo>
                <a:lnTo>
                  <a:pt x="295" y="1280"/>
                </a:lnTo>
                <a:lnTo>
                  <a:pt x="287" y="1274"/>
                </a:lnTo>
                <a:lnTo>
                  <a:pt x="289" y="1258"/>
                </a:lnTo>
                <a:lnTo>
                  <a:pt x="285" y="1246"/>
                </a:lnTo>
                <a:lnTo>
                  <a:pt x="282" y="1207"/>
                </a:lnTo>
                <a:lnTo>
                  <a:pt x="267" y="1204"/>
                </a:lnTo>
                <a:lnTo>
                  <a:pt x="257" y="1184"/>
                </a:lnTo>
                <a:lnTo>
                  <a:pt x="216" y="1151"/>
                </a:lnTo>
                <a:lnTo>
                  <a:pt x="210" y="1137"/>
                </a:lnTo>
                <a:lnTo>
                  <a:pt x="205" y="1114"/>
                </a:lnTo>
                <a:lnTo>
                  <a:pt x="216" y="1102"/>
                </a:lnTo>
                <a:lnTo>
                  <a:pt x="219" y="1093"/>
                </a:lnTo>
                <a:lnTo>
                  <a:pt x="219" y="1086"/>
                </a:lnTo>
                <a:lnTo>
                  <a:pt x="213" y="1079"/>
                </a:lnTo>
                <a:lnTo>
                  <a:pt x="184" y="1063"/>
                </a:lnTo>
                <a:lnTo>
                  <a:pt x="179" y="1055"/>
                </a:lnTo>
                <a:lnTo>
                  <a:pt x="194" y="1021"/>
                </a:lnTo>
                <a:lnTo>
                  <a:pt x="206" y="969"/>
                </a:lnTo>
                <a:lnTo>
                  <a:pt x="175" y="943"/>
                </a:lnTo>
                <a:lnTo>
                  <a:pt x="154" y="909"/>
                </a:lnTo>
                <a:lnTo>
                  <a:pt x="148" y="910"/>
                </a:lnTo>
                <a:lnTo>
                  <a:pt x="137" y="922"/>
                </a:lnTo>
                <a:lnTo>
                  <a:pt x="100" y="948"/>
                </a:lnTo>
                <a:lnTo>
                  <a:pt x="82" y="946"/>
                </a:lnTo>
                <a:lnTo>
                  <a:pt x="66" y="931"/>
                </a:lnTo>
                <a:lnTo>
                  <a:pt x="62" y="919"/>
                </a:lnTo>
                <a:lnTo>
                  <a:pt x="66" y="909"/>
                </a:lnTo>
                <a:lnTo>
                  <a:pt x="64" y="899"/>
                </a:lnTo>
                <a:lnTo>
                  <a:pt x="53" y="885"/>
                </a:lnTo>
                <a:lnTo>
                  <a:pt x="50" y="876"/>
                </a:lnTo>
                <a:lnTo>
                  <a:pt x="62" y="866"/>
                </a:lnTo>
                <a:lnTo>
                  <a:pt x="68" y="845"/>
                </a:lnTo>
                <a:lnTo>
                  <a:pt x="78" y="838"/>
                </a:lnTo>
                <a:lnTo>
                  <a:pt x="69" y="824"/>
                </a:lnTo>
                <a:lnTo>
                  <a:pt x="65" y="805"/>
                </a:lnTo>
                <a:lnTo>
                  <a:pt x="51" y="797"/>
                </a:lnTo>
                <a:lnTo>
                  <a:pt x="64" y="779"/>
                </a:lnTo>
                <a:lnTo>
                  <a:pt x="64" y="760"/>
                </a:lnTo>
                <a:lnTo>
                  <a:pt x="68" y="754"/>
                </a:lnTo>
                <a:lnTo>
                  <a:pt x="110" y="729"/>
                </a:lnTo>
                <a:lnTo>
                  <a:pt x="103" y="711"/>
                </a:lnTo>
                <a:lnTo>
                  <a:pt x="105" y="704"/>
                </a:lnTo>
                <a:lnTo>
                  <a:pt x="103" y="698"/>
                </a:lnTo>
                <a:lnTo>
                  <a:pt x="108" y="691"/>
                </a:lnTo>
                <a:lnTo>
                  <a:pt x="97" y="683"/>
                </a:lnTo>
                <a:lnTo>
                  <a:pt x="75" y="690"/>
                </a:lnTo>
                <a:lnTo>
                  <a:pt x="70" y="681"/>
                </a:lnTo>
                <a:lnTo>
                  <a:pt x="53" y="668"/>
                </a:lnTo>
                <a:lnTo>
                  <a:pt x="47" y="649"/>
                </a:lnTo>
                <a:lnTo>
                  <a:pt x="24" y="641"/>
                </a:lnTo>
                <a:lnTo>
                  <a:pt x="17" y="630"/>
                </a:lnTo>
                <a:lnTo>
                  <a:pt x="4" y="590"/>
                </a:lnTo>
                <a:lnTo>
                  <a:pt x="0" y="585"/>
                </a:lnTo>
                <a:lnTo>
                  <a:pt x="14" y="561"/>
                </a:lnTo>
                <a:lnTo>
                  <a:pt x="32" y="555"/>
                </a:lnTo>
                <a:lnTo>
                  <a:pt x="36" y="535"/>
                </a:lnTo>
                <a:lnTo>
                  <a:pt x="29" y="525"/>
                </a:lnTo>
                <a:lnTo>
                  <a:pt x="31" y="515"/>
                </a:lnTo>
                <a:lnTo>
                  <a:pt x="62" y="490"/>
                </a:lnTo>
                <a:lnTo>
                  <a:pt x="72" y="467"/>
                </a:lnTo>
                <a:lnTo>
                  <a:pt x="88" y="458"/>
                </a:lnTo>
                <a:lnTo>
                  <a:pt x="102" y="440"/>
                </a:lnTo>
                <a:lnTo>
                  <a:pt x="120" y="424"/>
                </a:lnTo>
                <a:lnTo>
                  <a:pt x="139" y="419"/>
                </a:lnTo>
                <a:lnTo>
                  <a:pt x="153" y="424"/>
                </a:lnTo>
                <a:lnTo>
                  <a:pt x="162" y="440"/>
                </a:lnTo>
                <a:lnTo>
                  <a:pt x="181" y="421"/>
                </a:lnTo>
                <a:lnTo>
                  <a:pt x="186" y="401"/>
                </a:lnTo>
                <a:lnTo>
                  <a:pt x="191" y="389"/>
                </a:lnTo>
                <a:lnTo>
                  <a:pt x="211" y="385"/>
                </a:lnTo>
                <a:lnTo>
                  <a:pt x="223" y="369"/>
                </a:lnTo>
                <a:lnTo>
                  <a:pt x="254" y="363"/>
                </a:lnTo>
                <a:lnTo>
                  <a:pt x="272" y="331"/>
                </a:lnTo>
                <a:lnTo>
                  <a:pt x="269" y="321"/>
                </a:lnTo>
                <a:lnTo>
                  <a:pt x="255" y="302"/>
                </a:lnTo>
                <a:lnTo>
                  <a:pt x="253" y="283"/>
                </a:lnTo>
                <a:lnTo>
                  <a:pt x="231" y="245"/>
                </a:lnTo>
                <a:lnTo>
                  <a:pt x="220" y="207"/>
                </a:lnTo>
                <a:lnTo>
                  <a:pt x="207" y="192"/>
                </a:lnTo>
                <a:lnTo>
                  <a:pt x="208" y="184"/>
                </a:lnTo>
                <a:lnTo>
                  <a:pt x="194" y="176"/>
                </a:lnTo>
                <a:lnTo>
                  <a:pt x="191" y="158"/>
                </a:lnTo>
                <a:lnTo>
                  <a:pt x="241" y="147"/>
                </a:lnTo>
                <a:lnTo>
                  <a:pt x="251" y="135"/>
                </a:lnTo>
                <a:lnTo>
                  <a:pt x="265" y="107"/>
                </a:lnTo>
                <a:lnTo>
                  <a:pt x="275" y="99"/>
                </a:lnTo>
                <a:lnTo>
                  <a:pt x="277" y="83"/>
                </a:lnTo>
                <a:lnTo>
                  <a:pt x="296" y="66"/>
                </a:lnTo>
                <a:lnTo>
                  <a:pt x="307" y="61"/>
                </a:lnTo>
                <a:lnTo>
                  <a:pt x="322" y="45"/>
                </a:lnTo>
                <a:lnTo>
                  <a:pt x="327" y="11"/>
                </a:lnTo>
                <a:lnTo>
                  <a:pt x="354" y="0"/>
                </a:lnTo>
                <a:close/>
              </a:path>
            </a:pathLst>
          </a:custGeom>
          <a:solidFill>
            <a:srgbClr val="3E4F62"/>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3" name="Google Shape;673;p88"/>
          <p:cNvSpPr/>
          <p:nvPr/>
        </p:nvSpPr>
        <p:spPr>
          <a:xfrm>
            <a:off x="4316015" y="1658541"/>
            <a:ext cx="615553" cy="770334"/>
          </a:xfrm>
          <a:custGeom>
            <a:rect b="b" l="l" r="r" t="t"/>
            <a:pathLst>
              <a:path extrusionOk="0" h="1287" w="1031">
                <a:moveTo>
                  <a:pt x="478" y="112"/>
                </a:moveTo>
                <a:lnTo>
                  <a:pt x="478" y="112"/>
                </a:lnTo>
                <a:lnTo>
                  <a:pt x="479" y="112"/>
                </a:lnTo>
                <a:lnTo>
                  <a:pt x="481" y="112"/>
                </a:lnTo>
                <a:lnTo>
                  <a:pt x="483" y="111"/>
                </a:lnTo>
                <a:lnTo>
                  <a:pt x="484" y="110"/>
                </a:lnTo>
                <a:lnTo>
                  <a:pt x="483" y="114"/>
                </a:lnTo>
                <a:lnTo>
                  <a:pt x="486" y="115"/>
                </a:lnTo>
                <a:lnTo>
                  <a:pt x="487" y="115"/>
                </a:lnTo>
                <a:lnTo>
                  <a:pt x="489" y="114"/>
                </a:lnTo>
                <a:lnTo>
                  <a:pt x="492" y="114"/>
                </a:lnTo>
                <a:lnTo>
                  <a:pt x="492" y="115"/>
                </a:lnTo>
                <a:lnTo>
                  <a:pt x="490" y="118"/>
                </a:lnTo>
                <a:lnTo>
                  <a:pt x="490" y="121"/>
                </a:lnTo>
                <a:lnTo>
                  <a:pt x="489" y="122"/>
                </a:lnTo>
                <a:lnTo>
                  <a:pt x="489" y="129"/>
                </a:lnTo>
                <a:lnTo>
                  <a:pt x="491" y="131"/>
                </a:lnTo>
                <a:lnTo>
                  <a:pt x="491" y="132"/>
                </a:lnTo>
                <a:lnTo>
                  <a:pt x="486" y="130"/>
                </a:lnTo>
                <a:lnTo>
                  <a:pt x="483" y="130"/>
                </a:lnTo>
                <a:lnTo>
                  <a:pt x="482" y="129"/>
                </a:lnTo>
                <a:lnTo>
                  <a:pt x="481" y="130"/>
                </a:lnTo>
                <a:lnTo>
                  <a:pt x="481" y="131"/>
                </a:lnTo>
                <a:lnTo>
                  <a:pt x="477" y="131"/>
                </a:lnTo>
                <a:lnTo>
                  <a:pt x="475" y="129"/>
                </a:lnTo>
                <a:lnTo>
                  <a:pt x="475" y="122"/>
                </a:lnTo>
                <a:lnTo>
                  <a:pt x="473" y="120"/>
                </a:lnTo>
                <a:lnTo>
                  <a:pt x="471" y="119"/>
                </a:lnTo>
                <a:lnTo>
                  <a:pt x="468" y="117"/>
                </a:lnTo>
                <a:lnTo>
                  <a:pt x="461" y="117"/>
                </a:lnTo>
                <a:lnTo>
                  <a:pt x="458" y="119"/>
                </a:lnTo>
                <a:lnTo>
                  <a:pt x="457" y="122"/>
                </a:lnTo>
                <a:lnTo>
                  <a:pt x="454" y="122"/>
                </a:lnTo>
                <a:lnTo>
                  <a:pt x="450" y="120"/>
                </a:lnTo>
                <a:lnTo>
                  <a:pt x="449" y="116"/>
                </a:lnTo>
                <a:lnTo>
                  <a:pt x="449" y="112"/>
                </a:lnTo>
                <a:lnTo>
                  <a:pt x="450" y="112"/>
                </a:lnTo>
                <a:lnTo>
                  <a:pt x="454" y="112"/>
                </a:lnTo>
                <a:lnTo>
                  <a:pt x="458" y="113"/>
                </a:lnTo>
                <a:lnTo>
                  <a:pt x="460" y="115"/>
                </a:lnTo>
                <a:lnTo>
                  <a:pt x="464" y="115"/>
                </a:lnTo>
                <a:lnTo>
                  <a:pt x="472" y="115"/>
                </a:lnTo>
                <a:lnTo>
                  <a:pt x="474" y="113"/>
                </a:lnTo>
                <a:lnTo>
                  <a:pt x="474" y="112"/>
                </a:lnTo>
                <a:lnTo>
                  <a:pt x="476" y="112"/>
                </a:lnTo>
                <a:lnTo>
                  <a:pt x="477" y="110"/>
                </a:lnTo>
                <a:lnTo>
                  <a:pt x="480" y="110"/>
                </a:lnTo>
                <a:lnTo>
                  <a:pt x="478" y="112"/>
                </a:lnTo>
                <a:lnTo>
                  <a:pt x="478" y="112"/>
                </a:lnTo>
                <a:close/>
                <a:moveTo>
                  <a:pt x="354" y="0"/>
                </a:moveTo>
                <a:lnTo>
                  <a:pt x="354" y="0"/>
                </a:lnTo>
                <a:lnTo>
                  <a:pt x="355" y="2"/>
                </a:lnTo>
                <a:lnTo>
                  <a:pt x="356" y="2"/>
                </a:lnTo>
                <a:lnTo>
                  <a:pt x="359" y="3"/>
                </a:lnTo>
                <a:lnTo>
                  <a:pt x="360" y="6"/>
                </a:lnTo>
                <a:lnTo>
                  <a:pt x="363" y="9"/>
                </a:lnTo>
                <a:lnTo>
                  <a:pt x="363" y="12"/>
                </a:lnTo>
                <a:lnTo>
                  <a:pt x="364" y="13"/>
                </a:lnTo>
                <a:lnTo>
                  <a:pt x="367" y="14"/>
                </a:lnTo>
                <a:lnTo>
                  <a:pt x="367" y="16"/>
                </a:lnTo>
                <a:lnTo>
                  <a:pt x="370" y="18"/>
                </a:lnTo>
                <a:lnTo>
                  <a:pt x="370" y="22"/>
                </a:lnTo>
                <a:lnTo>
                  <a:pt x="373" y="24"/>
                </a:lnTo>
                <a:lnTo>
                  <a:pt x="373" y="26"/>
                </a:lnTo>
                <a:lnTo>
                  <a:pt x="372" y="27"/>
                </a:lnTo>
                <a:lnTo>
                  <a:pt x="372" y="28"/>
                </a:lnTo>
                <a:lnTo>
                  <a:pt x="374" y="29"/>
                </a:lnTo>
                <a:lnTo>
                  <a:pt x="374" y="32"/>
                </a:lnTo>
                <a:lnTo>
                  <a:pt x="376" y="34"/>
                </a:lnTo>
                <a:lnTo>
                  <a:pt x="376" y="36"/>
                </a:lnTo>
                <a:lnTo>
                  <a:pt x="375" y="37"/>
                </a:lnTo>
                <a:lnTo>
                  <a:pt x="372" y="37"/>
                </a:lnTo>
                <a:lnTo>
                  <a:pt x="370" y="38"/>
                </a:lnTo>
                <a:lnTo>
                  <a:pt x="367" y="39"/>
                </a:lnTo>
                <a:lnTo>
                  <a:pt x="367" y="41"/>
                </a:lnTo>
                <a:lnTo>
                  <a:pt x="369" y="42"/>
                </a:lnTo>
                <a:lnTo>
                  <a:pt x="371" y="42"/>
                </a:lnTo>
                <a:lnTo>
                  <a:pt x="371" y="43"/>
                </a:lnTo>
                <a:lnTo>
                  <a:pt x="372" y="43"/>
                </a:lnTo>
                <a:lnTo>
                  <a:pt x="373" y="42"/>
                </a:lnTo>
                <a:lnTo>
                  <a:pt x="374" y="42"/>
                </a:lnTo>
                <a:lnTo>
                  <a:pt x="376" y="48"/>
                </a:lnTo>
                <a:lnTo>
                  <a:pt x="380" y="53"/>
                </a:lnTo>
                <a:lnTo>
                  <a:pt x="383" y="55"/>
                </a:lnTo>
                <a:lnTo>
                  <a:pt x="384" y="57"/>
                </a:lnTo>
                <a:lnTo>
                  <a:pt x="385" y="57"/>
                </a:lnTo>
                <a:lnTo>
                  <a:pt x="386" y="61"/>
                </a:lnTo>
                <a:lnTo>
                  <a:pt x="390" y="64"/>
                </a:lnTo>
                <a:lnTo>
                  <a:pt x="391" y="68"/>
                </a:lnTo>
                <a:lnTo>
                  <a:pt x="393" y="70"/>
                </a:lnTo>
                <a:lnTo>
                  <a:pt x="398" y="74"/>
                </a:lnTo>
                <a:lnTo>
                  <a:pt x="399" y="77"/>
                </a:lnTo>
                <a:lnTo>
                  <a:pt x="405" y="83"/>
                </a:lnTo>
                <a:lnTo>
                  <a:pt x="413" y="88"/>
                </a:lnTo>
                <a:lnTo>
                  <a:pt x="414" y="90"/>
                </a:lnTo>
                <a:lnTo>
                  <a:pt x="415" y="93"/>
                </a:lnTo>
                <a:lnTo>
                  <a:pt x="418" y="96"/>
                </a:lnTo>
                <a:lnTo>
                  <a:pt x="422" y="97"/>
                </a:lnTo>
                <a:lnTo>
                  <a:pt x="426" y="101"/>
                </a:lnTo>
                <a:lnTo>
                  <a:pt x="429" y="102"/>
                </a:lnTo>
                <a:lnTo>
                  <a:pt x="430" y="103"/>
                </a:lnTo>
                <a:lnTo>
                  <a:pt x="431" y="104"/>
                </a:lnTo>
                <a:lnTo>
                  <a:pt x="435" y="110"/>
                </a:lnTo>
                <a:lnTo>
                  <a:pt x="436" y="111"/>
                </a:lnTo>
                <a:lnTo>
                  <a:pt x="439" y="117"/>
                </a:lnTo>
                <a:lnTo>
                  <a:pt x="440" y="125"/>
                </a:lnTo>
                <a:lnTo>
                  <a:pt x="444" y="132"/>
                </a:lnTo>
                <a:lnTo>
                  <a:pt x="444" y="136"/>
                </a:lnTo>
                <a:lnTo>
                  <a:pt x="446" y="140"/>
                </a:lnTo>
                <a:lnTo>
                  <a:pt x="447" y="143"/>
                </a:lnTo>
                <a:lnTo>
                  <a:pt x="449" y="145"/>
                </a:lnTo>
                <a:lnTo>
                  <a:pt x="453" y="146"/>
                </a:lnTo>
                <a:lnTo>
                  <a:pt x="456" y="153"/>
                </a:lnTo>
                <a:lnTo>
                  <a:pt x="455" y="154"/>
                </a:lnTo>
                <a:lnTo>
                  <a:pt x="456" y="156"/>
                </a:lnTo>
                <a:lnTo>
                  <a:pt x="458" y="156"/>
                </a:lnTo>
                <a:lnTo>
                  <a:pt x="461" y="159"/>
                </a:lnTo>
                <a:lnTo>
                  <a:pt x="468" y="161"/>
                </a:lnTo>
                <a:lnTo>
                  <a:pt x="471" y="163"/>
                </a:lnTo>
                <a:lnTo>
                  <a:pt x="474" y="163"/>
                </a:lnTo>
                <a:lnTo>
                  <a:pt x="478" y="160"/>
                </a:lnTo>
                <a:lnTo>
                  <a:pt x="482" y="148"/>
                </a:lnTo>
                <a:lnTo>
                  <a:pt x="483" y="147"/>
                </a:lnTo>
                <a:lnTo>
                  <a:pt x="483" y="147"/>
                </a:lnTo>
                <a:lnTo>
                  <a:pt x="483" y="144"/>
                </a:lnTo>
                <a:lnTo>
                  <a:pt x="481" y="142"/>
                </a:lnTo>
                <a:lnTo>
                  <a:pt x="482" y="141"/>
                </a:lnTo>
                <a:lnTo>
                  <a:pt x="483" y="141"/>
                </a:lnTo>
                <a:lnTo>
                  <a:pt x="485" y="142"/>
                </a:lnTo>
                <a:lnTo>
                  <a:pt x="488" y="157"/>
                </a:lnTo>
                <a:lnTo>
                  <a:pt x="497" y="171"/>
                </a:lnTo>
                <a:lnTo>
                  <a:pt x="497" y="174"/>
                </a:lnTo>
                <a:lnTo>
                  <a:pt x="494" y="179"/>
                </a:lnTo>
                <a:lnTo>
                  <a:pt x="492" y="181"/>
                </a:lnTo>
                <a:lnTo>
                  <a:pt x="487" y="181"/>
                </a:lnTo>
                <a:lnTo>
                  <a:pt x="487" y="182"/>
                </a:lnTo>
                <a:lnTo>
                  <a:pt x="489" y="182"/>
                </a:lnTo>
                <a:lnTo>
                  <a:pt x="490" y="183"/>
                </a:lnTo>
                <a:lnTo>
                  <a:pt x="491" y="186"/>
                </a:lnTo>
                <a:lnTo>
                  <a:pt x="495" y="191"/>
                </a:lnTo>
                <a:lnTo>
                  <a:pt x="495" y="193"/>
                </a:lnTo>
                <a:lnTo>
                  <a:pt x="498" y="192"/>
                </a:lnTo>
                <a:lnTo>
                  <a:pt x="500" y="189"/>
                </a:lnTo>
                <a:lnTo>
                  <a:pt x="500" y="186"/>
                </a:lnTo>
                <a:lnTo>
                  <a:pt x="501" y="185"/>
                </a:lnTo>
                <a:lnTo>
                  <a:pt x="502" y="185"/>
                </a:lnTo>
                <a:lnTo>
                  <a:pt x="503" y="183"/>
                </a:lnTo>
                <a:lnTo>
                  <a:pt x="505" y="183"/>
                </a:lnTo>
                <a:lnTo>
                  <a:pt x="509" y="179"/>
                </a:lnTo>
                <a:lnTo>
                  <a:pt x="512" y="178"/>
                </a:lnTo>
                <a:lnTo>
                  <a:pt x="514" y="180"/>
                </a:lnTo>
                <a:lnTo>
                  <a:pt x="517" y="180"/>
                </a:lnTo>
                <a:lnTo>
                  <a:pt x="518" y="180"/>
                </a:lnTo>
                <a:lnTo>
                  <a:pt x="520" y="180"/>
                </a:lnTo>
                <a:lnTo>
                  <a:pt x="521" y="181"/>
                </a:lnTo>
                <a:lnTo>
                  <a:pt x="521" y="184"/>
                </a:lnTo>
                <a:lnTo>
                  <a:pt x="532" y="188"/>
                </a:lnTo>
                <a:lnTo>
                  <a:pt x="534" y="190"/>
                </a:lnTo>
                <a:lnTo>
                  <a:pt x="536" y="191"/>
                </a:lnTo>
                <a:lnTo>
                  <a:pt x="538" y="195"/>
                </a:lnTo>
                <a:lnTo>
                  <a:pt x="543" y="199"/>
                </a:lnTo>
                <a:lnTo>
                  <a:pt x="543" y="201"/>
                </a:lnTo>
                <a:lnTo>
                  <a:pt x="546" y="202"/>
                </a:lnTo>
                <a:lnTo>
                  <a:pt x="550" y="210"/>
                </a:lnTo>
                <a:lnTo>
                  <a:pt x="552" y="211"/>
                </a:lnTo>
                <a:lnTo>
                  <a:pt x="558" y="213"/>
                </a:lnTo>
                <a:lnTo>
                  <a:pt x="559" y="214"/>
                </a:lnTo>
                <a:lnTo>
                  <a:pt x="561" y="214"/>
                </a:lnTo>
                <a:lnTo>
                  <a:pt x="561" y="215"/>
                </a:lnTo>
                <a:lnTo>
                  <a:pt x="563" y="215"/>
                </a:lnTo>
                <a:lnTo>
                  <a:pt x="565" y="217"/>
                </a:lnTo>
                <a:lnTo>
                  <a:pt x="565" y="218"/>
                </a:lnTo>
                <a:lnTo>
                  <a:pt x="564" y="219"/>
                </a:lnTo>
                <a:lnTo>
                  <a:pt x="564" y="219"/>
                </a:lnTo>
                <a:lnTo>
                  <a:pt x="562" y="219"/>
                </a:lnTo>
                <a:lnTo>
                  <a:pt x="561" y="221"/>
                </a:lnTo>
                <a:lnTo>
                  <a:pt x="562" y="225"/>
                </a:lnTo>
                <a:lnTo>
                  <a:pt x="563" y="229"/>
                </a:lnTo>
                <a:lnTo>
                  <a:pt x="567" y="232"/>
                </a:lnTo>
                <a:lnTo>
                  <a:pt x="568" y="236"/>
                </a:lnTo>
                <a:lnTo>
                  <a:pt x="571" y="238"/>
                </a:lnTo>
                <a:lnTo>
                  <a:pt x="571" y="241"/>
                </a:lnTo>
                <a:lnTo>
                  <a:pt x="573" y="241"/>
                </a:lnTo>
                <a:lnTo>
                  <a:pt x="573" y="243"/>
                </a:lnTo>
                <a:lnTo>
                  <a:pt x="576" y="243"/>
                </a:lnTo>
                <a:lnTo>
                  <a:pt x="574" y="245"/>
                </a:lnTo>
                <a:lnTo>
                  <a:pt x="572" y="245"/>
                </a:lnTo>
                <a:lnTo>
                  <a:pt x="571" y="243"/>
                </a:lnTo>
                <a:lnTo>
                  <a:pt x="570" y="243"/>
                </a:lnTo>
                <a:lnTo>
                  <a:pt x="569" y="244"/>
                </a:lnTo>
                <a:lnTo>
                  <a:pt x="567" y="252"/>
                </a:lnTo>
                <a:lnTo>
                  <a:pt x="565" y="254"/>
                </a:lnTo>
                <a:lnTo>
                  <a:pt x="565" y="256"/>
                </a:lnTo>
                <a:lnTo>
                  <a:pt x="567" y="256"/>
                </a:lnTo>
                <a:lnTo>
                  <a:pt x="567" y="258"/>
                </a:lnTo>
                <a:lnTo>
                  <a:pt x="568" y="259"/>
                </a:lnTo>
                <a:lnTo>
                  <a:pt x="569" y="262"/>
                </a:lnTo>
                <a:lnTo>
                  <a:pt x="571" y="263"/>
                </a:lnTo>
                <a:lnTo>
                  <a:pt x="571" y="265"/>
                </a:lnTo>
                <a:lnTo>
                  <a:pt x="574" y="267"/>
                </a:lnTo>
                <a:lnTo>
                  <a:pt x="576" y="267"/>
                </a:lnTo>
                <a:lnTo>
                  <a:pt x="575" y="269"/>
                </a:lnTo>
                <a:lnTo>
                  <a:pt x="576" y="271"/>
                </a:lnTo>
                <a:lnTo>
                  <a:pt x="580" y="272"/>
                </a:lnTo>
                <a:lnTo>
                  <a:pt x="581" y="273"/>
                </a:lnTo>
                <a:lnTo>
                  <a:pt x="577" y="279"/>
                </a:lnTo>
                <a:lnTo>
                  <a:pt x="577" y="281"/>
                </a:lnTo>
                <a:lnTo>
                  <a:pt x="578" y="283"/>
                </a:lnTo>
                <a:lnTo>
                  <a:pt x="579" y="283"/>
                </a:lnTo>
                <a:lnTo>
                  <a:pt x="579" y="286"/>
                </a:lnTo>
                <a:lnTo>
                  <a:pt x="577" y="289"/>
                </a:lnTo>
                <a:lnTo>
                  <a:pt x="577" y="293"/>
                </a:lnTo>
                <a:lnTo>
                  <a:pt x="578" y="294"/>
                </a:lnTo>
                <a:lnTo>
                  <a:pt x="582" y="298"/>
                </a:lnTo>
                <a:lnTo>
                  <a:pt x="586" y="298"/>
                </a:lnTo>
                <a:lnTo>
                  <a:pt x="588" y="300"/>
                </a:lnTo>
                <a:lnTo>
                  <a:pt x="590" y="300"/>
                </a:lnTo>
                <a:lnTo>
                  <a:pt x="591" y="302"/>
                </a:lnTo>
                <a:lnTo>
                  <a:pt x="591" y="307"/>
                </a:lnTo>
                <a:lnTo>
                  <a:pt x="590" y="308"/>
                </a:lnTo>
                <a:lnTo>
                  <a:pt x="591" y="313"/>
                </a:lnTo>
                <a:lnTo>
                  <a:pt x="590" y="316"/>
                </a:lnTo>
                <a:lnTo>
                  <a:pt x="591" y="323"/>
                </a:lnTo>
                <a:lnTo>
                  <a:pt x="592" y="325"/>
                </a:lnTo>
                <a:lnTo>
                  <a:pt x="593" y="327"/>
                </a:lnTo>
                <a:lnTo>
                  <a:pt x="593" y="330"/>
                </a:lnTo>
                <a:lnTo>
                  <a:pt x="592" y="330"/>
                </a:lnTo>
                <a:lnTo>
                  <a:pt x="591" y="332"/>
                </a:lnTo>
                <a:lnTo>
                  <a:pt x="591" y="333"/>
                </a:lnTo>
                <a:lnTo>
                  <a:pt x="591" y="335"/>
                </a:lnTo>
                <a:lnTo>
                  <a:pt x="593" y="338"/>
                </a:lnTo>
                <a:lnTo>
                  <a:pt x="594" y="341"/>
                </a:lnTo>
                <a:lnTo>
                  <a:pt x="593" y="343"/>
                </a:lnTo>
                <a:lnTo>
                  <a:pt x="592" y="346"/>
                </a:lnTo>
                <a:lnTo>
                  <a:pt x="591" y="348"/>
                </a:lnTo>
                <a:lnTo>
                  <a:pt x="590" y="349"/>
                </a:lnTo>
                <a:lnTo>
                  <a:pt x="590" y="351"/>
                </a:lnTo>
                <a:lnTo>
                  <a:pt x="593" y="355"/>
                </a:lnTo>
                <a:lnTo>
                  <a:pt x="595" y="356"/>
                </a:lnTo>
                <a:lnTo>
                  <a:pt x="598" y="358"/>
                </a:lnTo>
                <a:lnTo>
                  <a:pt x="598" y="362"/>
                </a:lnTo>
                <a:lnTo>
                  <a:pt x="597" y="364"/>
                </a:lnTo>
                <a:lnTo>
                  <a:pt x="597" y="368"/>
                </a:lnTo>
                <a:lnTo>
                  <a:pt x="596" y="370"/>
                </a:lnTo>
                <a:lnTo>
                  <a:pt x="596" y="370"/>
                </a:lnTo>
                <a:lnTo>
                  <a:pt x="596" y="374"/>
                </a:lnTo>
                <a:lnTo>
                  <a:pt x="597" y="378"/>
                </a:lnTo>
                <a:lnTo>
                  <a:pt x="597" y="381"/>
                </a:lnTo>
                <a:lnTo>
                  <a:pt x="596" y="383"/>
                </a:lnTo>
                <a:lnTo>
                  <a:pt x="594" y="382"/>
                </a:lnTo>
                <a:lnTo>
                  <a:pt x="591" y="384"/>
                </a:lnTo>
                <a:lnTo>
                  <a:pt x="589" y="388"/>
                </a:lnTo>
                <a:lnTo>
                  <a:pt x="587" y="394"/>
                </a:lnTo>
                <a:lnTo>
                  <a:pt x="585" y="395"/>
                </a:lnTo>
                <a:lnTo>
                  <a:pt x="582" y="397"/>
                </a:lnTo>
                <a:lnTo>
                  <a:pt x="581" y="400"/>
                </a:lnTo>
                <a:lnTo>
                  <a:pt x="581" y="401"/>
                </a:lnTo>
                <a:lnTo>
                  <a:pt x="580" y="402"/>
                </a:lnTo>
                <a:lnTo>
                  <a:pt x="579" y="402"/>
                </a:lnTo>
                <a:lnTo>
                  <a:pt x="578" y="401"/>
                </a:lnTo>
                <a:lnTo>
                  <a:pt x="575" y="399"/>
                </a:lnTo>
                <a:lnTo>
                  <a:pt x="577" y="398"/>
                </a:lnTo>
                <a:lnTo>
                  <a:pt x="576" y="397"/>
                </a:lnTo>
                <a:lnTo>
                  <a:pt x="574" y="398"/>
                </a:lnTo>
                <a:lnTo>
                  <a:pt x="573" y="399"/>
                </a:lnTo>
                <a:lnTo>
                  <a:pt x="575" y="401"/>
                </a:lnTo>
                <a:lnTo>
                  <a:pt x="576" y="401"/>
                </a:lnTo>
                <a:lnTo>
                  <a:pt x="576" y="403"/>
                </a:lnTo>
                <a:lnTo>
                  <a:pt x="578" y="407"/>
                </a:lnTo>
                <a:lnTo>
                  <a:pt x="579" y="406"/>
                </a:lnTo>
                <a:lnTo>
                  <a:pt x="579" y="403"/>
                </a:lnTo>
                <a:lnTo>
                  <a:pt x="581" y="403"/>
                </a:lnTo>
                <a:lnTo>
                  <a:pt x="582" y="409"/>
                </a:lnTo>
                <a:lnTo>
                  <a:pt x="582" y="410"/>
                </a:lnTo>
                <a:lnTo>
                  <a:pt x="582" y="412"/>
                </a:lnTo>
                <a:lnTo>
                  <a:pt x="583" y="412"/>
                </a:lnTo>
                <a:lnTo>
                  <a:pt x="583" y="417"/>
                </a:lnTo>
                <a:lnTo>
                  <a:pt x="585" y="423"/>
                </a:lnTo>
                <a:lnTo>
                  <a:pt x="585" y="426"/>
                </a:lnTo>
                <a:lnTo>
                  <a:pt x="587" y="428"/>
                </a:lnTo>
                <a:lnTo>
                  <a:pt x="587" y="430"/>
                </a:lnTo>
                <a:lnTo>
                  <a:pt x="590" y="437"/>
                </a:lnTo>
                <a:lnTo>
                  <a:pt x="596" y="446"/>
                </a:lnTo>
                <a:lnTo>
                  <a:pt x="596" y="446"/>
                </a:lnTo>
                <a:lnTo>
                  <a:pt x="595" y="446"/>
                </a:lnTo>
                <a:lnTo>
                  <a:pt x="591" y="444"/>
                </a:lnTo>
                <a:lnTo>
                  <a:pt x="589" y="446"/>
                </a:lnTo>
                <a:lnTo>
                  <a:pt x="589" y="446"/>
                </a:lnTo>
                <a:lnTo>
                  <a:pt x="592" y="448"/>
                </a:lnTo>
                <a:lnTo>
                  <a:pt x="595" y="448"/>
                </a:lnTo>
                <a:lnTo>
                  <a:pt x="598" y="448"/>
                </a:lnTo>
                <a:lnTo>
                  <a:pt x="599" y="448"/>
                </a:lnTo>
                <a:lnTo>
                  <a:pt x="599" y="449"/>
                </a:lnTo>
                <a:lnTo>
                  <a:pt x="601" y="449"/>
                </a:lnTo>
                <a:lnTo>
                  <a:pt x="601" y="448"/>
                </a:lnTo>
                <a:lnTo>
                  <a:pt x="602" y="448"/>
                </a:lnTo>
                <a:lnTo>
                  <a:pt x="603" y="450"/>
                </a:lnTo>
                <a:lnTo>
                  <a:pt x="606" y="455"/>
                </a:lnTo>
                <a:lnTo>
                  <a:pt x="610" y="458"/>
                </a:lnTo>
                <a:lnTo>
                  <a:pt x="613" y="462"/>
                </a:lnTo>
                <a:lnTo>
                  <a:pt x="613" y="472"/>
                </a:lnTo>
                <a:lnTo>
                  <a:pt x="612" y="474"/>
                </a:lnTo>
                <a:lnTo>
                  <a:pt x="611" y="474"/>
                </a:lnTo>
                <a:lnTo>
                  <a:pt x="608" y="477"/>
                </a:lnTo>
                <a:lnTo>
                  <a:pt x="608" y="478"/>
                </a:lnTo>
                <a:lnTo>
                  <a:pt x="605" y="485"/>
                </a:lnTo>
                <a:lnTo>
                  <a:pt x="604" y="485"/>
                </a:lnTo>
                <a:lnTo>
                  <a:pt x="602" y="492"/>
                </a:lnTo>
                <a:lnTo>
                  <a:pt x="601" y="506"/>
                </a:lnTo>
                <a:lnTo>
                  <a:pt x="607" y="528"/>
                </a:lnTo>
                <a:lnTo>
                  <a:pt x="610" y="531"/>
                </a:lnTo>
                <a:lnTo>
                  <a:pt x="611" y="535"/>
                </a:lnTo>
                <a:lnTo>
                  <a:pt x="614" y="540"/>
                </a:lnTo>
                <a:lnTo>
                  <a:pt x="619" y="543"/>
                </a:lnTo>
                <a:lnTo>
                  <a:pt x="622" y="546"/>
                </a:lnTo>
                <a:lnTo>
                  <a:pt x="624" y="553"/>
                </a:lnTo>
                <a:lnTo>
                  <a:pt x="624" y="559"/>
                </a:lnTo>
                <a:lnTo>
                  <a:pt x="625" y="563"/>
                </a:lnTo>
                <a:lnTo>
                  <a:pt x="631" y="573"/>
                </a:lnTo>
                <a:lnTo>
                  <a:pt x="634" y="577"/>
                </a:lnTo>
                <a:lnTo>
                  <a:pt x="634" y="578"/>
                </a:lnTo>
                <a:lnTo>
                  <a:pt x="638" y="580"/>
                </a:lnTo>
                <a:lnTo>
                  <a:pt x="638" y="582"/>
                </a:lnTo>
                <a:lnTo>
                  <a:pt x="638" y="583"/>
                </a:lnTo>
                <a:lnTo>
                  <a:pt x="638" y="587"/>
                </a:lnTo>
                <a:lnTo>
                  <a:pt x="639" y="590"/>
                </a:lnTo>
                <a:lnTo>
                  <a:pt x="640" y="590"/>
                </a:lnTo>
                <a:lnTo>
                  <a:pt x="640" y="592"/>
                </a:lnTo>
                <a:lnTo>
                  <a:pt x="638" y="592"/>
                </a:lnTo>
                <a:lnTo>
                  <a:pt x="637" y="592"/>
                </a:lnTo>
                <a:lnTo>
                  <a:pt x="636" y="592"/>
                </a:lnTo>
                <a:lnTo>
                  <a:pt x="633" y="594"/>
                </a:lnTo>
                <a:lnTo>
                  <a:pt x="632" y="596"/>
                </a:lnTo>
                <a:lnTo>
                  <a:pt x="632" y="600"/>
                </a:lnTo>
                <a:lnTo>
                  <a:pt x="633" y="601"/>
                </a:lnTo>
                <a:lnTo>
                  <a:pt x="629" y="606"/>
                </a:lnTo>
                <a:lnTo>
                  <a:pt x="626" y="613"/>
                </a:lnTo>
                <a:lnTo>
                  <a:pt x="622" y="612"/>
                </a:lnTo>
                <a:lnTo>
                  <a:pt x="620" y="613"/>
                </a:lnTo>
                <a:lnTo>
                  <a:pt x="617" y="614"/>
                </a:lnTo>
                <a:lnTo>
                  <a:pt x="612" y="611"/>
                </a:lnTo>
                <a:lnTo>
                  <a:pt x="607" y="611"/>
                </a:lnTo>
                <a:lnTo>
                  <a:pt x="606" y="611"/>
                </a:lnTo>
                <a:lnTo>
                  <a:pt x="605" y="611"/>
                </a:lnTo>
                <a:lnTo>
                  <a:pt x="605" y="611"/>
                </a:lnTo>
                <a:lnTo>
                  <a:pt x="608" y="613"/>
                </a:lnTo>
                <a:lnTo>
                  <a:pt x="612" y="613"/>
                </a:lnTo>
                <a:lnTo>
                  <a:pt x="612" y="613"/>
                </a:lnTo>
                <a:lnTo>
                  <a:pt x="615" y="613"/>
                </a:lnTo>
                <a:lnTo>
                  <a:pt x="617" y="615"/>
                </a:lnTo>
                <a:lnTo>
                  <a:pt x="624" y="614"/>
                </a:lnTo>
                <a:lnTo>
                  <a:pt x="626" y="616"/>
                </a:lnTo>
                <a:lnTo>
                  <a:pt x="627" y="624"/>
                </a:lnTo>
                <a:lnTo>
                  <a:pt x="629" y="629"/>
                </a:lnTo>
                <a:lnTo>
                  <a:pt x="637" y="641"/>
                </a:lnTo>
                <a:lnTo>
                  <a:pt x="641" y="645"/>
                </a:lnTo>
                <a:lnTo>
                  <a:pt x="642" y="648"/>
                </a:lnTo>
                <a:lnTo>
                  <a:pt x="644" y="651"/>
                </a:lnTo>
                <a:lnTo>
                  <a:pt x="644" y="652"/>
                </a:lnTo>
                <a:lnTo>
                  <a:pt x="643" y="650"/>
                </a:lnTo>
                <a:lnTo>
                  <a:pt x="642" y="650"/>
                </a:lnTo>
                <a:lnTo>
                  <a:pt x="642" y="651"/>
                </a:lnTo>
                <a:lnTo>
                  <a:pt x="643" y="653"/>
                </a:lnTo>
                <a:lnTo>
                  <a:pt x="644" y="654"/>
                </a:lnTo>
                <a:lnTo>
                  <a:pt x="642" y="655"/>
                </a:lnTo>
                <a:lnTo>
                  <a:pt x="640" y="661"/>
                </a:lnTo>
                <a:lnTo>
                  <a:pt x="641" y="668"/>
                </a:lnTo>
                <a:lnTo>
                  <a:pt x="643" y="672"/>
                </a:lnTo>
                <a:lnTo>
                  <a:pt x="644" y="673"/>
                </a:lnTo>
                <a:lnTo>
                  <a:pt x="647" y="678"/>
                </a:lnTo>
                <a:lnTo>
                  <a:pt x="651" y="685"/>
                </a:lnTo>
                <a:lnTo>
                  <a:pt x="653" y="686"/>
                </a:lnTo>
                <a:lnTo>
                  <a:pt x="656" y="686"/>
                </a:lnTo>
                <a:lnTo>
                  <a:pt x="657" y="687"/>
                </a:lnTo>
                <a:lnTo>
                  <a:pt x="656" y="690"/>
                </a:lnTo>
                <a:lnTo>
                  <a:pt x="660" y="691"/>
                </a:lnTo>
                <a:lnTo>
                  <a:pt x="660" y="692"/>
                </a:lnTo>
                <a:lnTo>
                  <a:pt x="660" y="695"/>
                </a:lnTo>
                <a:lnTo>
                  <a:pt x="661" y="696"/>
                </a:lnTo>
                <a:lnTo>
                  <a:pt x="663" y="697"/>
                </a:lnTo>
                <a:lnTo>
                  <a:pt x="664" y="700"/>
                </a:lnTo>
                <a:lnTo>
                  <a:pt x="666" y="700"/>
                </a:lnTo>
                <a:lnTo>
                  <a:pt x="666" y="701"/>
                </a:lnTo>
                <a:lnTo>
                  <a:pt x="666" y="704"/>
                </a:lnTo>
                <a:lnTo>
                  <a:pt x="665" y="705"/>
                </a:lnTo>
                <a:lnTo>
                  <a:pt x="666" y="714"/>
                </a:lnTo>
                <a:lnTo>
                  <a:pt x="672" y="724"/>
                </a:lnTo>
                <a:lnTo>
                  <a:pt x="676" y="727"/>
                </a:lnTo>
                <a:lnTo>
                  <a:pt x="678" y="728"/>
                </a:lnTo>
                <a:lnTo>
                  <a:pt x="678" y="729"/>
                </a:lnTo>
                <a:lnTo>
                  <a:pt x="679" y="730"/>
                </a:lnTo>
                <a:lnTo>
                  <a:pt x="678" y="735"/>
                </a:lnTo>
                <a:lnTo>
                  <a:pt x="679" y="738"/>
                </a:lnTo>
                <a:lnTo>
                  <a:pt x="680" y="740"/>
                </a:lnTo>
                <a:lnTo>
                  <a:pt x="680" y="744"/>
                </a:lnTo>
                <a:lnTo>
                  <a:pt x="682" y="745"/>
                </a:lnTo>
                <a:lnTo>
                  <a:pt x="683" y="745"/>
                </a:lnTo>
                <a:lnTo>
                  <a:pt x="684" y="749"/>
                </a:lnTo>
                <a:lnTo>
                  <a:pt x="686" y="749"/>
                </a:lnTo>
                <a:lnTo>
                  <a:pt x="686" y="750"/>
                </a:lnTo>
                <a:lnTo>
                  <a:pt x="687" y="751"/>
                </a:lnTo>
                <a:lnTo>
                  <a:pt x="689" y="751"/>
                </a:lnTo>
                <a:lnTo>
                  <a:pt x="692" y="752"/>
                </a:lnTo>
                <a:lnTo>
                  <a:pt x="692" y="753"/>
                </a:lnTo>
                <a:lnTo>
                  <a:pt x="692" y="753"/>
                </a:lnTo>
                <a:lnTo>
                  <a:pt x="689" y="752"/>
                </a:lnTo>
                <a:lnTo>
                  <a:pt x="688" y="752"/>
                </a:lnTo>
                <a:lnTo>
                  <a:pt x="686" y="752"/>
                </a:lnTo>
                <a:lnTo>
                  <a:pt x="685" y="753"/>
                </a:lnTo>
                <a:lnTo>
                  <a:pt x="684" y="754"/>
                </a:lnTo>
                <a:lnTo>
                  <a:pt x="678" y="754"/>
                </a:lnTo>
                <a:lnTo>
                  <a:pt x="677" y="758"/>
                </a:lnTo>
                <a:lnTo>
                  <a:pt x="678" y="759"/>
                </a:lnTo>
                <a:lnTo>
                  <a:pt x="680" y="759"/>
                </a:lnTo>
                <a:lnTo>
                  <a:pt x="681" y="762"/>
                </a:lnTo>
                <a:lnTo>
                  <a:pt x="682" y="764"/>
                </a:lnTo>
                <a:lnTo>
                  <a:pt x="684" y="764"/>
                </a:lnTo>
                <a:lnTo>
                  <a:pt x="684" y="763"/>
                </a:lnTo>
                <a:lnTo>
                  <a:pt x="686" y="762"/>
                </a:lnTo>
                <a:lnTo>
                  <a:pt x="688" y="759"/>
                </a:lnTo>
                <a:lnTo>
                  <a:pt x="690" y="758"/>
                </a:lnTo>
                <a:lnTo>
                  <a:pt x="686" y="763"/>
                </a:lnTo>
                <a:lnTo>
                  <a:pt x="687" y="767"/>
                </a:lnTo>
                <a:lnTo>
                  <a:pt x="688" y="767"/>
                </a:lnTo>
                <a:lnTo>
                  <a:pt x="688" y="768"/>
                </a:lnTo>
                <a:lnTo>
                  <a:pt x="689" y="769"/>
                </a:lnTo>
                <a:lnTo>
                  <a:pt x="690" y="770"/>
                </a:lnTo>
                <a:lnTo>
                  <a:pt x="691" y="771"/>
                </a:lnTo>
                <a:lnTo>
                  <a:pt x="691" y="772"/>
                </a:lnTo>
                <a:lnTo>
                  <a:pt x="694" y="772"/>
                </a:lnTo>
                <a:lnTo>
                  <a:pt x="695" y="774"/>
                </a:lnTo>
                <a:lnTo>
                  <a:pt x="698" y="774"/>
                </a:lnTo>
                <a:lnTo>
                  <a:pt x="698" y="776"/>
                </a:lnTo>
                <a:lnTo>
                  <a:pt x="699" y="777"/>
                </a:lnTo>
                <a:lnTo>
                  <a:pt x="701" y="777"/>
                </a:lnTo>
                <a:lnTo>
                  <a:pt x="701" y="777"/>
                </a:lnTo>
                <a:lnTo>
                  <a:pt x="702" y="778"/>
                </a:lnTo>
                <a:lnTo>
                  <a:pt x="703" y="779"/>
                </a:lnTo>
                <a:lnTo>
                  <a:pt x="705" y="779"/>
                </a:lnTo>
                <a:lnTo>
                  <a:pt x="706" y="781"/>
                </a:lnTo>
                <a:lnTo>
                  <a:pt x="705" y="782"/>
                </a:lnTo>
                <a:lnTo>
                  <a:pt x="705" y="785"/>
                </a:lnTo>
                <a:lnTo>
                  <a:pt x="707" y="788"/>
                </a:lnTo>
                <a:lnTo>
                  <a:pt x="708" y="788"/>
                </a:lnTo>
                <a:lnTo>
                  <a:pt x="713" y="792"/>
                </a:lnTo>
                <a:lnTo>
                  <a:pt x="716" y="793"/>
                </a:lnTo>
                <a:lnTo>
                  <a:pt x="716" y="797"/>
                </a:lnTo>
                <a:lnTo>
                  <a:pt x="718" y="797"/>
                </a:lnTo>
                <a:lnTo>
                  <a:pt x="718" y="799"/>
                </a:lnTo>
                <a:lnTo>
                  <a:pt x="719" y="799"/>
                </a:lnTo>
                <a:lnTo>
                  <a:pt x="718" y="799"/>
                </a:lnTo>
                <a:lnTo>
                  <a:pt x="719" y="803"/>
                </a:lnTo>
                <a:lnTo>
                  <a:pt x="720" y="808"/>
                </a:lnTo>
                <a:lnTo>
                  <a:pt x="719" y="808"/>
                </a:lnTo>
                <a:lnTo>
                  <a:pt x="718" y="810"/>
                </a:lnTo>
                <a:lnTo>
                  <a:pt x="718" y="815"/>
                </a:lnTo>
                <a:lnTo>
                  <a:pt x="717" y="816"/>
                </a:lnTo>
                <a:lnTo>
                  <a:pt x="717" y="817"/>
                </a:lnTo>
                <a:lnTo>
                  <a:pt x="716" y="818"/>
                </a:lnTo>
                <a:lnTo>
                  <a:pt x="714" y="819"/>
                </a:lnTo>
                <a:lnTo>
                  <a:pt x="712" y="827"/>
                </a:lnTo>
                <a:lnTo>
                  <a:pt x="712" y="830"/>
                </a:lnTo>
                <a:lnTo>
                  <a:pt x="713" y="831"/>
                </a:lnTo>
                <a:lnTo>
                  <a:pt x="714" y="833"/>
                </a:lnTo>
                <a:lnTo>
                  <a:pt x="712" y="834"/>
                </a:lnTo>
                <a:lnTo>
                  <a:pt x="713" y="836"/>
                </a:lnTo>
                <a:lnTo>
                  <a:pt x="713" y="839"/>
                </a:lnTo>
                <a:lnTo>
                  <a:pt x="718" y="839"/>
                </a:lnTo>
                <a:lnTo>
                  <a:pt x="721" y="841"/>
                </a:lnTo>
                <a:lnTo>
                  <a:pt x="720" y="841"/>
                </a:lnTo>
                <a:lnTo>
                  <a:pt x="717" y="839"/>
                </a:lnTo>
                <a:lnTo>
                  <a:pt x="713" y="840"/>
                </a:lnTo>
                <a:lnTo>
                  <a:pt x="715" y="843"/>
                </a:lnTo>
                <a:lnTo>
                  <a:pt x="715" y="845"/>
                </a:lnTo>
                <a:lnTo>
                  <a:pt x="716" y="844"/>
                </a:lnTo>
                <a:lnTo>
                  <a:pt x="716" y="846"/>
                </a:lnTo>
                <a:lnTo>
                  <a:pt x="716" y="847"/>
                </a:lnTo>
                <a:lnTo>
                  <a:pt x="719" y="846"/>
                </a:lnTo>
                <a:lnTo>
                  <a:pt x="720" y="843"/>
                </a:lnTo>
                <a:lnTo>
                  <a:pt x="721" y="843"/>
                </a:lnTo>
                <a:lnTo>
                  <a:pt x="720" y="846"/>
                </a:lnTo>
                <a:lnTo>
                  <a:pt x="717" y="848"/>
                </a:lnTo>
                <a:lnTo>
                  <a:pt x="718" y="850"/>
                </a:lnTo>
                <a:lnTo>
                  <a:pt x="720" y="851"/>
                </a:lnTo>
                <a:lnTo>
                  <a:pt x="720" y="853"/>
                </a:lnTo>
                <a:lnTo>
                  <a:pt x="721" y="854"/>
                </a:lnTo>
                <a:lnTo>
                  <a:pt x="721" y="855"/>
                </a:lnTo>
                <a:lnTo>
                  <a:pt x="720" y="857"/>
                </a:lnTo>
                <a:lnTo>
                  <a:pt x="718" y="858"/>
                </a:lnTo>
                <a:lnTo>
                  <a:pt x="718" y="860"/>
                </a:lnTo>
                <a:lnTo>
                  <a:pt x="716" y="861"/>
                </a:lnTo>
                <a:lnTo>
                  <a:pt x="716" y="863"/>
                </a:lnTo>
                <a:lnTo>
                  <a:pt x="716" y="863"/>
                </a:lnTo>
                <a:lnTo>
                  <a:pt x="717" y="867"/>
                </a:lnTo>
                <a:lnTo>
                  <a:pt x="716" y="867"/>
                </a:lnTo>
                <a:lnTo>
                  <a:pt x="716" y="868"/>
                </a:lnTo>
                <a:lnTo>
                  <a:pt x="716" y="869"/>
                </a:lnTo>
                <a:lnTo>
                  <a:pt x="717" y="872"/>
                </a:lnTo>
                <a:lnTo>
                  <a:pt x="717" y="873"/>
                </a:lnTo>
                <a:lnTo>
                  <a:pt x="718" y="874"/>
                </a:lnTo>
                <a:lnTo>
                  <a:pt x="717" y="875"/>
                </a:lnTo>
                <a:lnTo>
                  <a:pt x="717" y="876"/>
                </a:lnTo>
                <a:lnTo>
                  <a:pt x="718" y="877"/>
                </a:lnTo>
                <a:lnTo>
                  <a:pt x="719" y="878"/>
                </a:lnTo>
                <a:lnTo>
                  <a:pt x="718" y="881"/>
                </a:lnTo>
                <a:lnTo>
                  <a:pt x="719" y="882"/>
                </a:lnTo>
                <a:lnTo>
                  <a:pt x="718" y="883"/>
                </a:lnTo>
                <a:lnTo>
                  <a:pt x="719" y="886"/>
                </a:lnTo>
                <a:lnTo>
                  <a:pt x="720" y="887"/>
                </a:lnTo>
                <a:lnTo>
                  <a:pt x="721" y="892"/>
                </a:lnTo>
                <a:lnTo>
                  <a:pt x="722" y="892"/>
                </a:lnTo>
                <a:lnTo>
                  <a:pt x="723" y="894"/>
                </a:lnTo>
                <a:lnTo>
                  <a:pt x="723" y="898"/>
                </a:lnTo>
                <a:lnTo>
                  <a:pt x="723" y="900"/>
                </a:lnTo>
                <a:lnTo>
                  <a:pt x="724" y="900"/>
                </a:lnTo>
                <a:lnTo>
                  <a:pt x="724" y="903"/>
                </a:lnTo>
                <a:lnTo>
                  <a:pt x="725" y="905"/>
                </a:lnTo>
                <a:lnTo>
                  <a:pt x="726" y="906"/>
                </a:lnTo>
                <a:lnTo>
                  <a:pt x="726" y="907"/>
                </a:lnTo>
                <a:lnTo>
                  <a:pt x="726" y="907"/>
                </a:lnTo>
                <a:lnTo>
                  <a:pt x="728" y="908"/>
                </a:lnTo>
                <a:lnTo>
                  <a:pt x="728" y="909"/>
                </a:lnTo>
                <a:lnTo>
                  <a:pt x="730" y="911"/>
                </a:lnTo>
                <a:lnTo>
                  <a:pt x="730" y="912"/>
                </a:lnTo>
                <a:lnTo>
                  <a:pt x="730" y="913"/>
                </a:lnTo>
                <a:lnTo>
                  <a:pt x="733" y="913"/>
                </a:lnTo>
                <a:lnTo>
                  <a:pt x="734" y="914"/>
                </a:lnTo>
                <a:lnTo>
                  <a:pt x="734" y="916"/>
                </a:lnTo>
                <a:lnTo>
                  <a:pt x="734" y="916"/>
                </a:lnTo>
                <a:lnTo>
                  <a:pt x="734" y="917"/>
                </a:lnTo>
                <a:lnTo>
                  <a:pt x="736" y="918"/>
                </a:lnTo>
                <a:lnTo>
                  <a:pt x="736" y="919"/>
                </a:lnTo>
                <a:lnTo>
                  <a:pt x="736" y="919"/>
                </a:lnTo>
                <a:lnTo>
                  <a:pt x="736" y="923"/>
                </a:lnTo>
                <a:lnTo>
                  <a:pt x="736" y="924"/>
                </a:lnTo>
                <a:lnTo>
                  <a:pt x="737" y="928"/>
                </a:lnTo>
                <a:lnTo>
                  <a:pt x="738" y="929"/>
                </a:lnTo>
                <a:lnTo>
                  <a:pt x="739" y="929"/>
                </a:lnTo>
                <a:lnTo>
                  <a:pt x="739" y="930"/>
                </a:lnTo>
                <a:lnTo>
                  <a:pt x="738" y="934"/>
                </a:lnTo>
                <a:lnTo>
                  <a:pt x="739" y="937"/>
                </a:lnTo>
                <a:lnTo>
                  <a:pt x="740" y="938"/>
                </a:lnTo>
                <a:lnTo>
                  <a:pt x="740" y="939"/>
                </a:lnTo>
                <a:lnTo>
                  <a:pt x="742" y="941"/>
                </a:lnTo>
                <a:lnTo>
                  <a:pt x="742" y="942"/>
                </a:lnTo>
                <a:lnTo>
                  <a:pt x="743" y="944"/>
                </a:lnTo>
                <a:lnTo>
                  <a:pt x="743" y="947"/>
                </a:lnTo>
                <a:lnTo>
                  <a:pt x="743" y="948"/>
                </a:lnTo>
                <a:lnTo>
                  <a:pt x="743" y="951"/>
                </a:lnTo>
                <a:lnTo>
                  <a:pt x="743" y="952"/>
                </a:lnTo>
                <a:lnTo>
                  <a:pt x="744" y="953"/>
                </a:lnTo>
                <a:lnTo>
                  <a:pt x="744" y="955"/>
                </a:lnTo>
                <a:lnTo>
                  <a:pt x="743" y="956"/>
                </a:lnTo>
                <a:lnTo>
                  <a:pt x="743" y="958"/>
                </a:lnTo>
                <a:lnTo>
                  <a:pt x="743" y="962"/>
                </a:lnTo>
                <a:lnTo>
                  <a:pt x="744" y="964"/>
                </a:lnTo>
                <a:lnTo>
                  <a:pt x="745" y="965"/>
                </a:lnTo>
                <a:lnTo>
                  <a:pt x="745" y="967"/>
                </a:lnTo>
                <a:lnTo>
                  <a:pt x="744" y="969"/>
                </a:lnTo>
                <a:lnTo>
                  <a:pt x="745" y="971"/>
                </a:lnTo>
                <a:lnTo>
                  <a:pt x="745" y="974"/>
                </a:lnTo>
                <a:lnTo>
                  <a:pt x="746" y="974"/>
                </a:lnTo>
                <a:lnTo>
                  <a:pt x="747" y="977"/>
                </a:lnTo>
                <a:lnTo>
                  <a:pt x="748" y="978"/>
                </a:lnTo>
                <a:lnTo>
                  <a:pt x="748" y="980"/>
                </a:lnTo>
                <a:lnTo>
                  <a:pt x="749" y="981"/>
                </a:lnTo>
                <a:lnTo>
                  <a:pt x="749" y="982"/>
                </a:lnTo>
                <a:lnTo>
                  <a:pt x="751" y="985"/>
                </a:lnTo>
                <a:lnTo>
                  <a:pt x="751" y="986"/>
                </a:lnTo>
                <a:lnTo>
                  <a:pt x="753" y="988"/>
                </a:lnTo>
                <a:lnTo>
                  <a:pt x="754" y="989"/>
                </a:lnTo>
                <a:lnTo>
                  <a:pt x="755" y="990"/>
                </a:lnTo>
                <a:lnTo>
                  <a:pt x="755" y="992"/>
                </a:lnTo>
                <a:lnTo>
                  <a:pt x="756" y="992"/>
                </a:lnTo>
                <a:lnTo>
                  <a:pt x="756" y="993"/>
                </a:lnTo>
                <a:lnTo>
                  <a:pt x="760" y="997"/>
                </a:lnTo>
                <a:lnTo>
                  <a:pt x="760" y="997"/>
                </a:lnTo>
                <a:lnTo>
                  <a:pt x="761" y="998"/>
                </a:lnTo>
                <a:lnTo>
                  <a:pt x="762" y="1000"/>
                </a:lnTo>
                <a:lnTo>
                  <a:pt x="765" y="1003"/>
                </a:lnTo>
                <a:lnTo>
                  <a:pt x="766" y="1005"/>
                </a:lnTo>
                <a:lnTo>
                  <a:pt x="767" y="1005"/>
                </a:lnTo>
                <a:lnTo>
                  <a:pt x="767" y="1007"/>
                </a:lnTo>
                <a:lnTo>
                  <a:pt x="768" y="1008"/>
                </a:lnTo>
                <a:lnTo>
                  <a:pt x="769" y="1010"/>
                </a:lnTo>
                <a:lnTo>
                  <a:pt x="773" y="1014"/>
                </a:lnTo>
                <a:lnTo>
                  <a:pt x="772" y="1015"/>
                </a:lnTo>
                <a:lnTo>
                  <a:pt x="774" y="1016"/>
                </a:lnTo>
                <a:lnTo>
                  <a:pt x="774" y="1018"/>
                </a:lnTo>
                <a:lnTo>
                  <a:pt x="776" y="1019"/>
                </a:lnTo>
                <a:lnTo>
                  <a:pt x="777" y="1021"/>
                </a:lnTo>
                <a:lnTo>
                  <a:pt x="781" y="1025"/>
                </a:lnTo>
                <a:lnTo>
                  <a:pt x="781" y="1026"/>
                </a:lnTo>
                <a:lnTo>
                  <a:pt x="789" y="1033"/>
                </a:lnTo>
                <a:lnTo>
                  <a:pt x="790" y="1033"/>
                </a:lnTo>
                <a:lnTo>
                  <a:pt x="793" y="1034"/>
                </a:lnTo>
                <a:lnTo>
                  <a:pt x="793" y="1036"/>
                </a:lnTo>
                <a:lnTo>
                  <a:pt x="796" y="1037"/>
                </a:lnTo>
                <a:lnTo>
                  <a:pt x="799" y="1039"/>
                </a:lnTo>
                <a:lnTo>
                  <a:pt x="802" y="1040"/>
                </a:lnTo>
                <a:lnTo>
                  <a:pt x="803" y="1041"/>
                </a:lnTo>
                <a:lnTo>
                  <a:pt x="804" y="1041"/>
                </a:lnTo>
                <a:lnTo>
                  <a:pt x="809" y="1045"/>
                </a:lnTo>
                <a:lnTo>
                  <a:pt x="813" y="1046"/>
                </a:lnTo>
                <a:lnTo>
                  <a:pt x="816" y="1049"/>
                </a:lnTo>
                <a:lnTo>
                  <a:pt x="815" y="1051"/>
                </a:lnTo>
                <a:lnTo>
                  <a:pt x="814" y="1052"/>
                </a:lnTo>
                <a:lnTo>
                  <a:pt x="811" y="1052"/>
                </a:lnTo>
                <a:lnTo>
                  <a:pt x="810" y="1052"/>
                </a:lnTo>
                <a:lnTo>
                  <a:pt x="811" y="1051"/>
                </a:lnTo>
                <a:lnTo>
                  <a:pt x="808" y="1050"/>
                </a:lnTo>
                <a:lnTo>
                  <a:pt x="808" y="1047"/>
                </a:lnTo>
                <a:lnTo>
                  <a:pt x="807" y="1047"/>
                </a:lnTo>
                <a:lnTo>
                  <a:pt x="806" y="1047"/>
                </a:lnTo>
                <a:lnTo>
                  <a:pt x="805" y="1048"/>
                </a:lnTo>
                <a:lnTo>
                  <a:pt x="806" y="1048"/>
                </a:lnTo>
                <a:lnTo>
                  <a:pt x="807" y="1050"/>
                </a:lnTo>
                <a:lnTo>
                  <a:pt x="808" y="1051"/>
                </a:lnTo>
                <a:lnTo>
                  <a:pt x="808" y="1052"/>
                </a:lnTo>
                <a:lnTo>
                  <a:pt x="808" y="1053"/>
                </a:lnTo>
                <a:lnTo>
                  <a:pt x="804" y="1054"/>
                </a:lnTo>
                <a:lnTo>
                  <a:pt x="804" y="1056"/>
                </a:lnTo>
                <a:lnTo>
                  <a:pt x="806" y="1057"/>
                </a:lnTo>
                <a:lnTo>
                  <a:pt x="806" y="1058"/>
                </a:lnTo>
                <a:lnTo>
                  <a:pt x="805" y="1060"/>
                </a:lnTo>
                <a:lnTo>
                  <a:pt x="803" y="1060"/>
                </a:lnTo>
                <a:lnTo>
                  <a:pt x="803" y="1065"/>
                </a:lnTo>
                <a:lnTo>
                  <a:pt x="804" y="1066"/>
                </a:lnTo>
                <a:lnTo>
                  <a:pt x="804" y="1067"/>
                </a:lnTo>
                <a:lnTo>
                  <a:pt x="805" y="1068"/>
                </a:lnTo>
                <a:lnTo>
                  <a:pt x="805" y="1069"/>
                </a:lnTo>
                <a:lnTo>
                  <a:pt x="807" y="1072"/>
                </a:lnTo>
                <a:lnTo>
                  <a:pt x="808" y="1076"/>
                </a:lnTo>
                <a:lnTo>
                  <a:pt x="810" y="1078"/>
                </a:lnTo>
                <a:lnTo>
                  <a:pt x="809" y="1080"/>
                </a:lnTo>
                <a:lnTo>
                  <a:pt x="811" y="1082"/>
                </a:lnTo>
                <a:lnTo>
                  <a:pt x="811" y="1084"/>
                </a:lnTo>
                <a:lnTo>
                  <a:pt x="813" y="1085"/>
                </a:lnTo>
                <a:lnTo>
                  <a:pt x="813" y="1088"/>
                </a:lnTo>
                <a:lnTo>
                  <a:pt x="814" y="1088"/>
                </a:lnTo>
                <a:lnTo>
                  <a:pt x="815" y="1090"/>
                </a:lnTo>
                <a:lnTo>
                  <a:pt x="816" y="1090"/>
                </a:lnTo>
                <a:lnTo>
                  <a:pt x="818" y="1093"/>
                </a:lnTo>
                <a:lnTo>
                  <a:pt x="819" y="1094"/>
                </a:lnTo>
                <a:lnTo>
                  <a:pt x="821" y="1093"/>
                </a:lnTo>
                <a:lnTo>
                  <a:pt x="822" y="1096"/>
                </a:lnTo>
                <a:lnTo>
                  <a:pt x="825" y="1095"/>
                </a:lnTo>
                <a:lnTo>
                  <a:pt x="824" y="1097"/>
                </a:lnTo>
                <a:lnTo>
                  <a:pt x="820" y="1097"/>
                </a:lnTo>
                <a:lnTo>
                  <a:pt x="820" y="1097"/>
                </a:lnTo>
                <a:lnTo>
                  <a:pt x="820" y="1105"/>
                </a:lnTo>
                <a:lnTo>
                  <a:pt x="824" y="1106"/>
                </a:lnTo>
                <a:lnTo>
                  <a:pt x="824" y="1107"/>
                </a:lnTo>
                <a:lnTo>
                  <a:pt x="822" y="1110"/>
                </a:lnTo>
                <a:lnTo>
                  <a:pt x="821" y="1110"/>
                </a:lnTo>
                <a:lnTo>
                  <a:pt x="821" y="1109"/>
                </a:lnTo>
                <a:lnTo>
                  <a:pt x="822" y="1109"/>
                </a:lnTo>
                <a:lnTo>
                  <a:pt x="822" y="1107"/>
                </a:lnTo>
                <a:lnTo>
                  <a:pt x="820" y="1105"/>
                </a:lnTo>
                <a:lnTo>
                  <a:pt x="820" y="1105"/>
                </a:lnTo>
                <a:lnTo>
                  <a:pt x="818" y="1107"/>
                </a:lnTo>
                <a:lnTo>
                  <a:pt x="819" y="1108"/>
                </a:lnTo>
                <a:lnTo>
                  <a:pt x="819" y="1109"/>
                </a:lnTo>
                <a:lnTo>
                  <a:pt x="812" y="1109"/>
                </a:lnTo>
                <a:lnTo>
                  <a:pt x="809" y="1110"/>
                </a:lnTo>
                <a:lnTo>
                  <a:pt x="809" y="1111"/>
                </a:lnTo>
                <a:lnTo>
                  <a:pt x="807" y="1112"/>
                </a:lnTo>
                <a:lnTo>
                  <a:pt x="807" y="1113"/>
                </a:lnTo>
                <a:lnTo>
                  <a:pt x="807" y="1113"/>
                </a:lnTo>
                <a:lnTo>
                  <a:pt x="805" y="1113"/>
                </a:lnTo>
                <a:lnTo>
                  <a:pt x="805" y="1116"/>
                </a:lnTo>
                <a:lnTo>
                  <a:pt x="803" y="1117"/>
                </a:lnTo>
                <a:lnTo>
                  <a:pt x="803" y="1119"/>
                </a:lnTo>
                <a:lnTo>
                  <a:pt x="802" y="1119"/>
                </a:lnTo>
                <a:lnTo>
                  <a:pt x="818" y="1120"/>
                </a:lnTo>
                <a:lnTo>
                  <a:pt x="821" y="1116"/>
                </a:lnTo>
                <a:lnTo>
                  <a:pt x="821" y="1115"/>
                </a:lnTo>
                <a:lnTo>
                  <a:pt x="820" y="1115"/>
                </a:lnTo>
                <a:lnTo>
                  <a:pt x="820" y="1112"/>
                </a:lnTo>
                <a:lnTo>
                  <a:pt x="822" y="1113"/>
                </a:lnTo>
                <a:lnTo>
                  <a:pt x="822" y="1117"/>
                </a:lnTo>
                <a:lnTo>
                  <a:pt x="821" y="1118"/>
                </a:lnTo>
                <a:lnTo>
                  <a:pt x="821" y="1118"/>
                </a:lnTo>
                <a:lnTo>
                  <a:pt x="819" y="1119"/>
                </a:lnTo>
                <a:lnTo>
                  <a:pt x="820" y="1121"/>
                </a:lnTo>
                <a:lnTo>
                  <a:pt x="823" y="1117"/>
                </a:lnTo>
                <a:lnTo>
                  <a:pt x="824" y="1116"/>
                </a:lnTo>
                <a:lnTo>
                  <a:pt x="828" y="1116"/>
                </a:lnTo>
                <a:lnTo>
                  <a:pt x="828" y="1116"/>
                </a:lnTo>
                <a:lnTo>
                  <a:pt x="829" y="1113"/>
                </a:lnTo>
                <a:lnTo>
                  <a:pt x="833" y="1114"/>
                </a:lnTo>
                <a:lnTo>
                  <a:pt x="835" y="1114"/>
                </a:lnTo>
                <a:lnTo>
                  <a:pt x="836" y="1113"/>
                </a:lnTo>
                <a:lnTo>
                  <a:pt x="837" y="1114"/>
                </a:lnTo>
                <a:lnTo>
                  <a:pt x="838" y="1113"/>
                </a:lnTo>
                <a:lnTo>
                  <a:pt x="838" y="1111"/>
                </a:lnTo>
                <a:lnTo>
                  <a:pt x="835" y="1108"/>
                </a:lnTo>
                <a:lnTo>
                  <a:pt x="834" y="1104"/>
                </a:lnTo>
                <a:lnTo>
                  <a:pt x="835" y="1104"/>
                </a:lnTo>
                <a:lnTo>
                  <a:pt x="835" y="1097"/>
                </a:lnTo>
                <a:lnTo>
                  <a:pt x="836" y="1097"/>
                </a:lnTo>
                <a:lnTo>
                  <a:pt x="836" y="1095"/>
                </a:lnTo>
                <a:lnTo>
                  <a:pt x="837" y="1095"/>
                </a:lnTo>
                <a:lnTo>
                  <a:pt x="836" y="1100"/>
                </a:lnTo>
                <a:lnTo>
                  <a:pt x="836" y="1103"/>
                </a:lnTo>
                <a:lnTo>
                  <a:pt x="843" y="1108"/>
                </a:lnTo>
                <a:lnTo>
                  <a:pt x="845" y="1112"/>
                </a:lnTo>
                <a:lnTo>
                  <a:pt x="854" y="1117"/>
                </a:lnTo>
                <a:lnTo>
                  <a:pt x="862" y="1120"/>
                </a:lnTo>
                <a:lnTo>
                  <a:pt x="863" y="1121"/>
                </a:lnTo>
                <a:lnTo>
                  <a:pt x="869" y="1121"/>
                </a:lnTo>
                <a:lnTo>
                  <a:pt x="872" y="1120"/>
                </a:lnTo>
                <a:lnTo>
                  <a:pt x="876" y="1122"/>
                </a:lnTo>
                <a:lnTo>
                  <a:pt x="879" y="1122"/>
                </a:lnTo>
                <a:lnTo>
                  <a:pt x="880" y="1123"/>
                </a:lnTo>
                <a:lnTo>
                  <a:pt x="883" y="1124"/>
                </a:lnTo>
                <a:lnTo>
                  <a:pt x="883" y="1126"/>
                </a:lnTo>
                <a:lnTo>
                  <a:pt x="886" y="1129"/>
                </a:lnTo>
                <a:lnTo>
                  <a:pt x="887" y="1131"/>
                </a:lnTo>
                <a:lnTo>
                  <a:pt x="887" y="1131"/>
                </a:lnTo>
                <a:lnTo>
                  <a:pt x="888" y="1132"/>
                </a:lnTo>
                <a:lnTo>
                  <a:pt x="889" y="1132"/>
                </a:lnTo>
                <a:lnTo>
                  <a:pt x="890" y="1133"/>
                </a:lnTo>
                <a:lnTo>
                  <a:pt x="893" y="1135"/>
                </a:lnTo>
                <a:lnTo>
                  <a:pt x="896" y="1138"/>
                </a:lnTo>
                <a:lnTo>
                  <a:pt x="904" y="1142"/>
                </a:lnTo>
                <a:lnTo>
                  <a:pt x="909" y="1145"/>
                </a:lnTo>
                <a:lnTo>
                  <a:pt x="910" y="1146"/>
                </a:lnTo>
                <a:lnTo>
                  <a:pt x="912" y="1146"/>
                </a:lnTo>
                <a:lnTo>
                  <a:pt x="913" y="1146"/>
                </a:lnTo>
                <a:lnTo>
                  <a:pt x="917" y="1147"/>
                </a:lnTo>
                <a:lnTo>
                  <a:pt x="927" y="1152"/>
                </a:lnTo>
                <a:lnTo>
                  <a:pt x="931" y="1152"/>
                </a:lnTo>
                <a:lnTo>
                  <a:pt x="933" y="1153"/>
                </a:lnTo>
                <a:lnTo>
                  <a:pt x="935" y="1153"/>
                </a:lnTo>
                <a:lnTo>
                  <a:pt x="936" y="1152"/>
                </a:lnTo>
                <a:lnTo>
                  <a:pt x="938" y="1152"/>
                </a:lnTo>
                <a:lnTo>
                  <a:pt x="942" y="1150"/>
                </a:lnTo>
                <a:lnTo>
                  <a:pt x="944" y="1150"/>
                </a:lnTo>
                <a:lnTo>
                  <a:pt x="947" y="1152"/>
                </a:lnTo>
                <a:lnTo>
                  <a:pt x="951" y="1152"/>
                </a:lnTo>
                <a:lnTo>
                  <a:pt x="952" y="1153"/>
                </a:lnTo>
                <a:lnTo>
                  <a:pt x="955" y="1154"/>
                </a:lnTo>
                <a:lnTo>
                  <a:pt x="956" y="1156"/>
                </a:lnTo>
                <a:lnTo>
                  <a:pt x="956" y="1157"/>
                </a:lnTo>
                <a:lnTo>
                  <a:pt x="965" y="1164"/>
                </a:lnTo>
                <a:lnTo>
                  <a:pt x="966" y="1166"/>
                </a:lnTo>
                <a:lnTo>
                  <a:pt x="968" y="1166"/>
                </a:lnTo>
                <a:lnTo>
                  <a:pt x="969" y="1166"/>
                </a:lnTo>
                <a:lnTo>
                  <a:pt x="971" y="1166"/>
                </a:lnTo>
                <a:lnTo>
                  <a:pt x="974" y="1166"/>
                </a:lnTo>
                <a:lnTo>
                  <a:pt x="977" y="1168"/>
                </a:lnTo>
                <a:lnTo>
                  <a:pt x="981" y="1168"/>
                </a:lnTo>
                <a:lnTo>
                  <a:pt x="986" y="1166"/>
                </a:lnTo>
                <a:lnTo>
                  <a:pt x="993" y="1166"/>
                </a:lnTo>
                <a:lnTo>
                  <a:pt x="1002" y="1171"/>
                </a:lnTo>
                <a:lnTo>
                  <a:pt x="1004" y="1172"/>
                </a:lnTo>
                <a:lnTo>
                  <a:pt x="1006" y="1175"/>
                </a:lnTo>
                <a:lnTo>
                  <a:pt x="1008" y="1175"/>
                </a:lnTo>
                <a:lnTo>
                  <a:pt x="1013" y="1177"/>
                </a:lnTo>
                <a:lnTo>
                  <a:pt x="1014" y="1177"/>
                </a:lnTo>
                <a:lnTo>
                  <a:pt x="1015" y="1178"/>
                </a:lnTo>
                <a:lnTo>
                  <a:pt x="1018" y="1178"/>
                </a:lnTo>
                <a:lnTo>
                  <a:pt x="1019" y="1177"/>
                </a:lnTo>
                <a:lnTo>
                  <a:pt x="1022" y="1177"/>
                </a:lnTo>
                <a:lnTo>
                  <a:pt x="1024" y="1177"/>
                </a:lnTo>
                <a:lnTo>
                  <a:pt x="1025" y="1178"/>
                </a:lnTo>
                <a:lnTo>
                  <a:pt x="1029" y="1178"/>
                </a:lnTo>
                <a:lnTo>
                  <a:pt x="1030" y="1179"/>
                </a:lnTo>
                <a:lnTo>
                  <a:pt x="1031" y="1180"/>
                </a:lnTo>
                <a:lnTo>
                  <a:pt x="1026" y="1189"/>
                </a:lnTo>
                <a:lnTo>
                  <a:pt x="1011" y="1195"/>
                </a:lnTo>
                <a:lnTo>
                  <a:pt x="1004" y="1205"/>
                </a:lnTo>
                <a:lnTo>
                  <a:pt x="999" y="1218"/>
                </a:lnTo>
                <a:lnTo>
                  <a:pt x="999" y="1245"/>
                </a:lnTo>
                <a:lnTo>
                  <a:pt x="976" y="1237"/>
                </a:lnTo>
                <a:lnTo>
                  <a:pt x="948" y="1245"/>
                </a:lnTo>
                <a:lnTo>
                  <a:pt x="935" y="1235"/>
                </a:lnTo>
                <a:lnTo>
                  <a:pt x="924" y="1233"/>
                </a:lnTo>
                <a:lnTo>
                  <a:pt x="895" y="1240"/>
                </a:lnTo>
                <a:lnTo>
                  <a:pt x="871" y="1228"/>
                </a:lnTo>
                <a:lnTo>
                  <a:pt x="849" y="1235"/>
                </a:lnTo>
                <a:lnTo>
                  <a:pt x="802" y="1228"/>
                </a:lnTo>
                <a:lnTo>
                  <a:pt x="784" y="1233"/>
                </a:lnTo>
                <a:lnTo>
                  <a:pt x="777" y="1245"/>
                </a:lnTo>
                <a:lnTo>
                  <a:pt x="735" y="1268"/>
                </a:lnTo>
                <a:lnTo>
                  <a:pt x="731" y="1263"/>
                </a:lnTo>
                <a:lnTo>
                  <a:pt x="715" y="1263"/>
                </a:lnTo>
                <a:lnTo>
                  <a:pt x="711" y="1243"/>
                </a:lnTo>
                <a:lnTo>
                  <a:pt x="705" y="1239"/>
                </a:lnTo>
                <a:lnTo>
                  <a:pt x="701" y="1243"/>
                </a:lnTo>
                <a:lnTo>
                  <a:pt x="690" y="1240"/>
                </a:lnTo>
                <a:lnTo>
                  <a:pt x="686" y="1254"/>
                </a:lnTo>
                <a:lnTo>
                  <a:pt x="678" y="1250"/>
                </a:lnTo>
                <a:lnTo>
                  <a:pt x="675" y="1242"/>
                </a:lnTo>
                <a:lnTo>
                  <a:pt x="670" y="1235"/>
                </a:lnTo>
                <a:lnTo>
                  <a:pt x="663" y="1234"/>
                </a:lnTo>
                <a:lnTo>
                  <a:pt x="659" y="1238"/>
                </a:lnTo>
                <a:lnTo>
                  <a:pt x="659" y="1249"/>
                </a:lnTo>
                <a:lnTo>
                  <a:pt x="670" y="1278"/>
                </a:lnTo>
                <a:lnTo>
                  <a:pt x="668" y="1285"/>
                </a:lnTo>
                <a:lnTo>
                  <a:pt x="662" y="1287"/>
                </a:lnTo>
                <a:lnTo>
                  <a:pt x="656" y="1281"/>
                </a:lnTo>
                <a:lnTo>
                  <a:pt x="649" y="1260"/>
                </a:lnTo>
                <a:lnTo>
                  <a:pt x="644" y="1253"/>
                </a:lnTo>
                <a:lnTo>
                  <a:pt x="627" y="1251"/>
                </a:lnTo>
                <a:lnTo>
                  <a:pt x="630" y="1264"/>
                </a:lnTo>
                <a:lnTo>
                  <a:pt x="623" y="1265"/>
                </a:lnTo>
                <a:lnTo>
                  <a:pt x="599" y="1243"/>
                </a:lnTo>
                <a:lnTo>
                  <a:pt x="592" y="1225"/>
                </a:lnTo>
                <a:lnTo>
                  <a:pt x="587" y="1221"/>
                </a:lnTo>
                <a:lnTo>
                  <a:pt x="571" y="1225"/>
                </a:lnTo>
                <a:lnTo>
                  <a:pt x="568" y="1224"/>
                </a:lnTo>
                <a:lnTo>
                  <a:pt x="564" y="1211"/>
                </a:lnTo>
                <a:lnTo>
                  <a:pt x="553" y="1204"/>
                </a:lnTo>
                <a:lnTo>
                  <a:pt x="525" y="1204"/>
                </a:lnTo>
                <a:lnTo>
                  <a:pt x="519" y="1210"/>
                </a:lnTo>
                <a:lnTo>
                  <a:pt x="506" y="1205"/>
                </a:lnTo>
                <a:lnTo>
                  <a:pt x="496" y="1206"/>
                </a:lnTo>
                <a:lnTo>
                  <a:pt x="496" y="1220"/>
                </a:lnTo>
                <a:lnTo>
                  <a:pt x="490" y="1232"/>
                </a:lnTo>
                <a:lnTo>
                  <a:pt x="485" y="1250"/>
                </a:lnTo>
                <a:lnTo>
                  <a:pt x="465" y="1230"/>
                </a:lnTo>
                <a:lnTo>
                  <a:pt x="459" y="1229"/>
                </a:lnTo>
                <a:lnTo>
                  <a:pt x="452" y="1239"/>
                </a:lnTo>
                <a:lnTo>
                  <a:pt x="451" y="1251"/>
                </a:lnTo>
                <a:lnTo>
                  <a:pt x="408" y="1275"/>
                </a:lnTo>
                <a:lnTo>
                  <a:pt x="394" y="1275"/>
                </a:lnTo>
                <a:lnTo>
                  <a:pt x="367" y="1259"/>
                </a:lnTo>
                <a:lnTo>
                  <a:pt x="346" y="1252"/>
                </a:lnTo>
                <a:lnTo>
                  <a:pt x="317" y="1263"/>
                </a:lnTo>
                <a:lnTo>
                  <a:pt x="295" y="1280"/>
                </a:lnTo>
                <a:lnTo>
                  <a:pt x="287" y="1274"/>
                </a:lnTo>
                <a:lnTo>
                  <a:pt x="289" y="1258"/>
                </a:lnTo>
                <a:lnTo>
                  <a:pt x="285" y="1246"/>
                </a:lnTo>
                <a:lnTo>
                  <a:pt x="282" y="1207"/>
                </a:lnTo>
                <a:lnTo>
                  <a:pt x="267" y="1204"/>
                </a:lnTo>
                <a:lnTo>
                  <a:pt x="257" y="1184"/>
                </a:lnTo>
                <a:lnTo>
                  <a:pt x="216" y="1151"/>
                </a:lnTo>
                <a:lnTo>
                  <a:pt x="210" y="1137"/>
                </a:lnTo>
                <a:lnTo>
                  <a:pt x="205" y="1114"/>
                </a:lnTo>
                <a:lnTo>
                  <a:pt x="216" y="1102"/>
                </a:lnTo>
                <a:lnTo>
                  <a:pt x="219" y="1093"/>
                </a:lnTo>
                <a:lnTo>
                  <a:pt x="219" y="1086"/>
                </a:lnTo>
                <a:lnTo>
                  <a:pt x="213" y="1079"/>
                </a:lnTo>
                <a:lnTo>
                  <a:pt x="184" y="1063"/>
                </a:lnTo>
                <a:lnTo>
                  <a:pt x="179" y="1055"/>
                </a:lnTo>
                <a:lnTo>
                  <a:pt x="194" y="1021"/>
                </a:lnTo>
                <a:lnTo>
                  <a:pt x="206" y="969"/>
                </a:lnTo>
                <a:lnTo>
                  <a:pt x="175" y="943"/>
                </a:lnTo>
                <a:lnTo>
                  <a:pt x="154" y="909"/>
                </a:lnTo>
                <a:lnTo>
                  <a:pt x="148" y="910"/>
                </a:lnTo>
                <a:lnTo>
                  <a:pt x="137" y="922"/>
                </a:lnTo>
                <a:lnTo>
                  <a:pt x="100" y="948"/>
                </a:lnTo>
                <a:lnTo>
                  <a:pt x="82" y="946"/>
                </a:lnTo>
                <a:lnTo>
                  <a:pt x="66" y="931"/>
                </a:lnTo>
                <a:lnTo>
                  <a:pt x="62" y="919"/>
                </a:lnTo>
                <a:lnTo>
                  <a:pt x="66" y="909"/>
                </a:lnTo>
                <a:lnTo>
                  <a:pt x="64" y="899"/>
                </a:lnTo>
                <a:lnTo>
                  <a:pt x="53" y="885"/>
                </a:lnTo>
                <a:lnTo>
                  <a:pt x="50" y="876"/>
                </a:lnTo>
                <a:lnTo>
                  <a:pt x="62" y="866"/>
                </a:lnTo>
                <a:lnTo>
                  <a:pt x="68" y="845"/>
                </a:lnTo>
                <a:lnTo>
                  <a:pt x="78" y="838"/>
                </a:lnTo>
                <a:lnTo>
                  <a:pt x="69" y="824"/>
                </a:lnTo>
                <a:lnTo>
                  <a:pt x="65" y="805"/>
                </a:lnTo>
                <a:lnTo>
                  <a:pt x="51" y="797"/>
                </a:lnTo>
                <a:lnTo>
                  <a:pt x="64" y="779"/>
                </a:lnTo>
                <a:lnTo>
                  <a:pt x="64" y="760"/>
                </a:lnTo>
                <a:lnTo>
                  <a:pt x="68" y="754"/>
                </a:lnTo>
                <a:lnTo>
                  <a:pt x="110" y="729"/>
                </a:lnTo>
                <a:lnTo>
                  <a:pt x="103" y="711"/>
                </a:lnTo>
                <a:lnTo>
                  <a:pt x="105" y="704"/>
                </a:lnTo>
                <a:lnTo>
                  <a:pt x="103" y="698"/>
                </a:lnTo>
                <a:lnTo>
                  <a:pt x="108" y="691"/>
                </a:lnTo>
                <a:lnTo>
                  <a:pt x="97" y="683"/>
                </a:lnTo>
                <a:lnTo>
                  <a:pt x="75" y="690"/>
                </a:lnTo>
                <a:lnTo>
                  <a:pt x="70" y="681"/>
                </a:lnTo>
                <a:lnTo>
                  <a:pt x="53" y="668"/>
                </a:lnTo>
                <a:lnTo>
                  <a:pt x="47" y="649"/>
                </a:lnTo>
                <a:lnTo>
                  <a:pt x="24" y="641"/>
                </a:lnTo>
                <a:lnTo>
                  <a:pt x="17" y="630"/>
                </a:lnTo>
                <a:lnTo>
                  <a:pt x="4" y="590"/>
                </a:lnTo>
                <a:lnTo>
                  <a:pt x="0" y="585"/>
                </a:lnTo>
                <a:lnTo>
                  <a:pt x="14" y="561"/>
                </a:lnTo>
                <a:lnTo>
                  <a:pt x="32" y="555"/>
                </a:lnTo>
                <a:lnTo>
                  <a:pt x="36" y="535"/>
                </a:lnTo>
                <a:lnTo>
                  <a:pt x="29" y="525"/>
                </a:lnTo>
                <a:lnTo>
                  <a:pt x="31" y="515"/>
                </a:lnTo>
                <a:lnTo>
                  <a:pt x="62" y="490"/>
                </a:lnTo>
                <a:lnTo>
                  <a:pt x="72" y="467"/>
                </a:lnTo>
                <a:lnTo>
                  <a:pt x="88" y="458"/>
                </a:lnTo>
                <a:lnTo>
                  <a:pt x="102" y="440"/>
                </a:lnTo>
                <a:lnTo>
                  <a:pt x="120" y="424"/>
                </a:lnTo>
                <a:lnTo>
                  <a:pt x="139" y="419"/>
                </a:lnTo>
                <a:lnTo>
                  <a:pt x="153" y="424"/>
                </a:lnTo>
                <a:lnTo>
                  <a:pt x="162" y="440"/>
                </a:lnTo>
                <a:lnTo>
                  <a:pt x="181" y="421"/>
                </a:lnTo>
                <a:lnTo>
                  <a:pt x="186" y="401"/>
                </a:lnTo>
                <a:lnTo>
                  <a:pt x="191" y="389"/>
                </a:lnTo>
                <a:lnTo>
                  <a:pt x="211" y="385"/>
                </a:lnTo>
                <a:lnTo>
                  <a:pt x="223" y="369"/>
                </a:lnTo>
                <a:lnTo>
                  <a:pt x="254" y="363"/>
                </a:lnTo>
                <a:lnTo>
                  <a:pt x="272" y="331"/>
                </a:lnTo>
                <a:lnTo>
                  <a:pt x="269" y="321"/>
                </a:lnTo>
                <a:lnTo>
                  <a:pt x="255" y="302"/>
                </a:lnTo>
                <a:lnTo>
                  <a:pt x="253" y="283"/>
                </a:lnTo>
                <a:lnTo>
                  <a:pt x="231" y="245"/>
                </a:lnTo>
                <a:lnTo>
                  <a:pt x="220" y="207"/>
                </a:lnTo>
                <a:lnTo>
                  <a:pt x="207" y="192"/>
                </a:lnTo>
                <a:lnTo>
                  <a:pt x="208" y="184"/>
                </a:lnTo>
                <a:lnTo>
                  <a:pt x="194" y="176"/>
                </a:lnTo>
                <a:lnTo>
                  <a:pt x="191" y="158"/>
                </a:lnTo>
                <a:lnTo>
                  <a:pt x="241" y="147"/>
                </a:lnTo>
                <a:lnTo>
                  <a:pt x="251" y="135"/>
                </a:lnTo>
                <a:lnTo>
                  <a:pt x="265" y="107"/>
                </a:lnTo>
                <a:lnTo>
                  <a:pt x="275" y="99"/>
                </a:lnTo>
                <a:lnTo>
                  <a:pt x="277" y="83"/>
                </a:lnTo>
                <a:lnTo>
                  <a:pt x="296" y="66"/>
                </a:lnTo>
                <a:lnTo>
                  <a:pt x="307" y="61"/>
                </a:lnTo>
                <a:lnTo>
                  <a:pt x="322" y="45"/>
                </a:lnTo>
                <a:lnTo>
                  <a:pt x="327" y="11"/>
                </a:lnTo>
                <a:lnTo>
                  <a:pt x="354" y="0"/>
                </a:lnTo>
                <a:lnTo>
                  <a:pt x="354" y="0"/>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4" name="Google Shape;674;p88"/>
          <p:cNvSpPr/>
          <p:nvPr/>
        </p:nvSpPr>
        <p:spPr>
          <a:xfrm>
            <a:off x="4357688" y="2420541"/>
            <a:ext cx="872730" cy="695323"/>
          </a:xfrm>
          <a:custGeom>
            <a:rect b="b" l="l" r="r" t="t"/>
            <a:pathLst>
              <a:path extrusionOk="0" h="1162" w="1462">
                <a:moveTo>
                  <a:pt x="1092" y="803"/>
                </a:moveTo>
                <a:lnTo>
                  <a:pt x="1092" y="803"/>
                </a:lnTo>
                <a:lnTo>
                  <a:pt x="1098" y="805"/>
                </a:lnTo>
                <a:lnTo>
                  <a:pt x="1099" y="807"/>
                </a:lnTo>
                <a:lnTo>
                  <a:pt x="1096" y="808"/>
                </a:lnTo>
                <a:lnTo>
                  <a:pt x="1088" y="807"/>
                </a:lnTo>
                <a:lnTo>
                  <a:pt x="1086" y="806"/>
                </a:lnTo>
                <a:lnTo>
                  <a:pt x="1085" y="805"/>
                </a:lnTo>
                <a:lnTo>
                  <a:pt x="1085" y="804"/>
                </a:lnTo>
                <a:lnTo>
                  <a:pt x="1086" y="803"/>
                </a:lnTo>
                <a:lnTo>
                  <a:pt x="1092" y="803"/>
                </a:lnTo>
                <a:close/>
                <a:moveTo>
                  <a:pt x="1026" y="771"/>
                </a:moveTo>
                <a:lnTo>
                  <a:pt x="1026" y="771"/>
                </a:lnTo>
                <a:lnTo>
                  <a:pt x="1027" y="777"/>
                </a:lnTo>
                <a:lnTo>
                  <a:pt x="1025" y="778"/>
                </a:lnTo>
                <a:lnTo>
                  <a:pt x="1025" y="780"/>
                </a:lnTo>
                <a:lnTo>
                  <a:pt x="1023" y="780"/>
                </a:lnTo>
                <a:lnTo>
                  <a:pt x="1022" y="780"/>
                </a:lnTo>
                <a:lnTo>
                  <a:pt x="1021" y="782"/>
                </a:lnTo>
                <a:lnTo>
                  <a:pt x="1018" y="783"/>
                </a:lnTo>
                <a:lnTo>
                  <a:pt x="1018" y="784"/>
                </a:lnTo>
                <a:lnTo>
                  <a:pt x="1017" y="784"/>
                </a:lnTo>
                <a:lnTo>
                  <a:pt x="1015" y="783"/>
                </a:lnTo>
                <a:lnTo>
                  <a:pt x="1015" y="783"/>
                </a:lnTo>
                <a:lnTo>
                  <a:pt x="1016" y="781"/>
                </a:lnTo>
                <a:lnTo>
                  <a:pt x="1015" y="780"/>
                </a:lnTo>
                <a:lnTo>
                  <a:pt x="1019" y="774"/>
                </a:lnTo>
                <a:lnTo>
                  <a:pt x="1023" y="772"/>
                </a:lnTo>
                <a:lnTo>
                  <a:pt x="1023" y="772"/>
                </a:lnTo>
                <a:lnTo>
                  <a:pt x="1026" y="771"/>
                </a:lnTo>
                <a:close/>
                <a:moveTo>
                  <a:pt x="963" y="1"/>
                </a:moveTo>
                <a:lnTo>
                  <a:pt x="963" y="1"/>
                </a:lnTo>
                <a:lnTo>
                  <a:pt x="965" y="1"/>
                </a:lnTo>
                <a:lnTo>
                  <a:pt x="964" y="2"/>
                </a:lnTo>
                <a:lnTo>
                  <a:pt x="964" y="4"/>
                </a:lnTo>
                <a:lnTo>
                  <a:pt x="965" y="5"/>
                </a:lnTo>
                <a:lnTo>
                  <a:pt x="966" y="5"/>
                </a:lnTo>
                <a:lnTo>
                  <a:pt x="967" y="7"/>
                </a:lnTo>
                <a:lnTo>
                  <a:pt x="969" y="8"/>
                </a:lnTo>
                <a:lnTo>
                  <a:pt x="968" y="9"/>
                </a:lnTo>
                <a:lnTo>
                  <a:pt x="969" y="11"/>
                </a:lnTo>
                <a:lnTo>
                  <a:pt x="971" y="13"/>
                </a:lnTo>
                <a:lnTo>
                  <a:pt x="973" y="13"/>
                </a:lnTo>
                <a:lnTo>
                  <a:pt x="977" y="14"/>
                </a:lnTo>
                <a:lnTo>
                  <a:pt x="977" y="16"/>
                </a:lnTo>
                <a:lnTo>
                  <a:pt x="978" y="18"/>
                </a:lnTo>
                <a:lnTo>
                  <a:pt x="979" y="20"/>
                </a:lnTo>
                <a:lnTo>
                  <a:pt x="979" y="23"/>
                </a:lnTo>
                <a:lnTo>
                  <a:pt x="978" y="24"/>
                </a:lnTo>
                <a:lnTo>
                  <a:pt x="978" y="25"/>
                </a:lnTo>
                <a:lnTo>
                  <a:pt x="980" y="28"/>
                </a:lnTo>
                <a:lnTo>
                  <a:pt x="985" y="29"/>
                </a:lnTo>
                <a:lnTo>
                  <a:pt x="988" y="27"/>
                </a:lnTo>
                <a:lnTo>
                  <a:pt x="990" y="25"/>
                </a:lnTo>
                <a:lnTo>
                  <a:pt x="993" y="26"/>
                </a:lnTo>
                <a:lnTo>
                  <a:pt x="995" y="24"/>
                </a:lnTo>
                <a:lnTo>
                  <a:pt x="995" y="23"/>
                </a:lnTo>
                <a:lnTo>
                  <a:pt x="997" y="22"/>
                </a:lnTo>
                <a:lnTo>
                  <a:pt x="998" y="23"/>
                </a:lnTo>
                <a:lnTo>
                  <a:pt x="998" y="24"/>
                </a:lnTo>
                <a:lnTo>
                  <a:pt x="1000" y="24"/>
                </a:lnTo>
                <a:lnTo>
                  <a:pt x="1002" y="26"/>
                </a:lnTo>
                <a:lnTo>
                  <a:pt x="1002" y="29"/>
                </a:lnTo>
                <a:lnTo>
                  <a:pt x="1005" y="30"/>
                </a:lnTo>
                <a:lnTo>
                  <a:pt x="1006" y="33"/>
                </a:lnTo>
                <a:lnTo>
                  <a:pt x="1008" y="34"/>
                </a:lnTo>
                <a:lnTo>
                  <a:pt x="1015" y="36"/>
                </a:lnTo>
                <a:lnTo>
                  <a:pt x="1015" y="37"/>
                </a:lnTo>
                <a:lnTo>
                  <a:pt x="1016" y="38"/>
                </a:lnTo>
                <a:lnTo>
                  <a:pt x="1017" y="42"/>
                </a:lnTo>
                <a:lnTo>
                  <a:pt x="1020" y="42"/>
                </a:lnTo>
                <a:lnTo>
                  <a:pt x="1018" y="49"/>
                </a:lnTo>
                <a:lnTo>
                  <a:pt x="1021" y="52"/>
                </a:lnTo>
                <a:lnTo>
                  <a:pt x="1023" y="52"/>
                </a:lnTo>
                <a:lnTo>
                  <a:pt x="1023" y="53"/>
                </a:lnTo>
                <a:lnTo>
                  <a:pt x="1027" y="56"/>
                </a:lnTo>
                <a:lnTo>
                  <a:pt x="1033" y="57"/>
                </a:lnTo>
                <a:lnTo>
                  <a:pt x="1037" y="58"/>
                </a:lnTo>
                <a:lnTo>
                  <a:pt x="1040" y="59"/>
                </a:lnTo>
                <a:lnTo>
                  <a:pt x="1044" y="62"/>
                </a:lnTo>
                <a:lnTo>
                  <a:pt x="1050" y="62"/>
                </a:lnTo>
                <a:lnTo>
                  <a:pt x="1051" y="63"/>
                </a:lnTo>
                <a:lnTo>
                  <a:pt x="1056" y="62"/>
                </a:lnTo>
                <a:lnTo>
                  <a:pt x="1057" y="63"/>
                </a:lnTo>
                <a:lnTo>
                  <a:pt x="1064" y="65"/>
                </a:lnTo>
                <a:lnTo>
                  <a:pt x="1066" y="69"/>
                </a:lnTo>
                <a:lnTo>
                  <a:pt x="1073" y="70"/>
                </a:lnTo>
                <a:lnTo>
                  <a:pt x="1077" y="74"/>
                </a:lnTo>
                <a:lnTo>
                  <a:pt x="1080" y="81"/>
                </a:lnTo>
                <a:lnTo>
                  <a:pt x="1081" y="84"/>
                </a:lnTo>
                <a:lnTo>
                  <a:pt x="1084" y="88"/>
                </a:lnTo>
                <a:lnTo>
                  <a:pt x="1085" y="89"/>
                </a:lnTo>
                <a:lnTo>
                  <a:pt x="1087" y="89"/>
                </a:lnTo>
                <a:lnTo>
                  <a:pt x="1088" y="91"/>
                </a:lnTo>
                <a:lnTo>
                  <a:pt x="1090" y="91"/>
                </a:lnTo>
                <a:lnTo>
                  <a:pt x="1092" y="95"/>
                </a:lnTo>
                <a:lnTo>
                  <a:pt x="1094" y="97"/>
                </a:lnTo>
                <a:lnTo>
                  <a:pt x="1095" y="99"/>
                </a:lnTo>
                <a:lnTo>
                  <a:pt x="1096" y="100"/>
                </a:lnTo>
                <a:lnTo>
                  <a:pt x="1097" y="100"/>
                </a:lnTo>
                <a:lnTo>
                  <a:pt x="1099" y="102"/>
                </a:lnTo>
                <a:lnTo>
                  <a:pt x="1101" y="103"/>
                </a:lnTo>
                <a:lnTo>
                  <a:pt x="1101" y="107"/>
                </a:lnTo>
                <a:lnTo>
                  <a:pt x="1101" y="110"/>
                </a:lnTo>
                <a:lnTo>
                  <a:pt x="1096" y="113"/>
                </a:lnTo>
                <a:lnTo>
                  <a:pt x="1096" y="117"/>
                </a:lnTo>
                <a:lnTo>
                  <a:pt x="1096" y="122"/>
                </a:lnTo>
                <a:lnTo>
                  <a:pt x="1098" y="127"/>
                </a:lnTo>
                <a:lnTo>
                  <a:pt x="1099" y="127"/>
                </a:lnTo>
                <a:lnTo>
                  <a:pt x="1099" y="130"/>
                </a:lnTo>
                <a:lnTo>
                  <a:pt x="1100" y="132"/>
                </a:lnTo>
                <a:lnTo>
                  <a:pt x="1103" y="133"/>
                </a:lnTo>
                <a:lnTo>
                  <a:pt x="1106" y="136"/>
                </a:lnTo>
                <a:lnTo>
                  <a:pt x="1109" y="137"/>
                </a:lnTo>
                <a:lnTo>
                  <a:pt x="1110" y="139"/>
                </a:lnTo>
                <a:lnTo>
                  <a:pt x="1113" y="140"/>
                </a:lnTo>
                <a:lnTo>
                  <a:pt x="1116" y="140"/>
                </a:lnTo>
                <a:lnTo>
                  <a:pt x="1117" y="139"/>
                </a:lnTo>
                <a:lnTo>
                  <a:pt x="1120" y="143"/>
                </a:lnTo>
                <a:lnTo>
                  <a:pt x="1123" y="145"/>
                </a:lnTo>
                <a:lnTo>
                  <a:pt x="1124" y="147"/>
                </a:lnTo>
                <a:lnTo>
                  <a:pt x="1126" y="147"/>
                </a:lnTo>
                <a:lnTo>
                  <a:pt x="1127" y="149"/>
                </a:lnTo>
                <a:lnTo>
                  <a:pt x="1131" y="155"/>
                </a:lnTo>
                <a:lnTo>
                  <a:pt x="1132" y="156"/>
                </a:lnTo>
                <a:lnTo>
                  <a:pt x="1134" y="160"/>
                </a:lnTo>
                <a:lnTo>
                  <a:pt x="1134" y="161"/>
                </a:lnTo>
                <a:lnTo>
                  <a:pt x="1136" y="164"/>
                </a:lnTo>
                <a:lnTo>
                  <a:pt x="1137" y="167"/>
                </a:lnTo>
                <a:lnTo>
                  <a:pt x="1141" y="172"/>
                </a:lnTo>
                <a:lnTo>
                  <a:pt x="1142" y="176"/>
                </a:lnTo>
                <a:lnTo>
                  <a:pt x="1142" y="185"/>
                </a:lnTo>
                <a:lnTo>
                  <a:pt x="1146" y="186"/>
                </a:lnTo>
                <a:lnTo>
                  <a:pt x="1147" y="189"/>
                </a:lnTo>
                <a:lnTo>
                  <a:pt x="1148" y="191"/>
                </a:lnTo>
                <a:lnTo>
                  <a:pt x="1149" y="192"/>
                </a:lnTo>
                <a:lnTo>
                  <a:pt x="1149" y="195"/>
                </a:lnTo>
                <a:lnTo>
                  <a:pt x="1151" y="197"/>
                </a:lnTo>
                <a:lnTo>
                  <a:pt x="1150" y="202"/>
                </a:lnTo>
                <a:lnTo>
                  <a:pt x="1154" y="202"/>
                </a:lnTo>
                <a:lnTo>
                  <a:pt x="1156" y="204"/>
                </a:lnTo>
                <a:lnTo>
                  <a:pt x="1155" y="206"/>
                </a:lnTo>
                <a:lnTo>
                  <a:pt x="1156" y="208"/>
                </a:lnTo>
                <a:lnTo>
                  <a:pt x="1158" y="209"/>
                </a:lnTo>
                <a:lnTo>
                  <a:pt x="1159" y="210"/>
                </a:lnTo>
                <a:lnTo>
                  <a:pt x="1159" y="211"/>
                </a:lnTo>
                <a:lnTo>
                  <a:pt x="1158" y="212"/>
                </a:lnTo>
                <a:lnTo>
                  <a:pt x="1157" y="214"/>
                </a:lnTo>
                <a:lnTo>
                  <a:pt x="1155" y="215"/>
                </a:lnTo>
                <a:lnTo>
                  <a:pt x="1155" y="218"/>
                </a:lnTo>
                <a:lnTo>
                  <a:pt x="1156" y="220"/>
                </a:lnTo>
                <a:lnTo>
                  <a:pt x="1158" y="220"/>
                </a:lnTo>
                <a:lnTo>
                  <a:pt x="1156" y="222"/>
                </a:lnTo>
                <a:lnTo>
                  <a:pt x="1156" y="225"/>
                </a:lnTo>
                <a:lnTo>
                  <a:pt x="1158" y="232"/>
                </a:lnTo>
                <a:lnTo>
                  <a:pt x="1159" y="233"/>
                </a:lnTo>
                <a:lnTo>
                  <a:pt x="1162" y="233"/>
                </a:lnTo>
                <a:lnTo>
                  <a:pt x="1163" y="235"/>
                </a:lnTo>
                <a:lnTo>
                  <a:pt x="1163" y="237"/>
                </a:lnTo>
                <a:lnTo>
                  <a:pt x="1162" y="237"/>
                </a:lnTo>
                <a:lnTo>
                  <a:pt x="1161" y="239"/>
                </a:lnTo>
                <a:lnTo>
                  <a:pt x="1161" y="241"/>
                </a:lnTo>
                <a:lnTo>
                  <a:pt x="1162" y="241"/>
                </a:lnTo>
                <a:lnTo>
                  <a:pt x="1163" y="246"/>
                </a:lnTo>
                <a:lnTo>
                  <a:pt x="1164" y="247"/>
                </a:lnTo>
                <a:lnTo>
                  <a:pt x="1165" y="249"/>
                </a:lnTo>
                <a:lnTo>
                  <a:pt x="1166" y="250"/>
                </a:lnTo>
                <a:lnTo>
                  <a:pt x="1169" y="250"/>
                </a:lnTo>
                <a:lnTo>
                  <a:pt x="1171" y="248"/>
                </a:lnTo>
                <a:lnTo>
                  <a:pt x="1173" y="248"/>
                </a:lnTo>
                <a:lnTo>
                  <a:pt x="1175" y="250"/>
                </a:lnTo>
                <a:lnTo>
                  <a:pt x="1175" y="253"/>
                </a:lnTo>
                <a:lnTo>
                  <a:pt x="1174" y="255"/>
                </a:lnTo>
                <a:lnTo>
                  <a:pt x="1172" y="257"/>
                </a:lnTo>
                <a:lnTo>
                  <a:pt x="1170" y="256"/>
                </a:lnTo>
                <a:lnTo>
                  <a:pt x="1170" y="256"/>
                </a:lnTo>
                <a:lnTo>
                  <a:pt x="1169" y="256"/>
                </a:lnTo>
                <a:lnTo>
                  <a:pt x="1168" y="258"/>
                </a:lnTo>
                <a:lnTo>
                  <a:pt x="1168" y="259"/>
                </a:lnTo>
                <a:lnTo>
                  <a:pt x="1169" y="262"/>
                </a:lnTo>
                <a:lnTo>
                  <a:pt x="1169" y="265"/>
                </a:lnTo>
                <a:lnTo>
                  <a:pt x="1171" y="267"/>
                </a:lnTo>
                <a:lnTo>
                  <a:pt x="1172" y="267"/>
                </a:lnTo>
                <a:lnTo>
                  <a:pt x="1175" y="272"/>
                </a:lnTo>
                <a:lnTo>
                  <a:pt x="1177" y="273"/>
                </a:lnTo>
                <a:lnTo>
                  <a:pt x="1180" y="274"/>
                </a:lnTo>
                <a:lnTo>
                  <a:pt x="1180" y="277"/>
                </a:lnTo>
                <a:lnTo>
                  <a:pt x="1182" y="278"/>
                </a:lnTo>
                <a:lnTo>
                  <a:pt x="1182" y="280"/>
                </a:lnTo>
                <a:lnTo>
                  <a:pt x="1184" y="281"/>
                </a:lnTo>
                <a:lnTo>
                  <a:pt x="1185" y="281"/>
                </a:lnTo>
                <a:lnTo>
                  <a:pt x="1186" y="283"/>
                </a:lnTo>
                <a:lnTo>
                  <a:pt x="1184" y="285"/>
                </a:lnTo>
                <a:lnTo>
                  <a:pt x="1183" y="285"/>
                </a:lnTo>
                <a:lnTo>
                  <a:pt x="1183" y="286"/>
                </a:lnTo>
                <a:lnTo>
                  <a:pt x="1185" y="289"/>
                </a:lnTo>
                <a:lnTo>
                  <a:pt x="1188" y="291"/>
                </a:lnTo>
                <a:lnTo>
                  <a:pt x="1190" y="292"/>
                </a:lnTo>
                <a:lnTo>
                  <a:pt x="1192" y="294"/>
                </a:lnTo>
                <a:lnTo>
                  <a:pt x="1194" y="294"/>
                </a:lnTo>
                <a:lnTo>
                  <a:pt x="1195" y="292"/>
                </a:lnTo>
                <a:lnTo>
                  <a:pt x="1200" y="292"/>
                </a:lnTo>
                <a:lnTo>
                  <a:pt x="1201" y="295"/>
                </a:lnTo>
                <a:lnTo>
                  <a:pt x="1204" y="297"/>
                </a:lnTo>
                <a:lnTo>
                  <a:pt x="1206" y="298"/>
                </a:lnTo>
                <a:lnTo>
                  <a:pt x="1206" y="298"/>
                </a:lnTo>
                <a:lnTo>
                  <a:pt x="1208" y="299"/>
                </a:lnTo>
                <a:lnTo>
                  <a:pt x="1209" y="300"/>
                </a:lnTo>
                <a:lnTo>
                  <a:pt x="1213" y="301"/>
                </a:lnTo>
                <a:lnTo>
                  <a:pt x="1215" y="305"/>
                </a:lnTo>
                <a:lnTo>
                  <a:pt x="1228" y="310"/>
                </a:lnTo>
                <a:lnTo>
                  <a:pt x="1229" y="311"/>
                </a:lnTo>
                <a:lnTo>
                  <a:pt x="1233" y="313"/>
                </a:lnTo>
                <a:lnTo>
                  <a:pt x="1235" y="314"/>
                </a:lnTo>
                <a:lnTo>
                  <a:pt x="1239" y="315"/>
                </a:lnTo>
                <a:lnTo>
                  <a:pt x="1244" y="317"/>
                </a:lnTo>
                <a:lnTo>
                  <a:pt x="1244" y="318"/>
                </a:lnTo>
                <a:lnTo>
                  <a:pt x="1243" y="318"/>
                </a:lnTo>
                <a:lnTo>
                  <a:pt x="1233" y="316"/>
                </a:lnTo>
                <a:lnTo>
                  <a:pt x="1231" y="319"/>
                </a:lnTo>
                <a:lnTo>
                  <a:pt x="1231" y="322"/>
                </a:lnTo>
                <a:lnTo>
                  <a:pt x="1230" y="324"/>
                </a:lnTo>
                <a:lnTo>
                  <a:pt x="1230" y="326"/>
                </a:lnTo>
                <a:lnTo>
                  <a:pt x="1229" y="327"/>
                </a:lnTo>
                <a:lnTo>
                  <a:pt x="1230" y="328"/>
                </a:lnTo>
                <a:lnTo>
                  <a:pt x="1229" y="331"/>
                </a:lnTo>
                <a:lnTo>
                  <a:pt x="1230" y="332"/>
                </a:lnTo>
                <a:lnTo>
                  <a:pt x="1230" y="335"/>
                </a:lnTo>
                <a:lnTo>
                  <a:pt x="1231" y="335"/>
                </a:lnTo>
                <a:lnTo>
                  <a:pt x="1231" y="338"/>
                </a:lnTo>
                <a:lnTo>
                  <a:pt x="1232" y="340"/>
                </a:lnTo>
                <a:lnTo>
                  <a:pt x="1232" y="342"/>
                </a:lnTo>
                <a:lnTo>
                  <a:pt x="1233" y="342"/>
                </a:lnTo>
                <a:lnTo>
                  <a:pt x="1234" y="346"/>
                </a:lnTo>
                <a:lnTo>
                  <a:pt x="1235" y="347"/>
                </a:lnTo>
                <a:lnTo>
                  <a:pt x="1237" y="347"/>
                </a:lnTo>
                <a:lnTo>
                  <a:pt x="1236" y="349"/>
                </a:lnTo>
                <a:lnTo>
                  <a:pt x="1239" y="351"/>
                </a:lnTo>
                <a:lnTo>
                  <a:pt x="1240" y="353"/>
                </a:lnTo>
                <a:lnTo>
                  <a:pt x="1241" y="354"/>
                </a:lnTo>
                <a:lnTo>
                  <a:pt x="1243" y="356"/>
                </a:lnTo>
                <a:lnTo>
                  <a:pt x="1244" y="356"/>
                </a:lnTo>
                <a:lnTo>
                  <a:pt x="1244" y="357"/>
                </a:lnTo>
                <a:lnTo>
                  <a:pt x="1247" y="359"/>
                </a:lnTo>
                <a:lnTo>
                  <a:pt x="1248" y="360"/>
                </a:lnTo>
                <a:lnTo>
                  <a:pt x="1249" y="360"/>
                </a:lnTo>
                <a:lnTo>
                  <a:pt x="1249" y="362"/>
                </a:lnTo>
                <a:lnTo>
                  <a:pt x="1250" y="363"/>
                </a:lnTo>
                <a:lnTo>
                  <a:pt x="1253" y="363"/>
                </a:lnTo>
                <a:lnTo>
                  <a:pt x="1253" y="365"/>
                </a:lnTo>
                <a:lnTo>
                  <a:pt x="1254" y="365"/>
                </a:lnTo>
                <a:lnTo>
                  <a:pt x="1255" y="366"/>
                </a:lnTo>
                <a:lnTo>
                  <a:pt x="1258" y="367"/>
                </a:lnTo>
                <a:lnTo>
                  <a:pt x="1259" y="368"/>
                </a:lnTo>
                <a:lnTo>
                  <a:pt x="1261" y="369"/>
                </a:lnTo>
                <a:lnTo>
                  <a:pt x="1262" y="370"/>
                </a:lnTo>
                <a:lnTo>
                  <a:pt x="1276" y="372"/>
                </a:lnTo>
                <a:lnTo>
                  <a:pt x="1276" y="372"/>
                </a:lnTo>
                <a:lnTo>
                  <a:pt x="1276" y="373"/>
                </a:lnTo>
                <a:lnTo>
                  <a:pt x="1277" y="372"/>
                </a:lnTo>
                <a:lnTo>
                  <a:pt x="1279" y="373"/>
                </a:lnTo>
                <a:lnTo>
                  <a:pt x="1282" y="374"/>
                </a:lnTo>
                <a:lnTo>
                  <a:pt x="1282" y="374"/>
                </a:lnTo>
                <a:lnTo>
                  <a:pt x="1289" y="376"/>
                </a:lnTo>
                <a:lnTo>
                  <a:pt x="1291" y="376"/>
                </a:lnTo>
                <a:lnTo>
                  <a:pt x="1292" y="378"/>
                </a:lnTo>
                <a:lnTo>
                  <a:pt x="1295" y="379"/>
                </a:lnTo>
                <a:lnTo>
                  <a:pt x="1295" y="380"/>
                </a:lnTo>
                <a:lnTo>
                  <a:pt x="1297" y="381"/>
                </a:lnTo>
                <a:lnTo>
                  <a:pt x="1303" y="384"/>
                </a:lnTo>
                <a:lnTo>
                  <a:pt x="1312" y="390"/>
                </a:lnTo>
                <a:lnTo>
                  <a:pt x="1322" y="395"/>
                </a:lnTo>
                <a:lnTo>
                  <a:pt x="1324" y="394"/>
                </a:lnTo>
                <a:lnTo>
                  <a:pt x="1325" y="394"/>
                </a:lnTo>
                <a:lnTo>
                  <a:pt x="1326" y="396"/>
                </a:lnTo>
                <a:lnTo>
                  <a:pt x="1327" y="395"/>
                </a:lnTo>
                <a:lnTo>
                  <a:pt x="1330" y="395"/>
                </a:lnTo>
                <a:lnTo>
                  <a:pt x="1332" y="398"/>
                </a:lnTo>
                <a:lnTo>
                  <a:pt x="1333" y="398"/>
                </a:lnTo>
                <a:lnTo>
                  <a:pt x="1335" y="400"/>
                </a:lnTo>
                <a:lnTo>
                  <a:pt x="1337" y="402"/>
                </a:lnTo>
                <a:lnTo>
                  <a:pt x="1338" y="403"/>
                </a:lnTo>
                <a:lnTo>
                  <a:pt x="1339" y="403"/>
                </a:lnTo>
                <a:lnTo>
                  <a:pt x="1339" y="407"/>
                </a:lnTo>
                <a:lnTo>
                  <a:pt x="1340" y="407"/>
                </a:lnTo>
                <a:lnTo>
                  <a:pt x="1343" y="408"/>
                </a:lnTo>
                <a:lnTo>
                  <a:pt x="1342" y="412"/>
                </a:lnTo>
                <a:lnTo>
                  <a:pt x="1337" y="416"/>
                </a:lnTo>
                <a:lnTo>
                  <a:pt x="1334" y="417"/>
                </a:lnTo>
                <a:lnTo>
                  <a:pt x="1332" y="419"/>
                </a:lnTo>
                <a:lnTo>
                  <a:pt x="1329" y="420"/>
                </a:lnTo>
                <a:lnTo>
                  <a:pt x="1327" y="421"/>
                </a:lnTo>
                <a:lnTo>
                  <a:pt x="1321" y="422"/>
                </a:lnTo>
                <a:lnTo>
                  <a:pt x="1320" y="421"/>
                </a:lnTo>
                <a:lnTo>
                  <a:pt x="1318" y="421"/>
                </a:lnTo>
                <a:lnTo>
                  <a:pt x="1308" y="421"/>
                </a:lnTo>
                <a:lnTo>
                  <a:pt x="1306" y="421"/>
                </a:lnTo>
                <a:lnTo>
                  <a:pt x="1305" y="422"/>
                </a:lnTo>
                <a:lnTo>
                  <a:pt x="1298" y="424"/>
                </a:lnTo>
                <a:lnTo>
                  <a:pt x="1292" y="426"/>
                </a:lnTo>
                <a:lnTo>
                  <a:pt x="1292" y="427"/>
                </a:lnTo>
                <a:lnTo>
                  <a:pt x="1290" y="428"/>
                </a:lnTo>
                <a:lnTo>
                  <a:pt x="1290" y="429"/>
                </a:lnTo>
                <a:lnTo>
                  <a:pt x="1288" y="431"/>
                </a:lnTo>
                <a:lnTo>
                  <a:pt x="1287" y="433"/>
                </a:lnTo>
                <a:lnTo>
                  <a:pt x="1285" y="434"/>
                </a:lnTo>
                <a:lnTo>
                  <a:pt x="1284" y="437"/>
                </a:lnTo>
                <a:lnTo>
                  <a:pt x="1284" y="439"/>
                </a:lnTo>
                <a:lnTo>
                  <a:pt x="1283" y="440"/>
                </a:lnTo>
                <a:lnTo>
                  <a:pt x="1282" y="443"/>
                </a:lnTo>
                <a:lnTo>
                  <a:pt x="1281" y="443"/>
                </a:lnTo>
                <a:lnTo>
                  <a:pt x="1278" y="443"/>
                </a:lnTo>
                <a:lnTo>
                  <a:pt x="1278" y="444"/>
                </a:lnTo>
                <a:lnTo>
                  <a:pt x="1276" y="445"/>
                </a:lnTo>
                <a:lnTo>
                  <a:pt x="1275" y="448"/>
                </a:lnTo>
                <a:lnTo>
                  <a:pt x="1273" y="451"/>
                </a:lnTo>
                <a:lnTo>
                  <a:pt x="1273" y="452"/>
                </a:lnTo>
                <a:lnTo>
                  <a:pt x="1271" y="454"/>
                </a:lnTo>
                <a:lnTo>
                  <a:pt x="1270" y="457"/>
                </a:lnTo>
                <a:lnTo>
                  <a:pt x="1267" y="475"/>
                </a:lnTo>
                <a:lnTo>
                  <a:pt x="1267" y="479"/>
                </a:lnTo>
                <a:lnTo>
                  <a:pt x="1266" y="480"/>
                </a:lnTo>
                <a:lnTo>
                  <a:pt x="1267" y="488"/>
                </a:lnTo>
                <a:lnTo>
                  <a:pt x="1266" y="496"/>
                </a:lnTo>
                <a:lnTo>
                  <a:pt x="1266" y="498"/>
                </a:lnTo>
                <a:lnTo>
                  <a:pt x="1268" y="500"/>
                </a:lnTo>
                <a:lnTo>
                  <a:pt x="1267" y="502"/>
                </a:lnTo>
                <a:lnTo>
                  <a:pt x="1267" y="505"/>
                </a:lnTo>
                <a:lnTo>
                  <a:pt x="1268" y="506"/>
                </a:lnTo>
                <a:lnTo>
                  <a:pt x="1268" y="509"/>
                </a:lnTo>
                <a:lnTo>
                  <a:pt x="1269" y="510"/>
                </a:lnTo>
                <a:lnTo>
                  <a:pt x="1269" y="511"/>
                </a:lnTo>
                <a:lnTo>
                  <a:pt x="1268" y="511"/>
                </a:lnTo>
                <a:lnTo>
                  <a:pt x="1268" y="512"/>
                </a:lnTo>
                <a:lnTo>
                  <a:pt x="1269" y="513"/>
                </a:lnTo>
                <a:lnTo>
                  <a:pt x="1270" y="517"/>
                </a:lnTo>
                <a:lnTo>
                  <a:pt x="1271" y="518"/>
                </a:lnTo>
                <a:lnTo>
                  <a:pt x="1272" y="524"/>
                </a:lnTo>
                <a:lnTo>
                  <a:pt x="1272" y="526"/>
                </a:lnTo>
                <a:lnTo>
                  <a:pt x="1273" y="527"/>
                </a:lnTo>
                <a:lnTo>
                  <a:pt x="1274" y="531"/>
                </a:lnTo>
                <a:lnTo>
                  <a:pt x="1276" y="535"/>
                </a:lnTo>
                <a:lnTo>
                  <a:pt x="1276" y="537"/>
                </a:lnTo>
                <a:lnTo>
                  <a:pt x="1278" y="541"/>
                </a:lnTo>
                <a:lnTo>
                  <a:pt x="1278" y="543"/>
                </a:lnTo>
                <a:lnTo>
                  <a:pt x="1280" y="547"/>
                </a:lnTo>
                <a:lnTo>
                  <a:pt x="1280" y="551"/>
                </a:lnTo>
                <a:lnTo>
                  <a:pt x="1283" y="557"/>
                </a:lnTo>
                <a:lnTo>
                  <a:pt x="1283" y="561"/>
                </a:lnTo>
                <a:lnTo>
                  <a:pt x="1285" y="566"/>
                </a:lnTo>
                <a:lnTo>
                  <a:pt x="1285" y="568"/>
                </a:lnTo>
                <a:lnTo>
                  <a:pt x="1289" y="574"/>
                </a:lnTo>
                <a:lnTo>
                  <a:pt x="1290" y="579"/>
                </a:lnTo>
                <a:lnTo>
                  <a:pt x="1291" y="580"/>
                </a:lnTo>
                <a:lnTo>
                  <a:pt x="1292" y="584"/>
                </a:lnTo>
                <a:lnTo>
                  <a:pt x="1293" y="586"/>
                </a:lnTo>
                <a:lnTo>
                  <a:pt x="1294" y="588"/>
                </a:lnTo>
                <a:lnTo>
                  <a:pt x="1296" y="593"/>
                </a:lnTo>
                <a:lnTo>
                  <a:pt x="1297" y="598"/>
                </a:lnTo>
                <a:lnTo>
                  <a:pt x="1297" y="600"/>
                </a:lnTo>
                <a:lnTo>
                  <a:pt x="1298" y="600"/>
                </a:lnTo>
                <a:lnTo>
                  <a:pt x="1299" y="601"/>
                </a:lnTo>
                <a:lnTo>
                  <a:pt x="1299" y="606"/>
                </a:lnTo>
                <a:lnTo>
                  <a:pt x="1306" y="621"/>
                </a:lnTo>
                <a:lnTo>
                  <a:pt x="1307" y="621"/>
                </a:lnTo>
                <a:lnTo>
                  <a:pt x="1309" y="626"/>
                </a:lnTo>
                <a:lnTo>
                  <a:pt x="1309" y="626"/>
                </a:lnTo>
                <a:lnTo>
                  <a:pt x="1310" y="630"/>
                </a:lnTo>
                <a:lnTo>
                  <a:pt x="1311" y="630"/>
                </a:lnTo>
                <a:lnTo>
                  <a:pt x="1312" y="632"/>
                </a:lnTo>
                <a:lnTo>
                  <a:pt x="1312" y="632"/>
                </a:lnTo>
                <a:lnTo>
                  <a:pt x="1315" y="637"/>
                </a:lnTo>
                <a:lnTo>
                  <a:pt x="1315" y="637"/>
                </a:lnTo>
                <a:lnTo>
                  <a:pt x="1317" y="641"/>
                </a:lnTo>
                <a:lnTo>
                  <a:pt x="1320" y="645"/>
                </a:lnTo>
                <a:lnTo>
                  <a:pt x="1322" y="649"/>
                </a:lnTo>
                <a:lnTo>
                  <a:pt x="1326" y="653"/>
                </a:lnTo>
                <a:lnTo>
                  <a:pt x="1326" y="653"/>
                </a:lnTo>
                <a:lnTo>
                  <a:pt x="1330" y="658"/>
                </a:lnTo>
                <a:lnTo>
                  <a:pt x="1330" y="660"/>
                </a:lnTo>
                <a:lnTo>
                  <a:pt x="1331" y="660"/>
                </a:lnTo>
                <a:lnTo>
                  <a:pt x="1333" y="664"/>
                </a:lnTo>
                <a:lnTo>
                  <a:pt x="1336" y="667"/>
                </a:lnTo>
                <a:lnTo>
                  <a:pt x="1337" y="670"/>
                </a:lnTo>
                <a:lnTo>
                  <a:pt x="1340" y="673"/>
                </a:lnTo>
                <a:lnTo>
                  <a:pt x="1340" y="674"/>
                </a:lnTo>
                <a:lnTo>
                  <a:pt x="1342" y="675"/>
                </a:lnTo>
                <a:lnTo>
                  <a:pt x="1343" y="679"/>
                </a:lnTo>
                <a:lnTo>
                  <a:pt x="1347" y="683"/>
                </a:lnTo>
                <a:lnTo>
                  <a:pt x="1352" y="692"/>
                </a:lnTo>
                <a:lnTo>
                  <a:pt x="1356" y="697"/>
                </a:lnTo>
                <a:lnTo>
                  <a:pt x="1360" y="704"/>
                </a:lnTo>
                <a:lnTo>
                  <a:pt x="1361" y="706"/>
                </a:lnTo>
                <a:lnTo>
                  <a:pt x="1362" y="708"/>
                </a:lnTo>
                <a:lnTo>
                  <a:pt x="1363" y="708"/>
                </a:lnTo>
                <a:lnTo>
                  <a:pt x="1365" y="712"/>
                </a:lnTo>
                <a:lnTo>
                  <a:pt x="1369" y="716"/>
                </a:lnTo>
                <a:lnTo>
                  <a:pt x="1370" y="719"/>
                </a:lnTo>
                <a:lnTo>
                  <a:pt x="1377" y="727"/>
                </a:lnTo>
                <a:lnTo>
                  <a:pt x="1380" y="731"/>
                </a:lnTo>
                <a:lnTo>
                  <a:pt x="1380" y="732"/>
                </a:lnTo>
                <a:lnTo>
                  <a:pt x="1382" y="734"/>
                </a:lnTo>
                <a:lnTo>
                  <a:pt x="1382" y="735"/>
                </a:lnTo>
                <a:lnTo>
                  <a:pt x="1383" y="736"/>
                </a:lnTo>
                <a:lnTo>
                  <a:pt x="1384" y="738"/>
                </a:lnTo>
                <a:lnTo>
                  <a:pt x="1386" y="740"/>
                </a:lnTo>
                <a:lnTo>
                  <a:pt x="1387" y="742"/>
                </a:lnTo>
                <a:lnTo>
                  <a:pt x="1388" y="743"/>
                </a:lnTo>
                <a:lnTo>
                  <a:pt x="1390" y="746"/>
                </a:lnTo>
                <a:lnTo>
                  <a:pt x="1393" y="748"/>
                </a:lnTo>
                <a:lnTo>
                  <a:pt x="1393" y="750"/>
                </a:lnTo>
                <a:lnTo>
                  <a:pt x="1394" y="750"/>
                </a:lnTo>
                <a:lnTo>
                  <a:pt x="1394" y="751"/>
                </a:lnTo>
                <a:lnTo>
                  <a:pt x="1395" y="752"/>
                </a:lnTo>
                <a:lnTo>
                  <a:pt x="1396" y="753"/>
                </a:lnTo>
                <a:lnTo>
                  <a:pt x="1397" y="753"/>
                </a:lnTo>
                <a:lnTo>
                  <a:pt x="1397" y="755"/>
                </a:lnTo>
                <a:lnTo>
                  <a:pt x="1400" y="757"/>
                </a:lnTo>
                <a:lnTo>
                  <a:pt x="1402" y="761"/>
                </a:lnTo>
                <a:lnTo>
                  <a:pt x="1404" y="762"/>
                </a:lnTo>
                <a:lnTo>
                  <a:pt x="1404" y="764"/>
                </a:lnTo>
                <a:lnTo>
                  <a:pt x="1406" y="766"/>
                </a:lnTo>
                <a:lnTo>
                  <a:pt x="1408" y="773"/>
                </a:lnTo>
                <a:lnTo>
                  <a:pt x="1410" y="774"/>
                </a:lnTo>
                <a:lnTo>
                  <a:pt x="1412" y="778"/>
                </a:lnTo>
                <a:lnTo>
                  <a:pt x="1415" y="780"/>
                </a:lnTo>
                <a:lnTo>
                  <a:pt x="1419" y="786"/>
                </a:lnTo>
                <a:lnTo>
                  <a:pt x="1420" y="788"/>
                </a:lnTo>
                <a:lnTo>
                  <a:pt x="1421" y="789"/>
                </a:lnTo>
                <a:lnTo>
                  <a:pt x="1424" y="794"/>
                </a:lnTo>
                <a:lnTo>
                  <a:pt x="1425" y="795"/>
                </a:lnTo>
                <a:lnTo>
                  <a:pt x="1426" y="797"/>
                </a:lnTo>
                <a:lnTo>
                  <a:pt x="1428" y="798"/>
                </a:lnTo>
                <a:lnTo>
                  <a:pt x="1429" y="802"/>
                </a:lnTo>
                <a:lnTo>
                  <a:pt x="1431" y="802"/>
                </a:lnTo>
                <a:lnTo>
                  <a:pt x="1433" y="805"/>
                </a:lnTo>
                <a:lnTo>
                  <a:pt x="1434" y="806"/>
                </a:lnTo>
                <a:lnTo>
                  <a:pt x="1435" y="807"/>
                </a:lnTo>
                <a:lnTo>
                  <a:pt x="1436" y="808"/>
                </a:lnTo>
                <a:lnTo>
                  <a:pt x="1436" y="810"/>
                </a:lnTo>
                <a:lnTo>
                  <a:pt x="1439" y="814"/>
                </a:lnTo>
                <a:lnTo>
                  <a:pt x="1440" y="815"/>
                </a:lnTo>
                <a:lnTo>
                  <a:pt x="1441" y="817"/>
                </a:lnTo>
                <a:lnTo>
                  <a:pt x="1442" y="819"/>
                </a:lnTo>
                <a:lnTo>
                  <a:pt x="1442" y="819"/>
                </a:lnTo>
                <a:lnTo>
                  <a:pt x="1445" y="824"/>
                </a:lnTo>
                <a:lnTo>
                  <a:pt x="1447" y="825"/>
                </a:lnTo>
                <a:lnTo>
                  <a:pt x="1448" y="829"/>
                </a:lnTo>
                <a:lnTo>
                  <a:pt x="1450" y="830"/>
                </a:lnTo>
                <a:lnTo>
                  <a:pt x="1449" y="832"/>
                </a:lnTo>
                <a:lnTo>
                  <a:pt x="1450" y="835"/>
                </a:lnTo>
                <a:lnTo>
                  <a:pt x="1451" y="836"/>
                </a:lnTo>
                <a:lnTo>
                  <a:pt x="1451" y="837"/>
                </a:lnTo>
                <a:lnTo>
                  <a:pt x="1453" y="840"/>
                </a:lnTo>
                <a:lnTo>
                  <a:pt x="1458" y="858"/>
                </a:lnTo>
                <a:lnTo>
                  <a:pt x="1460" y="862"/>
                </a:lnTo>
                <a:lnTo>
                  <a:pt x="1460" y="866"/>
                </a:lnTo>
                <a:lnTo>
                  <a:pt x="1461" y="867"/>
                </a:lnTo>
                <a:lnTo>
                  <a:pt x="1460" y="869"/>
                </a:lnTo>
                <a:lnTo>
                  <a:pt x="1461" y="870"/>
                </a:lnTo>
                <a:lnTo>
                  <a:pt x="1461" y="872"/>
                </a:lnTo>
                <a:lnTo>
                  <a:pt x="1462" y="874"/>
                </a:lnTo>
                <a:lnTo>
                  <a:pt x="1462" y="880"/>
                </a:lnTo>
                <a:lnTo>
                  <a:pt x="1462" y="882"/>
                </a:lnTo>
                <a:lnTo>
                  <a:pt x="1459" y="887"/>
                </a:lnTo>
                <a:lnTo>
                  <a:pt x="1456" y="890"/>
                </a:lnTo>
                <a:lnTo>
                  <a:pt x="1455" y="892"/>
                </a:lnTo>
                <a:lnTo>
                  <a:pt x="1453" y="893"/>
                </a:lnTo>
                <a:lnTo>
                  <a:pt x="1450" y="897"/>
                </a:lnTo>
                <a:lnTo>
                  <a:pt x="1445" y="902"/>
                </a:lnTo>
                <a:lnTo>
                  <a:pt x="1443" y="906"/>
                </a:lnTo>
                <a:lnTo>
                  <a:pt x="1442" y="907"/>
                </a:lnTo>
                <a:lnTo>
                  <a:pt x="1440" y="907"/>
                </a:lnTo>
                <a:lnTo>
                  <a:pt x="1439" y="905"/>
                </a:lnTo>
                <a:lnTo>
                  <a:pt x="1441" y="903"/>
                </a:lnTo>
                <a:lnTo>
                  <a:pt x="1441" y="903"/>
                </a:lnTo>
                <a:lnTo>
                  <a:pt x="1442" y="903"/>
                </a:lnTo>
                <a:lnTo>
                  <a:pt x="1442" y="902"/>
                </a:lnTo>
                <a:lnTo>
                  <a:pt x="1444" y="901"/>
                </a:lnTo>
                <a:lnTo>
                  <a:pt x="1444" y="900"/>
                </a:lnTo>
                <a:lnTo>
                  <a:pt x="1446" y="900"/>
                </a:lnTo>
                <a:lnTo>
                  <a:pt x="1447" y="900"/>
                </a:lnTo>
                <a:lnTo>
                  <a:pt x="1447" y="898"/>
                </a:lnTo>
                <a:lnTo>
                  <a:pt x="1447" y="898"/>
                </a:lnTo>
                <a:lnTo>
                  <a:pt x="1449" y="896"/>
                </a:lnTo>
                <a:lnTo>
                  <a:pt x="1450" y="895"/>
                </a:lnTo>
                <a:lnTo>
                  <a:pt x="1451" y="892"/>
                </a:lnTo>
                <a:lnTo>
                  <a:pt x="1452" y="891"/>
                </a:lnTo>
                <a:lnTo>
                  <a:pt x="1453" y="890"/>
                </a:lnTo>
                <a:lnTo>
                  <a:pt x="1454" y="890"/>
                </a:lnTo>
                <a:lnTo>
                  <a:pt x="1457" y="887"/>
                </a:lnTo>
                <a:lnTo>
                  <a:pt x="1460" y="881"/>
                </a:lnTo>
                <a:lnTo>
                  <a:pt x="1461" y="877"/>
                </a:lnTo>
                <a:lnTo>
                  <a:pt x="1460" y="873"/>
                </a:lnTo>
                <a:lnTo>
                  <a:pt x="1458" y="871"/>
                </a:lnTo>
                <a:lnTo>
                  <a:pt x="1458" y="870"/>
                </a:lnTo>
                <a:lnTo>
                  <a:pt x="1455" y="867"/>
                </a:lnTo>
                <a:lnTo>
                  <a:pt x="1454" y="867"/>
                </a:lnTo>
                <a:lnTo>
                  <a:pt x="1453" y="865"/>
                </a:lnTo>
                <a:lnTo>
                  <a:pt x="1451" y="864"/>
                </a:lnTo>
                <a:lnTo>
                  <a:pt x="1451" y="862"/>
                </a:lnTo>
                <a:lnTo>
                  <a:pt x="1450" y="861"/>
                </a:lnTo>
                <a:lnTo>
                  <a:pt x="1447" y="861"/>
                </a:lnTo>
                <a:lnTo>
                  <a:pt x="1446" y="859"/>
                </a:lnTo>
                <a:lnTo>
                  <a:pt x="1445" y="859"/>
                </a:lnTo>
                <a:lnTo>
                  <a:pt x="1439" y="853"/>
                </a:lnTo>
                <a:lnTo>
                  <a:pt x="1432" y="849"/>
                </a:lnTo>
                <a:lnTo>
                  <a:pt x="1431" y="848"/>
                </a:lnTo>
                <a:lnTo>
                  <a:pt x="1427" y="846"/>
                </a:lnTo>
                <a:lnTo>
                  <a:pt x="1426" y="845"/>
                </a:lnTo>
                <a:lnTo>
                  <a:pt x="1421" y="843"/>
                </a:lnTo>
                <a:lnTo>
                  <a:pt x="1420" y="843"/>
                </a:lnTo>
                <a:lnTo>
                  <a:pt x="1418" y="842"/>
                </a:lnTo>
                <a:lnTo>
                  <a:pt x="1413" y="841"/>
                </a:lnTo>
                <a:lnTo>
                  <a:pt x="1404" y="839"/>
                </a:lnTo>
                <a:lnTo>
                  <a:pt x="1399" y="838"/>
                </a:lnTo>
                <a:lnTo>
                  <a:pt x="1390" y="842"/>
                </a:lnTo>
                <a:lnTo>
                  <a:pt x="1384" y="842"/>
                </a:lnTo>
                <a:lnTo>
                  <a:pt x="1382" y="843"/>
                </a:lnTo>
                <a:lnTo>
                  <a:pt x="1377" y="844"/>
                </a:lnTo>
                <a:lnTo>
                  <a:pt x="1373" y="846"/>
                </a:lnTo>
                <a:lnTo>
                  <a:pt x="1367" y="848"/>
                </a:lnTo>
                <a:lnTo>
                  <a:pt x="1365" y="849"/>
                </a:lnTo>
                <a:lnTo>
                  <a:pt x="1355" y="853"/>
                </a:lnTo>
                <a:lnTo>
                  <a:pt x="1353" y="855"/>
                </a:lnTo>
                <a:lnTo>
                  <a:pt x="1349" y="855"/>
                </a:lnTo>
                <a:lnTo>
                  <a:pt x="1336" y="853"/>
                </a:lnTo>
                <a:lnTo>
                  <a:pt x="1328" y="851"/>
                </a:lnTo>
                <a:lnTo>
                  <a:pt x="1326" y="849"/>
                </a:lnTo>
                <a:lnTo>
                  <a:pt x="1324" y="849"/>
                </a:lnTo>
                <a:lnTo>
                  <a:pt x="1309" y="835"/>
                </a:lnTo>
                <a:lnTo>
                  <a:pt x="1309" y="834"/>
                </a:lnTo>
                <a:lnTo>
                  <a:pt x="1308" y="834"/>
                </a:lnTo>
                <a:lnTo>
                  <a:pt x="1308" y="832"/>
                </a:lnTo>
                <a:lnTo>
                  <a:pt x="1307" y="832"/>
                </a:lnTo>
                <a:lnTo>
                  <a:pt x="1297" y="821"/>
                </a:lnTo>
                <a:lnTo>
                  <a:pt x="1291" y="817"/>
                </a:lnTo>
                <a:lnTo>
                  <a:pt x="1291" y="815"/>
                </a:lnTo>
                <a:lnTo>
                  <a:pt x="1291" y="813"/>
                </a:lnTo>
                <a:lnTo>
                  <a:pt x="1290" y="812"/>
                </a:lnTo>
                <a:lnTo>
                  <a:pt x="1289" y="811"/>
                </a:lnTo>
                <a:lnTo>
                  <a:pt x="1289" y="809"/>
                </a:lnTo>
                <a:lnTo>
                  <a:pt x="1288" y="808"/>
                </a:lnTo>
                <a:lnTo>
                  <a:pt x="1287" y="807"/>
                </a:lnTo>
                <a:lnTo>
                  <a:pt x="1285" y="806"/>
                </a:lnTo>
                <a:lnTo>
                  <a:pt x="1282" y="802"/>
                </a:lnTo>
                <a:lnTo>
                  <a:pt x="1273" y="795"/>
                </a:lnTo>
                <a:lnTo>
                  <a:pt x="1273" y="793"/>
                </a:lnTo>
                <a:lnTo>
                  <a:pt x="1268" y="788"/>
                </a:lnTo>
                <a:lnTo>
                  <a:pt x="1265" y="786"/>
                </a:lnTo>
                <a:lnTo>
                  <a:pt x="1264" y="785"/>
                </a:lnTo>
                <a:lnTo>
                  <a:pt x="1262" y="785"/>
                </a:lnTo>
                <a:lnTo>
                  <a:pt x="1260" y="783"/>
                </a:lnTo>
                <a:lnTo>
                  <a:pt x="1259" y="783"/>
                </a:lnTo>
                <a:lnTo>
                  <a:pt x="1259" y="782"/>
                </a:lnTo>
                <a:lnTo>
                  <a:pt x="1257" y="779"/>
                </a:lnTo>
                <a:lnTo>
                  <a:pt x="1256" y="774"/>
                </a:lnTo>
                <a:lnTo>
                  <a:pt x="1254" y="772"/>
                </a:lnTo>
                <a:lnTo>
                  <a:pt x="1254" y="767"/>
                </a:lnTo>
                <a:lnTo>
                  <a:pt x="1251" y="763"/>
                </a:lnTo>
                <a:lnTo>
                  <a:pt x="1250" y="761"/>
                </a:lnTo>
                <a:lnTo>
                  <a:pt x="1250" y="758"/>
                </a:lnTo>
                <a:lnTo>
                  <a:pt x="1249" y="757"/>
                </a:lnTo>
                <a:lnTo>
                  <a:pt x="1248" y="760"/>
                </a:lnTo>
                <a:lnTo>
                  <a:pt x="1247" y="760"/>
                </a:lnTo>
                <a:lnTo>
                  <a:pt x="1246" y="759"/>
                </a:lnTo>
                <a:lnTo>
                  <a:pt x="1245" y="758"/>
                </a:lnTo>
                <a:lnTo>
                  <a:pt x="1243" y="757"/>
                </a:lnTo>
                <a:lnTo>
                  <a:pt x="1241" y="758"/>
                </a:lnTo>
                <a:lnTo>
                  <a:pt x="1241" y="757"/>
                </a:lnTo>
                <a:lnTo>
                  <a:pt x="1237" y="756"/>
                </a:lnTo>
                <a:lnTo>
                  <a:pt x="1234" y="754"/>
                </a:lnTo>
                <a:lnTo>
                  <a:pt x="1230" y="752"/>
                </a:lnTo>
                <a:lnTo>
                  <a:pt x="1220" y="752"/>
                </a:lnTo>
                <a:lnTo>
                  <a:pt x="1218" y="753"/>
                </a:lnTo>
                <a:lnTo>
                  <a:pt x="1216" y="752"/>
                </a:lnTo>
                <a:lnTo>
                  <a:pt x="1208" y="754"/>
                </a:lnTo>
                <a:lnTo>
                  <a:pt x="1204" y="756"/>
                </a:lnTo>
                <a:lnTo>
                  <a:pt x="1202" y="756"/>
                </a:lnTo>
                <a:lnTo>
                  <a:pt x="1201" y="757"/>
                </a:lnTo>
                <a:lnTo>
                  <a:pt x="1199" y="757"/>
                </a:lnTo>
                <a:lnTo>
                  <a:pt x="1199" y="758"/>
                </a:lnTo>
                <a:lnTo>
                  <a:pt x="1198" y="758"/>
                </a:lnTo>
                <a:lnTo>
                  <a:pt x="1193" y="760"/>
                </a:lnTo>
                <a:lnTo>
                  <a:pt x="1193" y="761"/>
                </a:lnTo>
                <a:lnTo>
                  <a:pt x="1191" y="761"/>
                </a:lnTo>
                <a:lnTo>
                  <a:pt x="1191" y="762"/>
                </a:lnTo>
                <a:lnTo>
                  <a:pt x="1189" y="762"/>
                </a:lnTo>
                <a:lnTo>
                  <a:pt x="1188" y="763"/>
                </a:lnTo>
                <a:lnTo>
                  <a:pt x="1181" y="766"/>
                </a:lnTo>
                <a:lnTo>
                  <a:pt x="1178" y="766"/>
                </a:lnTo>
                <a:lnTo>
                  <a:pt x="1177" y="767"/>
                </a:lnTo>
                <a:lnTo>
                  <a:pt x="1173" y="768"/>
                </a:lnTo>
                <a:lnTo>
                  <a:pt x="1171" y="769"/>
                </a:lnTo>
                <a:lnTo>
                  <a:pt x="1163" y="770"/>
                </a:lnTo>
                <a:lnTo>
                  <a:pt x="1158" y="772"/>
                </a:lnTo>
                <a:lnTo>
                  <a:pt x="1155" y="773"/>
                </a:lnTo>
                <a:lnTo>
                  <a:pt x="1155" y="773"/>
                </a:lnTo>
                <a:lnTo>
                  <a:pt x="1152" y="774"/>
                </a:lnTo>
                <a:lnTo>
                  <a:pt x="1147" y="776"/>
                </a:lnTo>
                <a:lnTo>
                  <a:pt x="1141" y="778"/>
                </a:lnTo>
                <a:lnTo>
                  <a:pt x="1140" y="778"/>
                </a:lnTo>
                <a:lnTo>
                  <a:pt x="1138" y="778"/>
                </a:lnTo>
                <a:lnTo>
                  <a:pt x="1133" y="776"/>
                </a:lnTo>
                <a:lnTo>
                  <a:pt x="1123" y="775"/>
                </a:lnTo>
                <a:lnTo>
                  <a:pt x="1122" y="776"/>
                </a:lnTo>
                <a:lnTo>
                  <a:pt x="1117" y="776"/>
                </a:lnTo>
                <a:lnTo>
                  <a:pt x="1117" y="776"/>
                </a:lnTo>
                <a:lnTo>
                  <a:pt x="1113" y="777"/>
                </a:lnTo>
                <a:lnTo>
                  <a:pt x="1111" y="778"/>
                </a:lnTo>
                <a:lnTo>
                  <a:pt x="1108" y="778"/>
                </a:lnTo>
                <a:lnTo>
                  <a:pt x="1097" y="782"/>
                </a:lnTo>
                <a:lnTo>
                  <a:pt x="1091" y="782"/>
                </a:lnTo>
                <a:lnTo>
                  <a:pt x="1089" y="783"/>
                </a:lnTo>
                <a:lnTo>
                  <a:pt x="1084" y="783"/>
                </a:lnTo>
                <a:lnTo>
                  <a:pt x="1080" y="781"/>
                </a:lnTo>
                <a:lnTo>
                  <a:pt x="1080" y="780"/>
                </a:lnTo>
                <a:lnTo>
                  <a:pt x="1074" y="777"/>
                </a:lnTo>
                <a:lnTo>
                  <a:pt x="1072" y="774"/>
                </a:lnTo>
                <a:lnTo>
                  <a:pt x="1070" y="772"/>
                </a:lnTo>
                <a:lnTo>
                  <a:pt x="1066" y="768"/>
                </a:lnTo>
                <a:lnTo>
                  <a:pt x="1065" y="768"/>
                </a:lnTo>
                <a:lnTo>
                  <a:pt x="1063" y="766"/>
                </a:lnTo>
                <a:lnTo>
                  <a:pt x="1060" y="765"/>
                </a:lnTo>
                <a:lnTo>
                  <a:pt x="1055" y="764"/>
                </a:lnTo>
                <a:lnTo>
                  <a:pt x="1054" y="763"/>
                </a:lnTo>
                <a:lnTo>
                  <a:pt x="1050" y="763"/>
                </a:lnTo>
                <a:lnTo>
                  <a:pt x="1043" y="764"/>
                </a:lnTo>
                <a:lnTo>
                  <a:pt x="1038" y="765"/>
                </a:lnTo>
                <a:lnTo>
                  <a:pt x="1036" y="765"/>
                </a:lnTo>
                <a:lnTo>
                  <a:pt x="1033" y="766"/>
                </a:lnTo>
                <a:lnTo>
                  <a:pt x="1028" y="768"/>
                </a:lnTo>
                <a:lnTo>
                  <a:pt x="1027" y="769"/>
                </a:lnTo>
                <a:lnTo>
                  <a:pt x="1020" y="770"/>
                </a:lnTo>
                <a:lnTo>
                  <a:pt x="1019" y="771"/>
                </a:lnTo>
                <a:lnTo>
                  <a:pt x="1017" y="772"/>
                </a:lnTo>
                <a:lnTo>
                  <a:pt x="1016" y="773"/>
                </a:lnTo>
                <a:lnTo>
                  <a:pt x="1015" y="775"/>
                </a:lnTo>
                <a:lnTo>
                  <a:pt x="1014" y="778"/>
                </a:lnTo>
                <a:lnTo>
                  <a:pt x="1013" y="780"/>
                </a:lnTo>
                <a:lnTo>
                  <a:pt x="1012" y="782"/>
                </a:lnTo>
                <a:lnTo>
                  <a:pt x="1011" y="784"/>
                </a:lnTo>
                <a:lnTo>
                  <a:pt x="1010" y="785"/>
                </a:lnTo>
                <a:lnTo>
                  <a:pt x="1006" y="787"/>
                </a:lnTo>
                <a:lnTo>
                  <a:pt x="1003" y="796"/>
                </a:lnTo>
                <a:lnTo>
                  <a:pt x="1003" y="802"/>
                </a:lnTo>
                <a:lnTo>
                  <a:pt x="1005" y="808"/>
                </a:lnTo>
                <a:lnTo>
                  <a:pt x="1009" y="811"/>
                </a:lnTo>
                <a:lnTo>
                  <a:pt x="1011" y="811"/>
                </a:lnTo>
                <a:lnTo>
                  <a:pt x="1009" y="802"/>
                </a:lnTo>
                <a:lnTo>
                  <a:pt x="1006" y="800"/>
                </a:lnTo>
                <a:lnTo>
                  <a:pt x="1006" y="798"/>
                </a:lnTo>
                <a:lnTo>
                  <a:pt x="1006" y="796"/>
                </a:lnTo>
                <a:lnTo>
                  <a:pt x="1006" y="795"/>
                </a:lnTo>
                <a:lnTo>
                  <a:pt x="1009" y="792"/>
                </a:lnTo>
                <a:lnTo>
                  <a:pt x="1015" y="791"/>
                </a:lnTo>
                <a:lnTo>
                  <a:pt x="1019" y="788"/>
                </a:lnTo>
                <a:lnTo>
                  <a:pt x="1024" y="788"/>
                </a:lnTo>
                <a:lnTo>
                  <a:pt x="1028" y="785"/>
                </a:lnTo>
                <a:lnTo>
                  <a:pt x="1033" y="784"/>
                </a:lnTo>
                <a:lnTo>
                  <a:pt x="1036" y="781"/>
                </a:lnTo>
                <a:lnTo>
                  <a:pt x="1047" y="778"/>
                </a:lnTo>
                <a:lnTo>
                  <a:pt x="1051" y="778"/>
                </a:lnTo>
                <a:lnTo>
                  <a:pt x="1053" y="779"/>
                </a:lnTo>
                <a:lnTo>
                  <a:pt x="1060" y="789"/>
                </a:lnTo>
                <a:lnTo>
                  <a:pt x="1063" y="792"/>
                </a:lnTo>
                <a:lnTo>
                  <a:pt x="1064" y="792"/>
                </a:lnTo>
                <a:lnTo>
                  <a:pt x="1066" y="794"/>
                </a:lnTo>
                <a:lnTo>
                  <a:pt x="1067" y="794"/>
                </a:lnTo>
                <a:lnTo>
                  <a:pt x="1069" y="795"/>
                </a:lnTo>
                <a:lnTo>
                  <a:pt x="1073" y="801"/>
                </a:lnTo>
                <a:lnTo>
                  <a:pt x="1077" y="803"/>
                </a:lnTo>
                <a:lnTo>
                  <a:pt x="1079" y="806"/>
                </a:lnTo>
                <a:lnTo>
                  <a:pt x="1084" y="810"/>
                </a:lnTo>
                <a:lnTo>
                  <a:pt x="1090" y="811"/>
                </a:lnTo>
                <a:lnTo>
                  <a:pt x="1105" y="810"/>
                </a:lnTo>
                <a:lnTo>
                  <a:pt x="1109" y="809"/>
                </a:lnTo>
                <a:lnTo>
                  <a:pt x="1113" y="806"/>
                </a:lnTo>
                <a:lnTo>
                  <a:pt x="1114" y="803"/>
                </a:lnTo>
                <a:lnTo>
                  <a:pt x="1116" y="801"/>
                </a:lnTo>
                <a:lnTo>
                  <a:pt x="1119" y="800"/>
                </a:lnTo>
                <a:lnTo>
                  <a:pt x="1120" y="798"/>
                </a:lnTo>
                <a:lnTo>
                  <a:pt x="1121" y="797"/>
                </a:lnTo>
                <a:lnTo>
                  <a:pt x="1123" y="795"/>
                </a:lnTo>
                <a:lnTo>
                  <a:pt x="1126" y="793"/>
                </a:lnTo>
                <a:lnTo>
                  <a:pt x="1127" y="792"/>
                </a:lnTo>
                <a:lnTo>
                  <a:pt x="1130" y="793"/>
                </a:lnTo>
                <a:lnTo>
                  <a:pt x="1139" y="793"/>
                </a:lnTo>
                <a:lnTo>
                  <a:pt x="1140" y="794"/>
                </a:lnTo>
                <a:lnTo>
                  <a:pt x="1160" y="793"/>
                </a:lnTo>
                <a:lnTo>
                  <a:pt x="1163" y="792"/>
                </a:lnTo>
                <a:lnTo>
                  <a:pt x="1164" y="792"/>
                </a:lnTo>
                <a:lnTo>
                  <a:pt x="1172" y="789"/>
                </a:lnTo>
                <a:lnTo>
                  <a:pt x="1176" y="789"/>
                </a:lnTo>
                <a:lnTo>
                  <a:pt x="1176" y="788"/>
                </a:lnTo>
                <a:lnTo>
                  <a:pt x="1178" y="789"/>
                </a:lnTo>
                <a:lnTo>
                  <a:pt x="1184" y="787"/>
                </a:lnTo>
                <a:lnTo>
                  <a:pt x="1184" y="784"/>
                </a:lnTo>
                <a:lnTo>
                  <a:pt x="1182" y="783"/>
                </a:lnTo>
                <a:lnTo>
                  <a:pt x="1183" y="782"/>
                </a:lnTo>
                <a:lnTo>
                  <a:pt x="1184" y="782"/>
                </a:lnTo>
                <a:lnTo>
                  <a:pt x="1184" y="785"/>
                </a:lnTo>
                <a:lnTo>
                  <a:pt x="1186" y="785"/>
                </a:lnTo>
                <a:lnTo>
                  <a:pt x="1188" y="784"/>
                </a:lnTo>
                <a:lnTo>
                  <a:pt x="1192" y="784"/>
                </a:lnTo>
                <a:lnTo>
                  <a:pt x="1200" y="780"/>
                </a:lnTo>
                <a:lnTo>
                  <a:pt x="1208" y="779"/>
                </a:lnTo>
                <a:lnTo>
                  <a:pt x="1213" y="779"/>
                </a:lnTo>
                <a:lnTo>
                  <a:pt x="1218" y="777"/>
                </a:lnTo>
                <a:lnTo>
                  <a:pt x="1222" y="777"/>
                </a:lnTo>
                <a:lnTo>
                  <a:pt x="1226" y="779"/>
                </a:lnTo>
                <a:lnTo>
                  <a:pt x="1227" y="779"/>
                </a:lnTo>
                <a:lnTo>
                  <a:pt x="1228" y="781"/>
                </a:lnTo>
                <a:lnTo>
                  <a:pt x="1231" y="783"/>
                </a:lnTo>
                <a:lnTo>
                  <a:pt x="1233" y="787"/>
                </a:lnTo>
                <a:lnTo>
                  <a:pt x="1234" y="788"/>
                </a:lnTo>
                <a:lnTo>
                  <a:pt x="1237" y="796"/>
                </a:lnTo>
                <a:lnTo>
                  <a:pt x="1239" y="797"/>
                </a:lnTo>
                <a:lnTo>
                  <a:pt x="1240" y="801"/>
                </a:lnTo>
                <a:lnTo>
                  <a:pt x="1241" y="803"/>
                </a:lnTo>
                <a:lnTo>
                  <a:pt x="1242" y="806"/>
                </a:lnTo>
                <a:lnTo>
                  <a:pt x="1243" y="807"/>
                </a:lnTo>
                <a:lnTo>
                  <a:pt x="1245" y="811"/>
                </a:lnTo>
                <a:lnTo>
                  <a:pt x="1246" y="812"/>
                </a:lnTo>
                <a:lnTo>
                  <a:pt x="1249" y="816"/>
                </a:lnTo>
                <a:lnTo>
                  <a:pt x="1251" y="819"/>
                </a:lnTo>
                <a:lnTo>
                  <a:pt x="1251" y="820"/>
                </a:lnTo>
                <a:lnTo>
                  <a:pt x="1255" y="822"/>
                </a:lnTo>
                <a:lnTo>
                  <a:pt x="1256" y="825"/>
                </a:lnTo>
                <a:lnTo>
                  <a:pt x="1258" y="827"/>
                </a:lnTo>
                <a:lnTo>
                  <a:pt x="1260" y="832"/>
                </a:lnTo>
                <a:lnTo>
                  <a:pt x="1263" y="836"/>
                </a:lnTo>
                <a:lnTo>
                  <a:pt x="1263" y="836"/>
                </a:lnTo>
                <a:lnTo>
                  <a:pt x="1264" y="838"/>
                </a:lnTo>
                <a:lnTo>
                  <a:pt x="1265" y="839"/>
                </a:lnTo>
                <a:lnTo>
                  <a:pt x="1267" y="838"/>
                </a:lnTo>
                <a:lnTo>
                  <a:pt x="1267" y="836"/>
                </a:lnTo>
                <a:lnTo>
                  <a:pt x="1268" y="836"/>
                </a:lnTo>
                <a:lnTo>
                  <a:pt x="1269" y="838"/>
                </a:lnTo>
                <a:lnTo>
                  <a:pt x="1267" y="838"/>
                </a:lnTo>
                <a:lnTo>
                  <a:pt x="1265" y="840"/>
                </a:lnTo>
                <a:lnTo>
                  <a:pt x="1266" y="841"/>
                </a:lnTo>
                <a:lnTo>
                  <a:pt x="1268" y="841"/>
                </a:lnTo>
                <a:lnTo>
                  <a:pt x="1269" y="840"/>
                </a:lnTo>
                <a:lnTo>
                  <a:pt x="1269" y="839"/>
                </a:lnTo>
                <a:lnTo>
                  <a:pt x="1271" y="839"/>
                </a:lnTo>
                <a:lnTo>
                  <a:pt x="1271" y="840"/>
                </a:lnTo>
                <a:lnTo>
                  <a:pt x="1267" y="842"/>
                </a:lnTo>
                <a:lnTo>
                  <a:pt x="1268" y="843"/>
                </a:lnTo>
                <a:lnTo>
                  <a:pt x="1269" y="844"/>
                </a:lnTo>
                <a:lnTo>
                  <a:pt x="1270" y="844"/>
                </a:lnTo>
                <a:lnTo>
                  <a:pt x="1272" y="842"/>
                </a:lnTo>
                <a:lnTo>
                  <a:pt x="1274" y="845"/>
                </a:lnTo>
                <a:lnTo>
                  <a:pt x="1277" y="847"/>
                </a:lnTo>
                <a:lnTo>
                  <a:pt x="1277" y="848"/>
                </a:lnTo>
                <a:lnTo>
                  <a:pt x="1275" y="848"/>
                </a:lnTo>
                <a:lnTo>
                  <a:pt x="1273" y="846"/>
                </a:lnTo>
                <a:lnTo>
                  <a:pt x="1272" y="846"/>
                </a:lnTo>
                <a:lnTo>
                  <a:pt x="1272" y="848"/>
                </a:lnTo>
                <a:lnTo>
                  <a:pt x="1274" y="850"/>
                </a:lnTo>
                <a:lnTo>
                  <a:pt x="1278" y="851"/>
                </a:lnTo>
                <a:lnTo>
                  <a:pt x="1277" y="850"/>
                </a:lnTo>
                <a:lnTo>
                  <a:pt x="1277" y="849"/>
                </a:lnTo>
                <a:lnTo>
                  <a:pt x="1277" y="849"/>
                </a:lnTo>
                <a:lnTo>
                  <a:pt x="1279" y="851"/>
                </a:lnTo>
                <a:lnTo>
                  <a:pt x="1280" y="853"/>
                </a:lnTo>
                <a:lnTo>
                  <a:pt x="1281" y="853"/>
                </a:lnTo>
                <a:lnTo>
                  <a:pt x="1281" y="854"/>
                </a:lnTo>
                <a:lnTo>
                  <a:pt x="1282" y="854"/>
                </a:lnTo>
                <a:lnTo>
                  <a:pt x="1282" y="853"/>
                </a:lnTo>
                <a:lnTo>
                  <a:pt x="1284" y="854"/>
                </a:lnTo>
                <a:lnTo>
                  <a:pt x="1284" y="855"/>
                </a:lnTo>
                <a:lnTo>
                  <a:pt x="1282" y="854"/>
                </a:lnTo>
                <a:lnTo>
                  <a:pt x="1282" y="855"/>
                </a:lnTo>
                <a:lnTo>
                  <a:pt x="1284" y="856"/>
                </a:lnTo>
                <a:lnTo>
                  <a:pt x="1287" y="859"/>
                </a:lnTo>
                <a:lnTo>
                  <a:pt x="1289" y="856"/>
                </a:lnTo>
                <a:lnTo>
                  <a:pt x="1290" y="856"/>
                </a:lnTo>
                <a:lnTo>
                  <a:pt x="1290" y="855"/>
                </a:lnTo>
                <a:lnTo>
                  <a:pt x="1291" y="855"/>
                </a:lnTo>
                <a:lnTo>
                  <a:pt x="1291" y="854"/>
                </a:lnTo>
                <a:lnTo>
                  <a:pt x="1288" y="853"/>
                </a:lnTo>
                <a:lnTo>
                  <a:pt x="1288" y="852"/>
                </a:lnTo>
                <a:lnTo>
                  <a:pt x="1290" y="852"/>
                </a:lnTo>
                <a:lnTo>
                  <a:pt x="1291" y="853"/>
                </a:lnTo>
                <a:lnTo>
                  <a:pt x="1292" y="853"/>
                </a:lnTo>
                <a:lnTo>
                  <a:pt x="1293" y="855"/>
                </a:lnTo>
                <a:lnTo>
                  <a:pt x="1296" y="855"/>
                </a:lnTo>
                <a:lnTo>
                  <a:pt x="1296" y="856"/>
                </a:lnTo>
                <a:lnTo>
                  <a:pt x="1295" y="856"/>
                </a:lnTo>
                <a:lnTo>
                  <a:pt x="1292" y="855"/>
                </a:lnTo>
                <a:lnTo>
                  <a:pt x="1292" y="856"/>
                </a:lnTo>
                <a:lnTo>
                  <a:pt x="1287" y="860"/>
                </a:lnTo>
                <a:lnTo>
                  <a:pt x="1291" y="861"/>
                </a:lnTo>
                <a:lnTo>
                  <a:pt x="1291" y="862"/>
                </a:lnTo>
                <a:lnTo>
                  <a:pt x="1294" y="863"/>
                </a:lnTo>
                <a:lnTo>
                  <a:pt x="1294" y="864"/>
                </a:lnTo>
                <a:lnTo>
                  <a:pt x="1297" y="865"/>
                </a:lnTo>
                <a:lnTo>
                  <a:pt x="1297" y="867"/>
                </a:lnTo>
                <a:lnTo>
                  <a:pt x="1300" y="868"/>
                </a:lnTo>
                <a:lnTo>
                  <a:pt x="1303" y="873"/>
                </a:lnTo>
                <a:lnTo>
                  <a:pt x="1305" y="874"/>
                </a:lnTo>
                <a:lnTo>
                  <a:pt x="1308" y="877"/>
                </a:lnTo>
                <a:lnTo>
                  <a:pt x="1309" y="878"/>
                </a:lnTo>
                <a:lnTo>
                  <a:pt x="1314" y="884"/>
                </a:lnTo>
                <a:lnTo>
                  <a:pt x="1315" y="886"/>
                </a:lnTo>
                <a:lnTo>
                  <a:pt x="1318" y="888"/>
                </a:lnTo>
                <a:lnTo>
                  <a:pt x="1321" y="891"/>
                </a:lnTo>
                <a:lnTo>
                  <a:pt x="1328" y="896"/>
                </a:lnTo>
                <a:lnTo>
                  <a:pt x="1328" y="897"/>
                </a:lnTo>
                <a:lnTo>
                  <a:pt x="1329" y="898"/>
                </a:lnTo>
                <a:lnTo>
                  <a:pt x="1332" y="897"/>
                </a:lnTo>
                <a:lnTo>
                  <a:pt x="1336" y="899"/>
                </a:lnTo>
                <a:lnTo>
                  <a:pt x="1337" y="902"/>
                </a:lnTo>
                <a:lnTo>
                  <a:pt x="1338" y="903"/>
                </a:lnTo>
                <a:lnTo>
                  <a:pt x="1339" y="900"/>
                </a:lnTo>
                <a:lnTo>
                  <a:pt x="1340" y="899"/>
                </a:lnTo>
                <a:lnTo>
                  <a:pt x="1341" y="896"/>
                </a:lnTo>
                <a:lnTo>
                  <a:pt x="1343" y="896"/>
                </a:lnTo>
                <a:lnTo>
                  <a:pt x="1343" y="898"/>
                </a:lnTo>
                <a:lnTo>
                  <a:pt x="1346" y="900"/>
                </a:lnTo>
                <a:lnTo>
                  <a:pt x="1348" y="901"/>
                </a:lnTo>
                <a:lnTo>
                  <a:pt x="1350" y="901"/>
                </a:lnTo>
                <a:lnTo>
                  <a:pt x="1347" y="898"/>
                </a:lnTo>
                <a:lnTo>
                  <a:pt x="1345" y="898"/>
                </a:lnTo>
                <a:lnTo>
                  <a:pt x="1345" y="897"/>
                </a:lnTo>
                <a:lnTo>
                  <a:pt x="1348" y="897"/>
                </a:lnTo>
                <a:lnTo>
                  <a:pt x="1350" y="900"/>
                </a:lnTo>
                <a:lnTo>
                  <a:pt x="1351" y="900"/>
                </a:lnTo>
                <a:lnTo>
                  <a:pt x="1350" y="900"/>
                </a:lnTo>
                <a:lnTo>
                  <a:pt x="1350" y="902"/>
                </a:lnTo>
                <a:lnTo>
                  <a:pt x="1351" y="902"/>
                </a:lnTo>
                <a:lnTo>
                  <a:pt x="1353" y="903"/>
                </a:lnTo>
                <a:lnTo>
                  <a:pt x="1352" y="904"/>
                </a:lnTo>
                <a:lnTo>
                  <a:pt x="1353" y="905"/>
                </a:lnTo>
                <a:lnTo>
                  <a:pt x="1353" y="906"/>
                </a:lnTo>
                <a:lnTo>
                  <a:pt x="1356" y="907"/>
                </a:lnTo>
                <a:lnTo>
                  <a:pt x="1358" y="909"/>
                </a:lnTo>
                <a:lnTo>
                  <a:pt x="1363" y="912"/>
                </a:lnTo>
                <a:lnTo>
                  <a:pt x="1365" y="916"/>
                </a:lnTo>
                <a:lnTo>
                  <a:pt x="1367" y="916"/>
                </a:lnTo>
                <a:lnTo>
                  <a:pt x="1366" y="918"/>
                </a:lnTo>
                <a:lnTo>
                  <a:pt x="1369" y="921"/>
                </a:lnTo>
                <a:lnTo>
                  <a:pt x="1370" y="924"/>
                </a:lnTo>
                <a:lnTo>
                  <a:pt x="1371" y="924"/>
                </a:lnTo>
                <a:lnTo>
                  <a:pt x="1371" y="925"/>
                </a:lnTo>
                <a:lnTo>
                  <a:pt x="1373" y="926"/>
                </a:lnTo>
                <a:lnTo>
                  <a:pt x="1373" y="927"/>
                </a:lnTo>
                <a:lnTo>
                  <a:pt x="1373" y="927"/>
                </a:lnTo>
                <a:lnTo>
                  <a:pt x="1375" y="929"/>
                </a:lnTo>
                <a:lnTo>
                  <a:pt x="1377" y="929"/>
                </a:lnTo>
                <a:lnTo>
                  <a:pt x="1379" y="931"/>
                </a:lnTo>
                <a:lnTo>
                  <a:pt x="1379" y="934"/>
                </a:lnTo>
                <a:lnTo>
                  <a:pt x="1381" y="934"/>
                </a:lnTo>
                <a:lnTo>
                  <a:pt x="1382" y="937"/>
                </a:lnTo>
                <a:lnTo>
                  <a:pt x="1385" y="941"/>
                </a:lnTo>
                <a:lnTo>
                  <a:pt x="1388" y="946"/>
                </a:lnTo>
                <a:lnTo>
                  <a:pt x="1389" y="946"/>
                </a:lnTo>
                <a:lnTo>
                  <a:pt x="1389" y="949"/>
                </a:lnTo>
                <a:lnTo>
                  <a:pt x="1387" y="950"/>
                </a:lnTo>
                <a:lnTo>
                  <a:pt x="1387" y="951"/>
                </a:lnTo>
                <a:lnTo>
                  <a:pt x="1389" y="951"/>
                </a:lnTo>
                <a:lnTo>
                  <a:pt x="1389" y="952"/>
                </a:lnTo>
                <a:lnTo>
                  <a:pt x="1380" y="957"/>
                </a:lnTo>
                <a:lnTo>
                  <a:pt x="1367" y="960"/>
                </a:lnTo>
                <a:lnTo>
                  <a:pt x="1356" y="958"/>
                </a:lnTo>
                <a:lnTo>
                  <a:pt x="1349" y="963"/>
                </a:lnTo>
                <a:lnTo>
                  <a:pt x="1330" y="1007"/>
                </a:lnTo>
                <a:lnTo>
                  <a:pt x="1331" y="1013"/>
                </a:lnTo>
                <a:lnTo>
                  <a:pt x="1341" y="1024"/>
                </a:lnTo>
                <a:lnTo>
                  <a:pt x="1325" y="1038"/>
                </a:lnTo>
                <a:lnTo>
                  <a:pt x="1319" y="1038"/>
                </a:lnTo>
                <a:lnTo>
                  <a:pt x="1306" y="1026"/>
                </a:lnTo>
                <a:lnTo>
                  <a:pt x="1303" y="1017"/>
                </a:lnTo>
                <a:lnTo>
                  <a:pt x="1294" y="1012"/>
                </a:lnTo>
                <a:lnTo>
                  <a:pt x="1291" y="1004"/>
                </a:lnTo>
                <a:lnTo>
                  <a:pt x="1277" y="993"/>
                </a:lnTo>
                <a:lnTo>
                  <a:pt x="1281" y="971"/>
                </a:lnTo>
                <a:lnTo>
                  <a:pt x="1273" y="940"/>
                </a:lnTo>
                <a:lnTo>
                  <a:pt x="1288" y="920"/>
                </a:lnTo>
                <a:lnTo>
                  <a:pt x="1288" y="913"/>
                </a:lnTo>
                <a:lnTo>
                  <a:pt x="1267" y="912"/>
                </a:lnTo>
                <a:lnTo>
                  <a:pt x="1252" y="891"/>
                </a:lnTo>
                <a:lnTo>
                  <a:pt x="1225" y="874"/>
                </a:lnTo>
                <a:lnTo>
                  <a:pt x="1222" y="880"/>
                </a:lnTo>
                <a:lnTo>
                  <a:pt x="1223" y="897"/>
                </a:lnTo>
                <a:lnTo>
                  <a:pt x="1203" y="919"/>
                </a:lnTo>
                <a:lnTo>
                  <a:pt x="1189" y="921"/>
                </a:lnTo>
                <a:lnTo>
                  <a:pt x="1155" y="912"/>
                </a:lnTo>
                <a:lnTo>
                  <a:pt x="1122" y="937"/>
                </a:lnTo>
                <a:lnTo>
                  <a:pt x="1122" y="941"/>
                </a:lnTo>
                <a:lnTo>
                  <a:pt x="1163" y="944"/>
                </a:lnTo>
                <a:lnTo>
                  <a:pt x="1170" y="950"/>
                </a:lnTo>
                <a:lnTo>
                  <a:pt x="1171" y="957"/>
                </a:lnTo>
                <a:lnTo>
                  <a:pt x="1164" y="963"/>
                </a:lnTo>
                <a:lnTo>
                  <a:pt x="1132" y="968"/>
                </a:lnTo>
                <a:lnTo>
                  <a:pt x="1125" y="984"/>
                </a:lnTo>
                <a:lnTo>
                  <a:pt x="1129" y="993"/>
                </a:lnTo>
                <a:lnTo>
                  <a:pt x="1128" y="997"/>
                </a:lnTo>
                <a:lnTo>
                  <a:pt x="1106" y="1006"/>
                </a:lnTo>
                <a:lnTo>
                  <a:pt x="1073" y="1016"/>
                </a:lnTo>
                <a:lnTo>
                  <a:pt x="1054" y="1015"/>
                </a:lnTo>
                <a:lnTo>
                  <a:pt x="1048" y="1012"/>
                </a:lnTo>
                <a:lnTo>
                  <a:pt x="1044" y="1004"/>
                </a:lnTo>
                <a:lnTo>
                  <a:pt x="1051" y="983"/>
                </a:lnTo>
                <a:lnTo>
                  <a:pt x="1051" y="972"/>
                </a:lnTo>
                <a:lnTo>
                  <a:pt x="1047" y="967"/>
                </a:lnTo>
                <a:lnTo>
                  <a:pt x="980" y="959"/>
                </a:lnTo>
                <a:lnTo>
                  <a:pt x="976" y="984"/>
                </a:lnTo>
                <a:lnTo>
                  <a:pt x="966" y="995"/>
                </a:lnTo>
                <a:lnTo>
                  <a:pt x="956" y="1016"/>
                </a:lnTo>
                <a:lnTo>
                  <a:pt x="891" y="1010"/>
                </a:lnTo>
                <a:lnTo>
                  <a:pt x="888" y="1008"/>
                </a:lnTo>
                <a:lnTo>
                  <a:pt x="898" y="1002"/>
                </a:lnTo>
                <a:lnTo>
                  <a:pt x="898" y="998"/>
                </a:lnTo>
                <a:lnTo>
                  <a:pt x="883" y="983"/>
                </a:lnTo>
                <a:lnTo>
                  <a:pt x="856" y="1005"/>
                </a:lnTo>
                <a:lnTo>
                  <a:pt x="852" y="1031"/>
                </a:lnTo>
                <a:lnTo>
                  <a:pt x="837" y="1052"/>
                </a:lnTo>
                <a:lnTo>
                  <a:pt x="832" y="1055"/>
                </a:lnTo>
                <a:lnTo>
                  <a:pt x="824" y="1050"/>
                </a:lnTo>
                <a:lnTo>
                  <a:pt x="803" y="1051"/>
                </a:lnTo>
                <a:lnTo>
                  <a:pt x="792" y="1060"/>
                </a:lnTo>
                <a:lnTo>
                  <a:pt x="775" y="1082"/>
                </a:lnTo>
                <a:lnTo>
                  <a:pt x="778" y="1102"/>
                </a:lnTo>
                <a:lnTo>
                  <a:pt x="774" y="1112"/>
                </a:lnTo>
                <a:lnTo>
                  <a:pt x="761" y="1119"/>
                </a:lnTo>
                <a:lnTo>
                  <a:pt x="766" y="1130"/>
                </a:lnTo>
                <a:lnTo>
                  <a:pt x="749" y="1147"/>
                </a:lnTo>
                <a:lnTo>
                  <a:pt x="744" y="1159"/>
                </a:lnTo>
                <a:lnTo>
                  <a:pt x="708" y="1161"/>
                </a:lnTo>
                <a:lnTo>
                  <a:pt x="698" y="1154"/>
                </a:lnTo>
                <a:lnTo>
                  <a:pt x="687" y="1153"/>
                </a:lnTo>
                <a:lnTo>
                  <a:pt x="689" y="1141"/>
                </a:lnTo>
                <a:lnTo>
                  <a:pt x="684" y="1137"/>
                </a:lnTo>
                <a:lnTo>
                  <a:pt x="671" y="1140"/>
                </a:lnTo>
                <a:lnTo>
                  <a:pt x="665" y="1151"/>
                </a:lnTo>
                <a:lnTo>
                  <a:pt x="659" y="1154"/>
                </a:lnTo>
                <a:lnTo>
                  <a:pt x="645" y="1153"/>
                </a:lnTo>
                <a:lnTo>
                  <a:pt x="633" y="1147"/>
                </a:lnTo>
                <a:lnTo>
                  <a:pt x="632" y="1133"/>
                </a:lnTo>
                <a:lnTo>
                  <a:pt x="626" y="1130"/>
                </a:lnTo>
                <a:lnTo>
                  <a:pt x="606" y="1131"/>
                </a:lnTo>
                <a:lnTo>
                  <a:pt x="591" y="1147"/>
                </a:lnTo>
                <a:lnTo>
                  <a:pt x="552" y="1162"/>
                </a:lnTo>
                <a:lnTo>
                  <a:pt x="531" y="1148"/>
                </a:lnTo>
                <a:lnTo>
                  <a:pt x="521" y="1151"/>
                </a:lnTo>
                <a:lnTo>
                  <a:pt x="509" y="1147"/>
                </a:lnTo>
                <a:lnTo>
                  <a:pt x="507" y="1145"/>
                </a:lnTo>
                <a:lnTo>
                  <a:pt x="509" y="1139"/>
                </a:lnTo>
                <a:lnTo>
                  <a:pt x="524" y="1129"/>
                </a:lnTo>
                <a:lnTo>
                  <a:pt x="525" y="1125"/>
                </a:lnTo>
                <a:lnTo>
                  <a:pt x="519" y="1119"/>
                </a:lnTo>
                <a:lnTo>
                  <a:pt x="488" y="1106"/>
                </a:lnTo>
                <a:lnTo>
                  <a:pt x="486" y="1099"/>
                </a:lnTo>
                <a:lnTo>
                  <a:pt x="490" y="1090"/>
                </a:lnTo>
                <a:lnTo>
                  <a:pt x="490" y="1084"/>
                </a:lnTo>
                <a:lnTo>
                  <a:pt x="474" y="1074"/>
                </a:lnTo>
                <a:lnTo>
                  <a:pt x="466" y="1074"/>
                </a:lnTo>
                <a:lnTo>
                  <a:pt x="460" y="1059"/>
                </a:lnTo>
                <a:lnTo>
                  <a:pt x="442" y="1053"/>
                </a:lnTo>
                <a:lnTo>
                  <a:pt x="441" y="1043"/>
                </a:lnTo>
                <a:lnTo>
                  <a:pt x="444" y="1025"/>
                </a:lnTo>
                <a:lnTo>
                  <a:pt x="414" y="1000"/>
                </a:lnTo>
                <a:lnTo>
                  <a:pt x="410" y="992"/>
                </a:lnTo>
                <a:lnTo>
                  <a:pt x="409" y="975"/>
                </a:lnTo>
                <a:lnTo>
                  <a:pt x="398" y="957"/>
                </a:lnTo>
                <a:lnTo>
                  <a:pt x="368" y="943"/>
                </a:lnTo>
                <a:lnTo>
                  <a:pt x="354" y="942"/>
                </a:lnTo>
                <a:lnTo>
                  <a:pt x="332" y="910"/>
                </a:lnTo>
                <a:lnTo>
                  <a:pt x="311" y="887"/>
                </a:lnTo>
                <a:lnTo>
                  <a:pt x="305" y="868"/>
                </a:lnTo>
                <a:lnTo>
                  <a:pt x="289" y="864"/>
                </a:lnTo>
                <a:lnTo>
                  <a:pt x="286" y="845"/>
                </a:lnTo>
                <a:lnTo>
                  <a:pt x="279" y="838"/>
                </a:lnTo>
                <a:lnTo>
                  <a:pt x="282" y="823"/>
                </a:lnTo>
                <a:lnTo>
                  <a:pt x="275" y="814"/>
                </a:lnTo>
                <a:lnTo>
                  <a:pt x="273" y="804"/>
                </a:lnTo>
                <a:lnTo>
                  <a:pt x="263" y="805"/>
                </a:lnTo>
                <a:lnTo>
                  <a:pt x="255" y="813"/>
                </a:lnTo>
                <a:lnTo>
                  <a:pt x="245" y="816"/>
                </a:lnTo>
                <a:lnTo>
                  <a:pt x="235" y="806"/>
                </a:lnTo>
                <a:lnTo>
                  <a:pt x="227" y="806"/>
                </a:lnTo>
                <a:lnTo>
                  <a:pt x="221" y="795"/>
                </a:lnTo>
                <a:lnTo>
                  <a:pt x="217" y="793"/>
                </a:lnTo>
                <a:lnTo>
                  <a:pt x="218" y="785"/>
                </a:lnTo>
                <a:lnTo>
                  <a:pt x="212" y="767"/>
                </a:lnTo>
                <a:lnTo>
                  <a:pt x="233" y="740"/>
                </a:lnTo>
                <a:lnTo>
                  <a:pt x="233" y="707"/>
                </a:lnTo>
                <a:lnTo>
                  <a:pt x="247" y="689"/>
                </a:lnTo>
                <a:lnTo>
                  <a:pt x="273" y="676"/>
                </a:lnTo>
                <a:lnTo>
                  <a:pt x="278" y="668"/>
                </a:lnTo>
                <a:lnTo>
                  <a:pt x="281" y="655"/>
                </a:lnTo>
                <a:lnTo>
                  <a:pt x="263" y="641"/>
                </a:lnTo>
                <a:lnTo>
                  <a:pt x="246" y="618"/>
                </a:lnTo>
                <a:lnTo>
                  <a:pt x="242" y="594"/>
                </a:lnTo>
                <a:lnTo>
                  <a:pt x="204" y="574"/>
                </a:lnTo>
                <a:lnTo>
                  <a:pt x="202" y="557"/>
                </a:lnTo>
                <a:lnTo>
                  <a:pt x="195" y="547"/>
                </a:lnTo>
                <a:lnTo>
                  <a:pt x="178" y="545"/>
                </a:lnTo>
                <a:lnTo>
                  <a:pt x="175" y="541"/>
                </a:lnTo>
                <a:lnTo>
                  <a:pt x="175" y="531"/>
                </a:lnTo>
                <a:lnTo>
                  <a:pt x="150" y="543"/>
                </a:lnTo>
                <a:lnTo>
                  <a:pt x="143" y="542"/>
                </a:lnTo>
                <a:lnTo>
                  <a:pt x="136" y="525"/>
                </a:lnTo>
                <a:lnTo>
                  <a:pt x="117" y="524"/>
                </a:lnTo>
                <a:lnTo>
                  <a:pt x="111" y="513"/>
                </a:lnTo>
                <a:lnTo>
                  <a:pt x="116" y="499"/>
                </a:lnTo>
                <a:lnTo>
                  <a:pt x="111" y="495"/>
                </a:lnTo>
                <a:lnTo>
                  <a:pt x="110" y="481"/>
                </a:lnTo>
                <a:lnTo>
                  <a:pt x="107" y="476"/>
                </a:lnTo>
                <a:lnTo>
                  <a:pt x="93" y="473"/>
                </a:lnTo>
                <a:lnTo>
                  <a:pt x="68" y="480"/>
                </a:lnTo>
                <a:lnTo>
                  <a:pt x="56" y="479"/>
                </a:lnTo>
                <a:lnTo>
                  <a:pt x="51" y="472"/>
                </a:lnTo>
                <a:lnTo>
                  <a:pt x="50" y="449"/>
                </a:lnTo>
                <a:lnTo>
                  <a:pt x="45" y="442"/>
                </a:lnTo>
                <a:lnTo>
                  <a:pt x="18" y="426"/>
                </a:lnTo>
                <a:lnTo>
                  <a:pt x="4" y="411"/>
                </a:lnTo>
                <a:lnTo>
                  <a:pt x="0" y="397"/>
                </a:lnTo>
                <a:lnTo>
                  <a:pt x="2" y="376"/>
                </a:lnTo>
                <a:lnTo>
                  <a:pt x="18" y="368"/>
                </a:lnTo>
                <a:lnTo>
                  <a:pt x="22" y="357"/>
                </a:lnTo>
                <a:lnTo>
                  <a:pt x="53" y="315"/>
                </a:lnTo>
                <a:lnTo>
                  <a:pt x="56" y="303"/>
                </a:lnTo>
                <a:lnTo>
                  <a:pt x="82" y="305"/>
                </a:lnTo>
                <a:lnTo>
                  <a:pt x="91" y="293"/>
                </a:lnTo>
                <a:lnTo>
                  <a:pt x="108" y="284"/>
                </a:lnTo>
                <a:lnTo>
                  <a:pt x="120" y="293"/>
                </a:lnTo>
                <a:lnTo>
                  <a:pt x="131" y="291"/>
                </a:lnTo>
                <a:lnTo>
                  <a:pt x="134" y="286"/>
                </a:lnTo>
                <a:lnTo>
                  <a:pt x="136" y="271"/>
                </a:lnTo>
                <a:lnTo>
                  <a:pt x="130" y="256"/>
                </a:lnTo>
                <a:lnTo>
                  <a:pt x="133" y="246"/>
                </a:lnTo>
                <a:lnTo>
                  <a:pt x="133" y="220"/>
                </a:lnTo>
                <a:lnTo>
                  <a:pt x="129" y="211"/>
                </a:lnTo>
                <a:lnTo>
                  <a:pt x="114" y="200"/>
                </a:lnTo>
                <a:lnTo>
                  <a:pt x="111" y="192"/>
                </a:lnTo>
                <a:lnTo>
                  <a:pt x="145" y="162"/>
                </a:lnTo>
                <a:lnTo>
                  <a:pt x="145" y="151"/>
                </a:lnTo>
                <a:lnTo>
                  <a:pt x="139" y="130"/>
                </a:lnTo>
                <a:lnTo>
                  <a:pt x="149" y="113"/>
                </a:lnTo>
                <a:lnTo>
                  <a:pt x="166" y="102"/>
                </a:lnTo>
                <a:lnTo>
                  <a:pt x="193" y="103"/>
                </a:lnTo>
                <a:lnTo>
                  <a:pt x="207" y="91"/>
                </a:lnTo>
                <a:lnTo>
                  <a:pt x="214" y="94"/>
                </a:lnTo>
                <a:lnTo>
                  <a:pt x="223" y="100"/>
                </a:lnTo>
                <a:lnTo>
                  <a:pt x="244" y="83"/>
                </a:lnTo>
                <a:lnTo>
                  <a:pt x="274" y="72"/>
                </a:lnTo>
                <a:lnTo>
                  <a:pt x="295" y="79"/>
                </a:lnTo>
                <a:lnTo>
                  <a:pt x="322" y="96"/>
                </a:lnTo>
                <a:lnTo>
                  <a:pt x="336" y="95"/>
                </a:lnTo>
                <a:lnTo>
                  <a:pt x="379" y="71"/>
                </a:lnTo>
                <a:lnTo>
                  <a:pt x="380" y="59"/>
                </a:lnTo>
                <a:lnTo>
                  <a:pt x="387" y="49"/>
                </a:lnTo>
                <a:lnTo>
                  <a:pt x="393" y="51"/>
                </a:lnTo>
                <a:lnTo>
                  <a:pt x="413" y="70"/>
                </a:lnTo>
                <a:lnTo>
                  <a:pt x="418" y="52"/>
                </a:lnTo>
                <a:lnTo>
                  <a:pt x="424" y="40"/>
                </a:lnTo>
                <a:lnTo>
                  <a:pt x="424" y="27"/>
                </a:lnTo>
                <a:lnTo>
                  <a:pt x="434" y="25"/>
                </a:lnTo>
                <a:lnTo>
                  <a:pt x="447" y="30"/>
                </a:lnTo>
                <a:lnTo>
                  <a:pt x="453" y="24"/>
                </a:lnTo>
                <a:lnTo>
                  <a:pt x="481" y="25"/>
                </a:lnTo>
                <a:lnTo>
                  <a:pt x="492" y="32"/>
                </a:lnTo>
                <a:lnTo>
                  <a:pt x="496" y="44"/>
                </a:lnTo>
                <a:lnTo>
                  <a:pt x="499" y="45"/>
                </a:lnTo>
                <a:lnTo>
                  <a:pt x="515" y="42"/>
                </a:lnTo>
                <a:lnTo>
                  <a:pt x="520" y="45"/>
                </a:lnTo>
                <a:lnTo>
                  <a:pt x="527" y="63"/>
                </a:lnTo>
                <a:lnTo>
                  <a:pt x="551" y="85"/>
                </a:lnTo>
                <a:lnTo>
                  <a:pt x="558" y="84"/>
                </a:lnTo>
                <a:lnTo>
                  <a:pt x="555" y="71"/>
                </a:lnTo>
                <a:lnTo>
                  <a:pt x="572" y="73"/>
                </a:lnTo>
                <a:lnTo>
                  <a:pt x="577" y="80"/>
                </a:lnTo>
                <a:lnTo>
                  <a:pt x="584" y="101"/>
                </a:lnTo>
                <a:lnTo>
                  <a:pt x="590" y="107"/>
                </a:lnTo>
                <a:lnTo>
                  <a:pt x="596" y="105"/>
                </a:lnTo>
                <a:lnTo>
                  <a:pt x="598" y="98"/>
                </a:lnTo>
                <a:lnTo>
                  <a:pt x="587" y="69"/>
                </a:lnTo>
                <a:lnTo>
                  <a:pt x="587" y="58"/>
                </a:lnTo>
                <a:lnTo>
                  <a:pt x="591" y="54"/>
                </a:lnTo>
                <a:lnTo>
                  <a:pt x="598" y="55"/>
                </a:lnTo>
                <a:lnTo>
                  <a:pt x="603" y="62"/>
                </a:lnTo>
                <a:lnTo>
                  <a:pt x="606" y="71"/>
                </a:lnTo>
                <a:lnTo>
                  <a:pt x="614" y="74"/>
                </a:lnTo>
                <a:lnTo>
                  <a:pt x="618" y="60"/>
                </a:lnTo>
                <a:lnTo>
                  <a:pt x="629" y="64"/>
                </a:lnTo>
                <a:lnTo>
                  <a:pt x="633" y="59"/>
                </a:lnTo>
                <a:lnTo>
                  <a:pt x="639" y="64"/>
                </a:lnTo>
                <a:lnTo>
                  <a:pt x="644" y="83"/>
                </a:lnTo>
                <a:lnTo>
                  <a:pt x="659" y="83"/>
                </a:lnTo>
                <a:lnTo>
                  <a:pt x="663" y="88"/>
                </a:lnTo>
                <a:lnTo>
                  <a:pt x="705" y="65"/>
                </a:lnTo>
                <a:lnTo>
                  <a:pt x="712" y="53"/>
                </a:lnTo>
                <a:lnTo>
                  <a:pt x="730" y="48"/>
                </a:lnTo>
                <a:lnTo>
                  <a:pt x="777" y="55"/>
                </a:lnTo>
                <a:lnTo>
                  <a:pt x="799" y="49"/>
                </a:lnTo>
                <a:lnTo>
                  <a:pt x="823" y="60"/>
                </a:lnTo>
                <a:lnTo>
                  <a:pt x="852" y="53"/>
                </a:lnTo>
                <a:lnTo>
                  <a:pt x="863" y="56"/>
                </a:lnTo>
                <a:lnTo>
                  <a:pt x="876" y="66"/>
                </a:lnTo>
                <a:lnTo>
                  <a:pt x="904" y="57"/>
                </a:lnTo>
                <a:lnTo>
                  <a:pt x="927" y="65"/>
                </a:lnTo>
                <a:lnTo>
                  <a:pt x="927" y="38"/>
                </a:lnTo>
                <a:lnTo>
                  <a:pt x="932" y="25"/>
                </a:lnTo>
                <a:lnTo>
                  <a:pt x="939" y="15"/>
                </a:lnTo>
                <a:lnTo>
                  <a:pt x="954" y="9"/>
                </a:lnTo>
                <a:lnTo>
                  <a:pt x="959" y="0"/>
                </a:lnTo>
                <a:lnTo>
                  <a:pt x="963" y="0"/>
                </a:lnTo>
                <a:lnTo>
                  <a:pt x="963" y="1"/>
                </a:lnTo>
                <a:close/>
              </a:path>
            </a:pathLst>
          </a:custGeom>
          <a:solidFill>
            <a:srgbClr val="3E4F62"/>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5" name="Google Shape;675;p88"/>
          <p:cNvSpPr/>
          <p:nvPr/>
        </p:nvSpPr>
        <p:spPr>
          <a:xfrm>
            <a:off x="4357688" y="2420541"/>
            <a:ext cx="872730" cy="695323"/>
          </a:xfrm>
          <a:custGeom>
            <a:rect b="b" l="l" r="r" t="t"/>
            <a:pathLst>
              <a:path extrusionOk="0" h="1162" w="1462">
                <a:moveTo>
                  <a:pt x="1092" y="803"/>
                </a:moveTo>
                <a:lnTo>
                  <a:pt x="1092" y="803"/>
                </a:lnTo>
                <a:lnTo>
                  <a:pt x="1098" y="805"/>
                </a:lnTo>
                <a:lnTo>
                  <a:pt x="1099" y="807"/>
                </a:lnTo>
                <a:lnTo>
                  <a:pt x="1096" y="808"/>
                </a:lnTo>
                <a:lnTo>
                  <a:pt x="1088" y="807"/>
                </a:lnTo>
                <a:lnTo>
                  <a:pt x="1086" y="806"/>
                </a:lnTo>
                <a:lnTo>
                  <a:pt x="1085" y="805"/>
                </a:lnTo>
                <a:lnTo>
                  <a:pt x="1085" y="804"/>
                </a:lnTo>
                <a:lnTo>
                  <a:pt x="1086" y="803"/>
                </a:lnTo>
                <a:lnTo>
                  <a:pt x="1092" y="803"/>
                </a:lnTo>
                <a:lnTo>
                  <a:pt x="1092" y="803"/>
                </a:lnTo>
                <a:close/>
                <a:moveTo>
                  <a:pt x="1026" y="771"/>
                </a:moveTo>
                <a:lnTo>
                  <a:pt x="1026" y="771"/>
                </a:lnTo>
                <a:lnTo>
                  <a:pt x="1027" y="777"/>
                </a:lnTo>
                <a:lnTo>
                  <a:pt x="1025" y="778"/>
                </a:lnTo>
                <a:lnTo>
                  <a:pt x="1025" y="780"/>
                </a:lnTo>
                <a:lnTo>
                  <a:pt x="1023" y="780"/>
                </a:lnTo>
                <a:lnTo>
                  <a:pt x="1022" y="780"/>
                </a:lnTo>
                <a:lnTo>
                  <a:pt x="1021" y="782"/>
                </a:lnTo>
                <a:lnTo>
                  <a:pt x="1018" y="783"/>
                </a:lnTo>
                <a:lnTo>
                  <a:pt x="1018" y="784"/>
                </a:lnTo>
                <a:lnTo>
                  <a:pt x="1017" y="784"/>
                </a:lnTo>
                <a:lnTo>
                  <a:pt x="1015" y="783"/>
                </a:lnTo>
                <a:lnTo>
                  <a:pt x="1015" y="783"/>
                </a:lnTo>
                <a:lnTo>
                  <a:pt x="1016" y="781"/>
                </a:lnTo>
                <a:lnTo>
                  <a:pt x="1015" y="780"/>
                </a:lnTo>
                <a:lnTo>
                  <a:pt x="1019" y="774"/>
                </a:lnTo>
                <a:lnTo>
                  <a:pt x="1023" y="772"/>
                </a:lnTo>
                <a:lnTo>
                  <a:pt x="1023" y="772"/>
                </a:lnTo>
                <a:lnTo>
                  <a:pt x="1026" y="771"/>
                </a:lnTo>
                <a:lnTo>
                  <a:pt x="1026" y="771"/>
                </a:lnTo>
                <a:close/>
                <a:moveTo>
                  <a:pt x="963" y="1"/>
                </a:moveTo>
                <a:lnTo>
                  <a:pt x="963" y="1"/>
                </a:lnTo>
                <a:lnTo>
                  <a:pt x="965" y="1"/>
                </a:lnTo>
                <a:lnTo>
                  <a:pt x="964" y="2"/>
                </a:lnTo>
                <a:lnTo>
                  <a:pt x="964" y="4"/>
                </a:lnTo>
                <a:lnTo>
                  <a:pt x="965" y="5"/>
                </a:lnTo>
                <a:lnTo>
                  <a:pt x="966" y="5"/>
                </a:lnTo>
                <a:lnTo>
                  <a:pt x="967" y="7"/>
                </a:lnTo>
                <a:lnTo>
                  <a:pt x="969" y="8"/>
                </a:lnTo>
                <a:lnTo>
                  <a:pt x="968" y="9"/>
                </a:lnTo>
                <a:lnTo>
                  <a:pt x="969" y="11"/>
                </a:lnTo>
                <a:lnTo>
                  <a:pt x="971" y="13"/>
                </a:lnTo>
                <a:lnTo>
                  <a:pt x="973" y="13"/>
                </a:lnTo>
                <a:lnTo>
                  <a:pt x="977" y="14"/>
                </a:lnTo>
                <a:lnTo>
                  <a:pt x="977" y="16"/>
                </a:lnTo>
                <a:lnTo>
                  <a:pt x="978" y="18"/>
                </a:lnTo>
                <a:lnTo>
                  <a:pt x="979" y="20"/>
                </a:lnTo>
                <a:lnTo>
                  <a:pt x="979" y="23"/>
                </a:lnTo>
                <a:lnTo>
                  <a:pt x="978" y="24"/>
                </a:lnTo>
                <a:lnTo>
                  <a:pt x="978" y="25"/>
                </a:lnTo>
                <a:lnTo>
                  <a:pt x="980" y="28"/>
                </a:lnTo>
                <a:lnTo>
                  <a:pt x="985" y="29"/>
                </a:lnTo>
                <a:lnTo>
                  <a:pt x="988" y="27"/>
                </a:lnTo>
                <a:lnTo>
                  <a:pt x="990" y="25"/>
                </a:lnTo>
                <a:lnTo>
                  <a:pt x="993" y="26"/>
                </a:lnTo>
                <a:lnTo>
                  <a:pt x="995" y="24"/>
                </a:lnTo>
                <a:lnTo>
                  <a:pt x="995" y="23"/>
                </a:lnTo>
                <a:lnTo>
                  <a:pt x="997" y="22"/>
                </a:lnTo>
                <a:lnTo>
                  <a:pt x="998" y="23"/>
                </a:lnTo>
                <a:lnTo>
                  <a:pt x="998" y="24"/>
                </a:lnTo>
                <a:lnTo>
                  <a:pt x="1000" y="24"/>
                </a:lnTo>
                <a:lnTo>
                  <a:pt x="1002" y="26"/>
                </a:lnTo>
                <a:lnTo>
                  <a:pt x="1002" y="29"/>
                </a:lnTo>
                <a:lnTo>
                  <a:pt x="1005" y="30"/>
                </a:lnTo>
                <a:lnTo>
                  <a:pt x="1006" y="33"/>
                </a:lnTo>
                <a:lnTo>
                  <a:pt x="1008" y="34"/>
                </a:lnTo>
                <a:lnTo>
                  <a:pt x="1015" y="36"/>
                </a:lnTo>
                <a:lnTo>
                  <a:pt x="1015" y="37"/>
                </a:lnTo>
                <a:lnTo>
                  <a:pt x="1016" y="38"/>
                </a:lnTo>
                <a:lnTo>
                  <a:pt x="1017" y="42"/>
                </a:lnTo>
                <a:lnTo>
                  <a:pt x="1020" y="42"/>
                </a:lnTo>
                <a:lnTo>
                  <a:pt x="1018" y="49"/>
                </a:lnTo>
                <a:lnTo>
                  <a:pt x="1021" y="52"/>
                </a:lnTo>
                <a:lnTo>
                  <a:pt x="1023" y="52"/>
                </a:lnTo>
                <a:lnTo>
                  <a:pt x="1023" y="53"/>
                </a:lnTo>
                <a:lnTo>
                  <a:pt x="1027" y="56"/>
                </a:lnTo>
                <a:lnTo>
                  <a:pt x="1033" y="57"/>
                </a:lnTo>
                <a:lnTo>
                  <a:pt x="1037" y="58"/>
                </a:lnTo>
                <a:lnTo>
                  <a:pt x="1040" y="59"/>
                </a:lnTo>
                <a:lnTo>
                  <a:pt x="1044" y="62"/>
                </a:lnTo>
                <a:lnTo>
                  <a:pt x="1050" y="62"/>
                </a:lnTo>
                <a:lnTo>
                  <a:pt x="1051" y="63"/>
                </a:lnTo>
                <a:lnTo>
                  <a:pt x="1056" y="62"/>
                </a:lnTo>
                <a:lnTo>
                  <a:pt x="1057" y="63"/>
                </a:lnTo>
                <a:lnTo>
                  <a:pt x="1064" y="65"/>
                </a:lnTo>
                <a:lnTo>
                  <a:pt x="1066" y="69"/>
                </a:lnTo>
                <a:lnTo>
                  <a:pt x="1073" y="70"/>
                </a:lnTo>
                <a:lnTo>
                  <a:pt x="1077" y="74"/>
                </a:lnTo>
                <a:lnTo>
                  <a:pt x="1080" y="81"/>
                </a:lnTo>
                <a:lnTo>
                  <a:pt x="1081" y="84"/>
                </a:lnTo>
                <a:lnTo>
                  <a:pt x="1084" y="88"/>
                </a:lnTo>
                <a:lnTo>
                  <a:pt x="1085" y="89"/>
                </a:lnTo>
                <a:lnTo>
                  <a:pt x="1087" y="89"/>
                </a:lnTo>
                <a:lnTo>
                  <a:pt x="1088" y="91"/>
                </a:lnTo>
                <a:lnTo>
                  <a:pt x="1090" y="91"/>
                </a:lnTo>
                <a:lnTo>
                  <a:pt x="1092" y="95"/>
                </a:lnTo>
                <a:lnTo>
                  <a:pt x="1094" y="97"/>
                </a:lnTo>
                <a:lnTo>
                  <a:pt x="1095" y="99"/>
                </a:lnTo>
                <a:lnTo>
                  <a:pt x="1096" y="100"/>
                </a:lnTo>
                <a:lnTo>
                  <a:pt x="1097" y="100"/>
                </a:lnTo>
                <a:lnTo>
                  <a:pt x="1099" y="102"/>
                </a:lnTo>
                <a:lnTo>
                  <a:pt x="1101" y="103"/>
                </a:lnTo>
                <a:lnTo>
                  <a:pt x="1101" y="107"/>
                </a:lnTo>
                <a:lnTo>
                  <a:pt x="1101" y="110"/>
                </a:lnTo>
                <a:lnTo>
                  <a:pt x="1096" y="113"/>
                </a:lnTo>
                <a:lnTo>
                  <a:pt x="1096" y="117"/>
                </a:lnTo>
                <a:lnTo>
                  <a:pt x="1096" y="122"/>
                </a:lnTo>
                <a:lnTo>
                  <a:pt x="1098" y="127"/>
                </a:lnTo>
                <a:lnTo>
                  <a:pt x="1099" y="127"/>
                </a:lnTo>
                <a:lnTo>
                  <a:pt x="1099" y="130"/>
                </a:lnTo>
                <a:lnTo>
                  <a:pt x="1100" y="132"/>
                </a:lnTo>
                <a:lnTo>
                  <a:pt x="1103" y="133"/>
                </a:lnTo>
                <a:lnTo>
                  <a:pt x="1106" y="136"/>
                </a:lnTo>
                <a:lnTo>
                  <a:pt x="1109" y="137"/>
                </a:lnTo>
                <a:lnTo>
                  <a:pt x="1110" y="139"/>
                </a:lnTo>
                <a:lnTo>
                  <a:pt x="1113" y="140"/>
                </a:lnTo>
                <a:lnTo>
                  <a:pt x="1116" y="140"/>
                </a:lnTo>
                <a:lnTo>
                  <a:pt x="1117" y="139"/>
                </a:lnTo>
                <a:lnTo>
                  <a:pt x="1120" y="143"/>
                </a:lnTo>
                <a:lnTo>
                  <a:pt x="1123" y="145"/>
                </a:lnTo>
                <a:lnTo>
                  <a:pt x="1124" y="147"/>
                </a:lnTo>
                <a:lnTo>
                  <a:pt x="1126" y="147"/>
                </a:lnTo>
                <a:lnTo>
                  <a:pt x="1127" y="149"/>
                </a:lnTo>
                <a:lnTo>
                  <a:pt x="1131" y="155"/>
                </a:lnTo>
                <a:lnTo>
                  <a:pt x="1132" y="156"/>
                </a:lnTo>
                <a:lnTo>
                  <a:pt x="1134" y="160"/>
                </a:lnTo>
                <a:lnTo>
                  <a:pt x="1134" y="161"/>
                </a:lnTo>
                <a:lnTo>
                  <a:pt x="1136" y="164"/>
                </a:lnTo>
                <a:lnTo>
                  <a:pt x="1137" y="167"/>
                </a:lnTo>
                <a:lnTo>
                  <a:pt x="1141" y="172"/>
                </a:lnTo>
                <a:lnTo>
                  <a:pt x="1142" y="176"/>
                </a:lnTo>
                <a:lnTo>
                  <a:pt x="1142" y="185"/>
                </a:lnTo>
                <a:lnTo>
                  <a:pt x="1146" y="186"/>
                </a:lnTo>
                <a:lnTo>
                  <a:pt x="1147" y="189"/>
                </a:lnTo>
                <a:lnTo>
                  <a:pt x="1148" y="191"/>
                </a:lnTo>
                <a:lnTo>
                  <a:pt x="1149" y="192"/>
                </a:lnTo>
                <a:lnTo>
                  <a:pt x="1149" y="195"/>
                </a:lnTo>
                <a:lnTo>
                  <a:pt x="1151" y="197"/>
                </a:lnTo>
                <a:lnTo>
                  <a:pt x="1150" y="202"/>
                </a:lnTo>
                <a:lnTo>
                  <a:pt x="1154" y="202"/>
                </a:lnTo>
                <a:lnTo>
                  <a:pt x="1156" y="204"/>
                </a:lnTo>
                <a:lnTo>
                  <a:pt x="1155" y="206"/>
                </a:lnTo>
                <a:lnTo>
                  <a:pt x="1156" y="208"/>
                </a:lnTo>
                <a:lnTo>
                  <a:pt x="1158" y="209"/>
                </a:lnTo>
                <a:lnTo>
                  <a:pt x="1159" y="210"/>
                </a:lnTo>
                <a:lnTo>
                  <a:pt x="1159" y="211"/>
                </a:lnTo>
                <a:lnTo>
                  <a:pt x="1158" y="212"/>
                </a:lnTo>
                <a:lnTo>
                  <a:pt x="1157" y="214"/>
                </a:lnTo>
                <a:lnTo>
                  <a:pt x="1155" y="215"/>
                </a:lnTo>
                <a:lnTo>
                  <a:pt x="1155" y="218"/>
                </a:lnTo>
                <a:lnTo>
                  <a:pt x="1156" y="220"/>
                </a:lnTo>
                <a:lnTo>
                  <a:pt x="1158" y="220"/>
                </a:lnTo>
                <a:lnTo>
                  <a:pt x="1156" y="222"/>
                </a:lnTo>
                <a:lnTo>
                  <a:pt x="1156" y="225"/>
                </a:lnTo>
                <a:lnTo>
                  <a:pt x="1158" y="232"/>
                </a:lnTo>
                <a:lnTo>
                  <a:pt x="1159" y="233"/>
                </a:lnTo>
                <a:lnTo>
                  <a:pt x="1162" y="233"/>
                </a:lnTo>
                <a:lnTo>
                  <a:pt x="1163" y="235"/>
                </a:lnTo>
                <a:lnTo>
                  <a:pt x="1163" y="237"/>
                </a:lnTo>
                <a:lnTo>
                  <a:pt x="1162" y="237"/>
                </a:lnTo>
                <a:lnTo>
                  <a:pt x="1161" y="239"/>
                </a:lnTo>
                <a:lnTo>
                  <a:pt x="1161" y="241"/>
                </a:lnTo>
                <a:lnTo>
                  <a:pt x="1162" y="241"/>
                </a:lnTo>
                <a:lnTo>
                  <a:pt x="1163" y="246"/>
                </a:lnTo>
                <a:lnTo>
                  <a:pt x="1164" y="247"/>
                </a:lnTo>
                <a:lnTo>
                  <a:pt x="1165" y="249"/>
                </a:lnTo>
                <a:lnTo>
                  <a:pt x="1166" y="250"/>
                </a:lnTo>
                <a:lnTo>
                  <a:pt x="1169" y="250"/>
                </a:lnTo>
                <a:lnTo>
                  <a:pt x="1171" y="248"/>
                </a:lnTo>
                <a:lnTo>
                  <a:pt x="1173" y="248"/>
                </a:lnTo>
                <a:lnTo>
                  <a:pt x="1175" y="250"/>
                </a:lnTo>
                <a:lnTo>
                  <a:pt x="1175" y="253"/>
                </a:lnTo>
                <a:lnTo>
                  <a:pt x="1174" y="255"/>
                </a:lnTo>
                <a:lnTo>
                  <a:pt x="1172" y="257"/>
                </a:lnTo>
                <a:lnTo>
                  <a:pt x="1170" y="256"/>
                </a:lnTo>
                <a:lnTo>
                  <a:pt x="1170" y="256"/>
                </a:lnTo>
                <a:lnTo>
                  <a:pt x="1169" y="256"/>
                </a:lnTo>
                <a:lnTo>
                  <a:pt x="1168" y="258"/>
                </a:lnTo>
                <a:lnTo>
                  <a:pt x="1168" y="259"/>
                </a:lnTo>
                <a:lnTo>
                  <a:pt x="1169" y="262"/>
                </a:lnTo>
                <a:lnTo>
                  <a:pt x="1169" y="265"/>
                </a:lnTo>
                <a:lnTo>
                  <a:pt x="1171" y="267"/>
                </a:lnTo>
                <a:lnTo>
                  <a:pt x="1172" y="267"/>
                </a:lnTo>
                <a:lnTo>
                  <a:pt x="1175" y="272"/>
                </a:lnTo>
                <a:lnTo>
                  <a:pt x="1177" y="273"/>
                </a:lnTo>
                <a:lnTo>
                  <a:pt x="1180" y="274"/>
                </a:lnTo>
                <a:lnTo>
                  <a:pt x="1180" y="277"/>
                </a:lnTo>
                <a:lnTo>
                  <a:pt x="1182" y="278"/>
                </a:lnTo>
                <a:lnTo>
                  <a:pt x="1182" y="280"/>
                </a:lnTo>
                <a:lnTo>
                  <a:pt x="1184" y="281"/>
                </a:lnTo>
                <a:lnTo>
                  <a:pt x="1185" y="281"/>
                </a:lnTo>
                <a:lnTo>
                  <a:pt x="1186" y="283"/>
                </a:lnTo>
                <a:lnTo>
                  <a:pt x="1184" y="285"/>
                </a:lnTo>
                <a:lnTo>
                  <a:pt x="1183" y="285"/>
                </a:lnTo>
                <a:lnTo>
                  <a:pt x="1183" y="286"/>
                </a:lnTo>
                <a:lnTo>
                  <a:pt x="1185" y="289"/>
                </a:lnTo>
                <a:lnTo>
                  <a:pt x="1188" y="291"/>
                </a:lnTo>
                <a:lnTo>
                  <a:pt x="1190" y="292"/>
                </a:lnTo>
                <a:lnTo>
                  <a:pt x="1192" y="294"/>
                </a:lnTo>
                <a:lnTo>
                  <a:pt x="1194" y="294"/>
                </a:lnTo>
                <a:lnTo>
                  <a:pt x="1195" y="292"/>
                </a:lnTo>
                <a:lnTo>
                  <a:pt x="1200" y="292"/>
                </a:lnTo>
                <a:lnTo>
                  <a:pt x="1201" y="295"/>
                </a:lnTo>
                <a:lnTo>
                  <a:pt x="1204" y="297"/>
                </a:lnTo>
                <a:lnTo>
                  <a:pt x="1206" y="298"/>
                </a:lnTo>
                <a:lnTo>
                  <a:pt x="1206" y="298"/>
                </a:lnTo>
                <a:lnTo>
                  <a:pt x="1208" y="299"/>
                </a:lnTo>
                <a:lnTo>
                  <a:pt x="1209" y="300"/>
                </a:lnTo>
                <a:lnTo>
                  <a:pt x="1213" y="301"/>
                </a:lnTo>
                <a:lnTo>
                  <a:pt x="1215" y="305"/>
                </a:lnTo>
                <a:lnTo>
                  <a:pt x="1228" y="310"/>
                </a:lnTo>
                <a:lnTo>
                  <a:pt x="1229" y="311"/>
                </a:lnTo>
                <a:lnTo>
                  <a:pt x="1233" y="313"/>
                </a:lnTo>
                <a:lnTo>
                  <a:pt x="1235" y="314"/>
                </a:lnTo>
                <a:lnTo>
                  <a:pt x="1239" y="315"/>
                </a:lnTo>
                <a:lnTo>
                  <a:pt x="1244" y="317"/>
                </a:lnTo>
                <a:lnTo>
                  <a:pt x="1244" y="318"/>
                </a:lnTo>
                <a:lnTo>
                  <a:pt x="1243" y="318"/>
                </a:lnTo>
                <a:lnTo>
                  <a:pt x="1233" y="316"/>
                </a:lnTo>
                <a:lnTo>
                  <a:pt x="1231" y="319"/>
                </a:lnTo>
                <a:lnTo>
                  <a:pt x="1231" y="322"/>
                </a:lnTo>
                <a:lnTo>
                  <a:pt x="1230" y="324"/>
                </a:lnTo>
                <a:lnTo>
                  <a:pt x="1230" y="326"/>
                </a:lnTo>
                <a:lnTo>
                  <a:pt x="1229" y="327"/>
                </a:lnTo>
                <a:lnTo>
                  <a:pt x="1230" y="328"/>
                </a:lnTo>
                <a:lnTo>
                  <a:pt x="1229" y="331"/>
                </a:lnTo>
                <a:lnTo>
                  <a:pt x="1230" y="332"/>
                </a:lnTo>
                <a:lnTo>
                  <a:pt x="1230" y="335"/>
                </a:lnTo>
                <a:lnTo>
                  <a:pt x="1231" y="335"/>
                </a:lnTo>
                <a:lnTo>
                  <a:pt x="1231" y="338"/>
                </a:lnTo>
                <a:lnTo>
                  <a:pt x="1232" y="340"/>
                </a:lnTo>
                <a:lnTo>
                  <a:pt x="1232" y="342"/>
                </a:lnTo>
                <a:lnTo>
                  <a:pt x="1233" y="342"/>
                </a:lnTo>
                <a:lnTo>
                  <a:pt x="1234" y="346"/>
                </a:lnTo>
                <a:lnTo>
                  <a:pt x="1235" y="347"/>
                </a:lnTo>
                <a:lnTo>
                  <a:pt x="1237" y="347"/>
                </a:lnTo>
                <a:lnTo>
                  <a:pt x="1236" y="349"/>
                </a:lnTo>
                <a:lnTo>
                  <a:pt x="1239" y="351"/>
                </a:lnTo>
                <a:lnTo>
                  <a:pt x="1240" y="353"/>
                </a:lnTo>
                <a:lnTo>
                  <a:pt x="1241" y="354"/>
                </a:lnTo>
                <a:lnTo>
                  <a:pt x="1243" y="356"/>
                </a:lnTo>
                <a:lnTo>
                  <a:pt x="1244" y="356"/>
                </a:lnTo>
                <a:lnTo>
                  <a:pt x="1244" y="357"/>
                </a:lnTo>
                <a:lnTo>
                  <a:pt x="1247" y="359"/>
                </a:lnTo>
                <a:lnTo>
                  <a:pt x="1248" y="360"/>
                </a:lnTo>
                <a:lnTo>
                  <a:pt x="1249" y="360"/>
                </a:lnTo>
                <a:lnTo>
                  <a:pt x="1249" y="362"/>
                </a:lnTo>
                <a:lnTo>
                  <a:pt x="1250" y="363"/>
                </a:lnTo>
                <a:lnTo>
                  <a:pt x="1253" y="363"/>
                </a:lnTo>
                <a:lnTo>
                  <a:pt x="1253" y="365"/>
                </a:lnTo>
                <a:lnTo>
                  <a:pt x="1254" y="365"/>
                </a:lnTo>
                <a:lnTo>
                  <a:pt x="1255" y="366"/>
                </a:lnTo>
                <a:lnTo>
                  <a:pt x="1258" y="367"/>
                </a:lnTo>
                <a:lnTo>
                  <a:pt x="1259" y="368"/>
                </a:lnTo>
                <a:lnTo>
                  <a:pt x="1261" y="369"/>
                </a:lnTo>
                <a:lnTo>
                  <a:pt x="1262" y="370"/>
                </a:lnTo>
                <a:lnTo>
                  <a:pt x="1276" y="372"/>
                </a:lnTo>
                <a:lnTo>
                  <a:pt x="1276" y="372"/>
                </a:lnTo>
                <a:lnTo>
                  <a:pt x="1276" y="373"/>
                </a:lnTo>
                <a:lnTo>
                  <a:pt x="1277" y="372"/>
                </a:lnTo>
                <a:lnTo>
                  <a:pt x="1279" y="373"/>
                </a:lnTo>
                <a:lnTo>
                  <a:pt x="1282" y="374"/>
                </a:lnTo>
                <a:lnTo>
                  <a:pt x="1282" y="374"/>
                </a:lnTo>
                <a:lnTo>
                  <a:pt x="1289" y="376"/>
                </a:lnTo>
                <a:lnTo>
                  <a:pt x="1291" y="376"/>
                </a:lnTo>
                <a:lnTo>
                  <a:pt x="1292" y="378"/>
                </a:lnTo>
                <a:lnTo>
                  <a:pt x="1295" y="379"/>
                </a:lnTo>
                <a:lnTo>
                  <a:pt x="1295" y="380"/>
                </a:lnTo>
                <a:lnTo>
                  <a:pt x="1297" y="381"/>
                </a:lnTo>
                <a:lnTo>
                  <a:pt x="1303" y="384"/>
                </a:lnTo>
                <a:lnTo>
                  <a:pt x="1312" y="390"/>
                </a:lnTo>
                <a:lnTo>
                  <a:pt x="1322" y="395"/>
                </a:lnTo>
                <a:lnTo>
                  <a:pt x="1324" y="394"/>
                </a:lnTo>
                <a:lnTo>
                  <a:pt x="1325" y="394"/>
                </a:lnTo>
                <a:lnTo>
                  <a:pt x="1326" y="396"/>
                </a:lnTo>
                <a:lnTo>
                  <a:pt x="1327" y="395"/>
                </a:lnTo>
                <a:lnTo>
                  <a:pt x="1330" y="395"/>
                </a:lnTo>
                <a:lnTo>
                  <a:pt x="1332" y="398"/>
                </a:lnTo>
                <a:lnTo>
                  <a:pt x="1333" y="398"/>
                </a:lnTo>
                <a:lnTo>
                  <a:pt x="1335" y="400"/>
                </a:lnTo>
                <a:lnTo>
                  <a:pt x="1337" y="402"/>
                </a:lnTo>
                <a:lnTo>
                  <a:pt x="1338" y="403"/>
                </a:lnTo>
                <a:lnTo>
                  <a:pt x="1339" y="403"/>
                </a:lnTo>
                <a:lnTo>
                  <a:pt x="1339" y="407"/>
                </a:lnTo>
                <a:lnTo>
                  <a:pt x="1340" y="407"/>
                </a:lnTo>
                <a:lnTo>
                  <a:pt x="1343" y="408"/>
                </a:lnTo>
                <a:lnTo>
                  <a:pt x="1342" y="412"/>
                </a:lnTo>
                <a:lnTo>
                  <a:pt x="1337" y="416"/>
                </a:lnTo>
                <a:lnTo>
                  <a:pt x="1334" y="417"/>
                </a:lnTo>
                <a:lnTo>
                  <a:pt x="1332" y="419"/>
                </a:lnTo>
                <a:lnTo>
                  <a:pt x="1329" y="420"/>
                </a:lnTo>
                <a:lnTo>
                  <a:pt x="1327" y="421"/>
                </a:lnTo>
                <a:lnTo>
                  <a:pt x="1321" y="422"/>
                </a:lnTo>
                <a:lnTo>
                  <a:pt x="1320" y="421"/>
                </a:lnTo>
                <a:lnTo>
                  <a:pt x="1318" y="421"/>
                </a:lnTo>
                <a:lnTo>
                  <a:pt x="1308" y="421"/>
                </a:lnTo>
                <a:lnTo>
                  <a:pt x="1306" y="421"/>
                </a:lnTo>
                <a:lnTo>
                  <a:pt x="1305" y="422"/>
                </a:lnTo>
                <a:lnTo>
                  <a:pt x="1298" y="424"/>
                </a:lnTo>
                <a:lnTo>
                  <a:pt x="1292" y="426"/>
                </a:lnTo>
                <a:lnTo>
                  <a:pt x="1292" y="427"/>
                </a:lnTo>
                <a:lnTo>
                  <a:pt x="1290" y="428"/>
                </a:lnTo>
                <a:lnTo>
                  <a:pt x="1290" y="429"/>
                </a:lnTo>
                <a:lnTo>
                  <a:pt x="1288" y="431"/>
                </a:lnTo>
                <a:lnTo>
                  <a:pt x="1287" y="433"/>
                </a:lnTo>
                <a:lnTo>
                  <a:pt x="1285" y="434"/>
                </a:lnTo>
                <a:lnTo>
                  <a:pt x="1284" y="437"/>
                </a:lnTo>
                <a:lnTo>
                  <a:pt x="1284" y="439"/>
                </a:lnTo>
                <a:lnTo>
                  <a:pt x="1283" y="440"/>
                </a:lnTo>
                <a:lnTo>
                  <a:pt x="1282" y="443"/>
                </a:lnTo>
                <a:lnTo>
                  <a:pt x="1281" y="443"/>
                </a:lnTo>
                <a:lnTo>
                  <a:pt x="1278" y="443"/>
                </a:lnTo>
                <a:lnTo>
                  <a:pt x="1278" y="444"/>
                </a:lnTo>
                <a:lnTo>
                  <a:pt x="1276" y="445"/>
                </a:lnTo>
                <a:lnTo>
                  <a:pt x="1275" y="448"/>
                </a:lnTo>
                <a:lnTo>
                  <a:pt x="1273" y="451"/>
                </a:lnTo>
                <a:lnTo>
                  <a:pt x="1273" y="452"/>
                </a:lnTo>
                <a:lnTo>
                  <a:pt x="1271" y="454"/>
                </a:lnTo>
                <a:lnTo>
                  <a:pt x="1270" y="457"/>
                </a:lnTo>
                <a:lnTo>
                  <a:pt x="1267" y="475"/>
                </a:lnTo>
                <a:lnTo>
                  <a:pt x="1267" y="479"/>
                </a:lnTo>
                <a:lnTo>
                  <a:pt x="1266" y="480"/>
                </a:lnTo>
                <a:lnTo>
                  <a:pt x="1267" y="488"/>
                </a:lnTo>
                <a:lnTo>
                  <a:pt x="1266" y="496"/>
                </a:lnTo>
                <a:lnTo>
                  <a:pt x="1266" y="498"/>
                </a:lnTo>
                <a:lnTo>
                  <a:pt x="1268" y="500"/>
                </a:lnTo>
                <a:lnTo>
                  <a:pt x="1267" y="502"/>
                </a:lnTo>
                <a:lnTo>
                  <a:pt x="1267" y="505"/>
                </a:lnTo>
                <a:lnTo>
                  <a:pt x="1268" y="506"/>
                </a:lnTo>
                <a:lnTo>
                  <a:pt x="1268" y="509"/>
                </a:lnTo>
                <a:lnTo>
                  <a:pt x="1269" y="510"/>
                </a:lnTo>
                <a:lnTo>
                  <a:pt x="1269" y="511"/>
                </a:lnTo>
                <a:lnTo>
                  <a:pt x="1268" y="511"/>
                </a:lnTo>
                <a:lnTo>
                  <a:pt x="1268" y="512"/>
                </a:lnTo>
                <a:lnTo>
                  <a:pt x="1269" y="513"/>
                </a:lnTo>
                <a:lnTo>
                  <a:pt x="1270" y="517"/>
                </a:lnTo>
                <a:lnTo>
                  <a:pt x="1271" y="518"/>
                </a:lnTo>
                <a:lnTo>
                  <a:pt x="1272" y="524"/>
                </a:lnTo>
                <a:lnTo>
                  <a:pt x="1272" y="526"/>
                </a:lnTo>
                <a:lnTo>
                  <a:pt x="1273" y="527"/>
                </a:lnTo>
                <a:lnTo>
                  <a:pt x="1274" y="531"/>
                </a:lnTo>
                <a:lnTo>
                  <a:pt x="1276" y="535"/>
                </a:lnTo>
                <a:lnTo>
                  <a:pt x="1276" y="537"/>
                </a:lnTo>
                <a:lnTo>
                  <a:pt x="1278" y="541"/>
                </a:lnTo>
                <a:lnTo>
                  <a:pt x="1278" y="543"/>
                </a:lnTo>
                <a:lnTo>
                  <a:pt x="1280" y="547"/>
                </a:lnTo>
                <a:lnTo>
                  <a:pt x="1280" y="551"/>
                </a:lnTo>
                <a:lnTo>
                  <a:pt x="1283" y="557"/>
                </a:lnTo>
                <a:lnTo>
                  <a:pt x="1283" y="561"/>
                </a:lnTo>
                <a:lnTo>
                  <a:pt x="1285" y="566"/>
                </a:lnTo>
                <a:lnTo>
                  <a:pt x="1285" y="568"/>
                </a:lnTo>
                <a:lnTo>
                  <a:pt x="1289" y="574"/>
                </a:lnTo>
                <a:lnTo>
                  <a:pt x="1290" y="579"/>
                </a:lnTo>
                <a:lnTo>
                  <a:pt x="1291" y="580"/>
                </a:lnTo>
                <a:lnTo>
                  <a:pt x="1292" y="584"/>
                </a:lnTo>
                <a:lnTo>
                  <a:pt x="1293" y="586"/>
                </a:lnTo>
                <a:lnTo>
                  <a:pt x="1294" y="588"/>
                </a:lnTo>
                <a:lnTo>
                  <a:pt x="1296" y="593"/>
                </a:lnTo>
                <a:lnTo>
                  <a:pt x="1297" y="598"/>
                </a:lnTo>
                <a:lnTo>
                  <a:pt x="1297" y="600"/>
                </a:lnTo>
                <a:lnTo>
                  <a:pt x="1298" y="600"/>
                </a:lnTo>
                <a:lnTo>
                  <a:pt x="1299" y="601"/>
                </a:lnTo>
                <a:lnTo>
                  <a:pt x="1299" y="606"/>
                </a:lnTo>
                <a:lnTo>
                  <a:pt x="1306" y="621"/>
                </a:lnTo>
                <a:lnTo>
                  <a:pt x="1307" y="621"/>
                </a:lnTo>
                <a:lnTo>
                  <a:pt x="1309" y="626"/>
                </a:lnTo>
                <a:lnTo>
                  <a:pt x="1309" y="626"/>
                </a:lnTo>
                <a:lnTo>
                  <a:pt x="1310" y="630"/>
                </a:lnTo>
                <a:lnTo>
                  <a:pt x="1311" y="630"/>
                </a:lnTo>
                <a:lnTo>
                  <a:pt x="1312" y="632"/>
                </a:lnTo>
                <a:lnTo>
                  <a:pt x="1312" y="632"/>
                </a:lnTo>
                <a:lnTo>
                  <a:pt x="1315" y="637"/>
                </a:lnTo>
                <a:lnTo>
                  <a:pt x="1315" y="637"/>
                </a:lnTo>
                <a:lnTo>
                  <a:pt x="1317" y="641"/>
                </a:lnTo>
                <a:lnTo>
                  <a:pt x="1320" y="645"/>
                </a:lnTo>
                <a:lnTo>
                  <a:pt x="1322" y="649"/>
                </a:lnTo>
                <a:lnTo>
                  <a:pt x="1326" y="653"/>
                </a:lnTo>
                <a:lnTo>
                  <a:pt x="1326" y="653"/>
                </a:lnTo>
                <a:lnTo>
                  <a:pt x="1330" y="658"/>
                </a:lnTo>
                <a:lnTo>
                  <a:pt x="1330" y="660"/>
                </a:lnTo>
                <a:lnTo>
                  <a:pt x="1331" y="660"/>
                </a:lnTo>
                <a:lnTo>
                  <a:pt x="1333" y="664"/>
                </a:lnTo>
                <a:lnTo>
                  <a:pt x="1336" y="667"/>
                </a:lnTo>
                <a:lnTo>
                  <a:pt x="1337" y="670"/>
                </a:lnTo>
                <a:lnTo>
                  <a:pt x="1340" y="673"/>
                </a:lnTo>
                <a:lnTo>
                  <a:pt x="1340" y="674"/>
                </a:lnTo>
                <a:lnTo>
                  <a:pt x="1342" y="675"/>
                </a:lnTo>
                <a:lnTo>
                  <a:pt x="1343" y="679"/>
                </a:lnTo>
                <a:lnTo>
                  <a:pt x="1347" y="683"/>
                </a:lnTo>
                <a:lnTo>
                  <a:pt x="1352" y="692"/>
                </a:lnTo>
                <a:lnTo>
                  <a:pt x="1356" y="697"/>
                </a:lnTo>
                <a:lnTo>
                  <a:pt x="1360" y="704"/>
                </a:lnTo>
                <a:lnTo>
                  <a:pt x="1361" y="706"/>
                </a:lnTo>
                <a:lnTo>
                  <a:pt x="1362" y="708"/>
                </a:lnTo>
                <a:lnTo>
                  <a:pt x="1363" y="708"/>
                </a:lnTo>
                <a:lnTo>
                  <a:pt x="1365" y="712"/>
                </a:lnTo>
                <a:lnTo>
                  <a:pt x="1369" y="716"/>
                </a:lnTo>
                <a:lnTo>
                  <a:pt x="1370" y="719"/>
                </a:lnTo>
                <a:lnTo>
                  <a:pt x="1377" y="727"/>
                </a:lnTo>
                <a:lnTo>
                  <a:pt x="1380" y="731"/>
                </a:lnTo>
                <a:lnTo>
                  <a:pt x="1380" y="732"/>
                </a:lnTo>
                <a:lnTo>
                  <a:pt x="1382" y="734"/>
                </a:lnTo>
                <a:lnTo>
                  <a:pt x="1382" y="735"/>
                </a:lnTo>
                <a:lnTo>
                  <a:pt x="1383" y="736"/>
                </a:lnTo>
                <a:lnTo>
                  <a:pt x="1384" y="738"/>
                </a:lnTo>
                <a:lnTo>
                  <a:pt x="1386" y="740"/>
                </a:lnTo>
                <a:lnTo>
                  <a:pt x="1387" y="742"/>
                </a:lnTo>
                <a:lnTo>
                  <a:pt x="1388" y="743"/>
                </a:lnTo>
                <a:lnTo>
                  <a:pt x="1390" y="746"/>
                </a:lnTo>
                <a:lnTo>
                  <a:pt x="1393" y="748"/>
                </a:lnTo>
                <a:lnTo>
                  <a:pt x="1393" y="750"/>
                </a:lnTo>
                <a:lnTo>
                  <a:pt x="1394" y="750"/>
                </a:lnTo>
                <a:lnTo>
                  <a:pt x="1394" y="751"/>
                </a:lnTo>
                <a:lnTo>
                  <a:pt x="1395" y="752"/>
                </a:lnTo>
                <a:lnTo>
                  <a:pt x="1396" y="753"/>
                </a:lnTo>
                <a:lnTo>
                  <a:pt x="1397" y="753"/>
                </a:lnTo>
                <a:lnTo>
                  <a:pt x="1397" y="755"/>
                </a:lnTo>
                <a:lnTo>
                  <a:pt x="1400" y="757"/>
                </a:lnTo>
                <a:lnTo>
                  <a:pt x="1402" y="761"/>
                </a:lnTo>
                <a:lnTo>
                  <a:pt x="1404" y="762"/>
                </a:lnTo>
                <a:lnTo>
                  <a:pt x="1404" y="764"/>
                </a:lnTo>
                <a:lnTo>
                  <a:pt x="1406" y="766"/>
                </a:lnTo>
                <a:lnTo>
                  <a:pt x="1408" y="773"/>
                </a:lnTo>
                <a:lnTo>
                  <a:pt x="1410" y="774"/>
                </a:lnTo>
                <a:lnTo>
                  <a:pt x="1412" y="778"/>
                </a:lnTo>
                <a:lnTo>
                  <a:pt x="1415" y="780"/>
                </a:lnTo>
                <a:lnTo>
                  <a:pt x="1419" y="786"/>
                </a:lnTo>
                <a:lnTo>
                  <a:pt x="1420" y="788"/>
                </a:lnTo>
                <a:lnTo>
                  <a:pt x="1421" y="789"/>
                </a:lnTo>
                <a:lnTo>
                  <a:pt x="1424" y="794"/>
                </a:lnTo>
                <a:lnTo>
                  <a:pt x="1425" y="795"/>
                </a:lnTo>
                <a:lnTo>
                  <a:pt x="1426" y="797"/>
                </a:lnTo>
                <a:lnTo>
                  <a:pt x="1428" y="798"/>
                </a:lnTo>
                <a:lnTo>
                  <a:pt x="1429" y="802"/>
                </a:lnTo>
                <a:lnTo>
                  <a:pt x="1431" y="802"/>
                </a:lnTo>
                <a:lnTo>
                  <a:pt x="1433" y="805"/>
                </a:lnTo>
                <a:lnTo>
                  <a:pt x="1434" y="806"/>
                </a:lnTo>
                <a:lnTo>
                  <a:pt x="1435" y="807"/>
                </a:lnTo>
                <a:lnTo>
                  <a:pt x="1436" y="808"/>
                </a:lnTo>
                <a:lnTo>
                  <a:pt x="1436" y="810"/>
                </a:lnTo>
                <a:lnTo>
                  <a:pt x="1439" y="814"/>
                </a:lnTo>
                <a:lnTo>
                  <a:pt x="1440" y="815"/>
                </a:lnTo>
                <a:lnTo>
                  <a:pt x="1441" y="817"/>
                </a:lnTo>
                <a:lnTo>
                  <a:pt x="1442" y="819"/>
                </a:lnTo>
                <a:lnTo>
                  <a:pt x="1442" y="819"/>
                </a:lnTo>
                <a:lnTo>
                  <a:pt x="1445" y="824"/>
                </a:lnTo>
                <a:lnTo>
                  <a:pt x="1447" y="825"/>
                </a:lnTo>
                <a:lnTo>
                  <a:pt x="1448" y="829"/>
                </a:lnTo>
                <a:lnTo>
                  <a:pt x="1450" y="830"/>
                </a:lnTo>
                <a:lnTo>
                  <a:pt x="1449" y="832"/>
                </a:lnTo>
                <a:lnTo>
                  <a:pt x="1450" y="835"/>
                </a:lnTo>
                <a:lnTo>
                  <a:pt x="1451" y="836"/>
                </a:lnTo>
                <a:lnTo>
                  <a:pt x="1451" y="837"/>
                </a:lnTo>
                <a:lnTo>
                  <a:pt x="1453" y="840"/>
                </a:lnTo>
                <a:lnTo>
                  <a:pt x="1458" y="858"/>
                </a:lnTo>
                <a:lnTo>
                  <a:pt x="1460" y="862"/>
                </a:lnTo>
                <a:lnTo>
                  <a:pt x="1460" y="866"/>
                </a:lnTo>
                <a:lnTo>
                  <a:pt x="1461" y="867"/>
                </a:lnTo>
                <a:lnTo>
                  <a:pt x="1460" y="869"/>
                </a:lnTo>
                <a:lnTo>
                  <a:pt x="1461" y="870"/>
                </a:lnTo>
                <a:lnTo>
                  <a:pt x="1461" y="872"/>
                </a:lnTo>
                <a:lnTo>
                  <a:pt x="1462" y="874"/>
                </a:lnTo>
                <a:lnTo>
                  <a:pt x="1462" y="880"/>
                </a:lnTo>
                <a:lnTo>
                  <a:pt x="1462" y="882"/>
                </a:lnTo>
                <a:lnTo>
                  <a:pt x="1459" y="887"/>
                </a:lnTo>
                <a:lnTo>
                  <a:pt x="1456" y="890"/>
                </a:lnTo>
                <a:lnTo>
                  <a:pt x="1455" y="892"/>
                </a:lnTo>
                <a:lnTo>
                  <a:pt x="1453" y="893"/>
                </a:lnTo>
                <a:lnTo>
                  <a:pt x="1450" y="897"/>
                </a:lnTo>
                <a:lnTo>
                  <a:pt x="1445" y="902"/>
                </a:lnTo>
                <a:lnTo>
                  <a:pt x="1443" y="906"/>
                </a:lnTo>
                <a:lnTo>
                  <a:pt x="1442" y="907"/>
                </a:lnTo>
                <a:lnTo>
                  <a:pt x="1440" y="907"/>
                </a:lnTo>
                <a:lnTo>
                  <a:pt x="1439" y="905"/>
                </a:lnTo>
                <a:lnTo>
                  <a:pt x="1441" y="903"/>
                </a:lnTo>
                <a:lnTo>
                  <a:pt x="1441" y="903"/>
                </a:lnTo>
                <a:lnTo>
                  <a:pt x="1442" y="903"/>
                </a:lnTo>
                <a:lnTo>
                  <a:pt x="1442" y="902"/>
                </a:lnTo>
                <a:lnTo>
                  <a:pt x="1444" y="901"/>
                </a:lnTo>
                <a:lnTo>
                  <a:pt x="1444" y="900"/>
                </a:lnTo>
                <a:lnTo>
                  <a:pt x="1446" y="900"/>
                </a:lnTo>
                <a:lnTo>
                  <a:pt x="1447" y="900"/>
                </a:lnTo>
                <a:lnTo>
                  <a:pt x="1447" y="898"/>
                </a:lnTo>
                <a:lnTo>
                  <a:pt x="1447" y="898"/>
                </a:lnTo>
                <a:lnTo>
                  <a:pt x="1449" y="896"/>
                </a:lnTo>
                <a:lnTo>
                  <a:pt x="1450" y="895"/>
                </a:lnTo>
                <a:lnTo>
                  <a:pt x="1451" y="892"/>
                </a:lnTo>
                <a:lnTo>
                  <a:pt x="1452" y="891"/>
                </a:lnTo>
                <a:lnTo>
                  <a:pt x="1453" y="890"/>
                </a:lnTo>
                <a:lnTo>
                  <a:pt x="1454" y="890"/>
                </a:lnTo>
                <a:lnTo>
                  <a:pt x="1457" y="887"/>
                </a:lnTo>
                <a:lnTo>
                  <a:pt x="1460" y="881"/>
                </a:lnTo>
                <a:lnTo>
                  <a:pt x="1461" y="877"/>
                </a:lnTo>
                <a:lnTo>
                  <a:pt x="1460" y="873"/>
                </a:lnTo>
                <a:lnTo>
                  <a:pt x="1458" y="871"/>
                </a:lnTo>
                <a:lnTo>
                  <a:pt x="1458" y="870"/>
                </a:lnTo>
                <a:lnTo>
                  <a:pt x="1455" y="867"/>
                </a:lnTo>
                <a:lnTo>
                  <a:pt x="1454" y="867"/>
                </a:lnTo>
                <a:lnTo>
                  <a:pt x="1453" y="865"/>
                </a:lnTo>
                <a:lnTo>
                  <a:pt x="1451" y="864"/>
                </a:lnTo>
                <a:lnTo>
                  <a:pt x="1451" y="862"/>
                </a:lnTo>
                <a:lnTo>
                  <a:pt x="1450" y="861"/>
                </a:lnTo>
                <a:lnTo>
                  <a:pt x="1447" y="861"/>
                </a:lnTo>
                <a:lnTo>
                  <a:pt x="1446" y="859"/>
                </a:lnTo>
                <a:lnTo>
                  <a:pt x="1445" y="859"/>
                </a:lnTo>
                <a:lnTo>
                  <a:pt x="1439" y="853"/>
                </a:lnTo>
                <a:lnTo>
                  <a:pt x="1432" y="849"/>
                </a:lnTo>
                <a:lnTo>
                  <a:pt x="1431" y="848"/>
                </a:lnTo>
                <a:lnTo>
                  <a:pt x="1427" y="846"/>
                </a:lnTo>
                <a:lnTo>
                  <a:pt x="1426" y="845"/>
                </a:lnTo>
                <a:lnTo>
                  <a:pt x="1421" y="843"/>
                </a:lnTo>
                <a:lnTo>
                  <a:pt x="1420" y="843"/>
                </a:lnTo>
                <a:lnTo>
                  <a:pt x="1418" y="842"/>
                </a:lnTo>
                <a:lnTo>
                  <a:pt x="1413" y="841"/>
                </a:lnTo>
                <a:lnTo>
                  <a:pt x="1404" y="839"/>
                </a:lnTo>
                <a:lnTo>
                  <a:pt x="1399" y="838"/>
                </a:lnTo>
                <a:lnTo>
                  <a:pt x="1390" y="842"/>
                </a:lnTo>
                <a:lnTo>
                  <a:pt x="1384" y="842"/>
                </a:lnTo>
                <a:lnTo>
                  <a:pt x="1382" y="843"/>
                </a:lnTo>
                <a:lnTo>
                  <a:pt x="1377" y="844"/>
                </a:lnTo>
                <a:lnTo>
                  <a:pt x="1373" y="846"/>
                </a:lnTo>
                <a:lnTo>
                  <a:pt x="1367" y="848"/>
                </a:lnTo>
                <a:lnTo>
                  <a:pt x="1365" y="849"/>
                </a:lnTo>
                <a:lnTo>
                  <a:pt x="1355" y="853"/>
                </a:lnTo>
                <a:lnTo>
                  <a:pt x="1353" y="855"/>
                </a:lnTo>
                <a:lnTo>
                  <a:pt x="1349" y="855"/>
                </a:lnTo>
                <a:lnTo>
                  <a:pt x="1336" y="853"/>
                </a:lnTo>
                <a:lnTo>
                  <a:pt x="1328" y="851"/>
                </a:lnTo>
                <a:lnTo>
                  <a:pt x="1326" y="849"/>
                </a:lnTo>
                <a:lnTo>
                  <a:pt x="1324" y="849"/>
                </a:lnTo>
                <a:lnTo>
                  <a:pt x="1309" y="835"/>
                </a:lnTo>
                <a:lnTo>
                  <a:pt x="1309" y="834"/>
                </a:lnTo>
                <a:lnTo>
                  <a:pt x="1308" y="834"/>
                </a:lnTo>
                <a:lnTo>
                  <a:pt x="1308" y="832"/>
                </a:lnTo>
                <a:lnTo>
                  <a:pt x="1307" y="832"/>
                </a:lnTo>
                <a:lnTo>
                  <a:pt x="1297" y="821"/>
                </a:lnTo>
                <a:lnTo>
                  <a:pt x="1291" y="817"/>
                </a:lnTo>
                <a:lnTo>
                  <a:pt x="1291" y="815"/>
                </a:lnTo>
                <a:lnTo>
                  <a:pt x="1291" y="813"/>
                </a:lnTo>
                <a:lnTo>
                  <a:pt x="1290" y="812"/>
                </a:lnTo>
                <a:lnTo>
                  <a:pt x="1289" y="811"/>
                </a:lnTo>
                <a:lnTo>
                  <a:pt x="1289" y="809"/>
                </a:lnTo>
                <a:lnTo>
                  <a:pt x="1288" y="808"/>
                </a:lnTo>
                <a:lnTo>
                  <a:pt x="1287" y="807"/>
                </a:lnTo>
                <a:lnTo>
                  <a:pt x="1285" y="806"/>
                </a:lnTo>
                <a:lnTo>
                  <a:pt x="1282" y="802"/>
                </a:lnTo>
                <a:lnTo>
                  <a:pt x="1273" y="795"/>
                </a:lnTo>
                <a:lnTo>
                  <a:pt x="1273" y="793"/>
                </a:lnTo>
                <a:lnTo>
                  <a:pt x="1268" y="788"/>
                </a:lnTo>
                <a:lnTo>
                  <a:pt x="1265" y="786"/>
                </a:lnTo>
                <a:lnTo>
                  <a:pt x="1264" y="785"/>
                </a:lnTo>
                <a:lnTo>
                  <a:pt x="1262" y="785"/>
                </a:lnTo>
                <a:lnTo>
                  <a:pt x="1260" y="783"/>
                </a:lnTo>
                <a:lnTo>
                  <a:pt x="1259" y="783"/>
                </a:lnTo>
                <a:lnTo>
                  <a:pt x="1259" y="782"/>
                </a:lnTo>
                <a:lnTo>
                  <a:pt x="1257" y="779"/>
                </a:lnTo>
                <a:lnTo>
                  <a:pt x="1256" y="774"/>
                </a:lnTo>
                <a:lnTo>
                  <a:pt x="1254" y="772"/>
                </a:lnTo>
                <a:lnTo>
                  <a:pt x="1254" y="767"/>
                </a:lnTo>
                <a:lnTo>
                  <a:pt x="1251" y="763"/>
                </a:lnTo>
                <a:lnTo>
                  <a:pt x="1250" y="761"/>
                </a:lnTo>
                <a:lnTo>
                  <a:pt x="1250" y="758"/>
                </a:lnTo>
                <a:lnTo>
                  <a:pt x="1249" y="757"/>
                </a:lnTo>
                <a:lnTo>
                  <a:pt x="1248" y="760"/>
                </a:lnTo>
                <a:lnTo>
                  <a:pt x="1247" y="760"/>
                </a:lnTo>
                <a:lnTo>
                  <a:pt x="1246" y="759"/>
                </a:lnTo>
                <a:lnTo>
                  <a:pt x="1245" y="758"/>
                </a:lnTo>
                <a:lnTo>
                  <a:pt x="1243" y="757"/>
                </a:lnTo>
                <a:lnTo>
                  <a:pt x="1241" y="758"/>
                </a:lnTo>
                <a:lnTo>
                  <a:pt x="1241" y="757"/>
                </a:lnTo>
                <a:lnTo>
                  <a:pt x="1237" y="756"/>
                </a:lnTo>
                <a:lnTo>
                  <a:pt x="1234" y="754"/>
                </a:lnTo>
                <a:lnTo>
                  <a:pt x="1230" y="752"/>
                </a:lnTo>
                <a:lnTo>
                  <a:pt x="1220" y="752"/>
                </a:lnTo>
                <a:lnTo>
                  <a:pt x="1218" y="753"/>
                </a:lnTo>
                <a:lnTo>
                  <a:pt x="1216" y="752"/>
                </a:lnTo>
                <a:lnTo>
                  <a:pt x="1208" y="754"/>
                </a:lnTo>
                <a:lnTo>
                  <a:pt x="1204" y="756"/>
                </a:lnTo>
                <a:lnTo>
                  <a:pt x="1202" y="756"/>
                </a:lnTo>
                <a:lnTo>
                  <a:pt x="1201" y="757"/>
                </a:lnTo>
                <a:lnTo>
                  <a:pt x="1199" y="757"/>
                </a:lnTo>
                <a:lnTo>
                  <a:pt x="1199" y="758"/>
                </a:lnTo>
                <a:lnTo>
                  <a:pt x="1198" y="758"/>
                </a:lnTo>
                <a:lnTo>
                  <a:pt x="1193" y="760"/>
                </a:lnTo>
                <a:lnTo>
                  <a:pt x="1193" y="761"/>
                </a:lnTo>
                <a:lnTo>
                  <a:pt x="1191" y="761"/>
                </a:lnTo>
                <a:lnTo>
                  <a:pt x="1191" y="762"/>
                </a:lnTo>
                <a:lnTo>
                  <a:pt x="1189" y="762"/>
                </a:lnTo>
                <a:lnTo>
                  <a:pt x="1188" y="763"/>
                </a:lnTo>
                <a:lnTo>
                  <a:pt x="1181" y="766"/>
                </a:lnTo>
                <a:lnTo>
                  <a:pt x="1178" y="766"/>
                </a:lnTo>
                <a:lnTo>
                  <a:pt x="1177" y="767"/>
                </a:lnTo>
                <a:lnTo>
                  <a:pt x="1173" y="768"/>
                </a:lnTo>
                <a:lnTo>
                  <a:pt x="1171" y="769"/>
                </a:lnTo>
                <a:lnTo>
                  <a:pt x="1163" y="770"/>
                </a:lnTo>
                <a:lnTo>
                  <a:pt x="1158" y="772"/>
                </a:lnTo>
                <a:lnTo>
                  <a:pt x="1155" y="773"/>
                </a:lnTo>
                <a:lnTo>
                  <a:pt x="1155" y="773"/>
                </a:lnTo>
                <a:lnTo>
                  <a:pt x="1152" y="774"/>
                </a:lnTo>
                <a:lnTo>
                  <a:pt x="1147" y="776"/>
                </a:lnTo>
                <a:lnTo>
                  <a:pt x="1141" y="778"/>
                </a:lnTo>
                <a:lnTo>
                  <a:pt x="1140" y="778"/>
                </a:lnTo>
                <a:lnTo>
                  <a:pt x="1138" y="778"/>
                </a:lnTo>
                <a:lnTo>
                  <a:pt x="1133" y="776"/>
                </a:lnTo>
                <a:lnTo>
                  <a:pt x="1123" y="775"/>
                </a:lnTo>
                <a:lnTo>
                  <a:pt x="1122" y="776"/>
                </a:lnTo>
                <a:lnTo>
                  <a:pt x="1117" y="776"/>
                </a:lnTo>
                <a:lnTo>
                  <a:pt x="1117" y="776"/>
                </a:lnTo>
                <a:lnTo>
                  <a:pt x="1113" y="777"/>
                </a:lnTo>
                <a:lnTo>
                  <a:pt x="1111" y="778"/>
                </a:lnTo>
                <a:lnTo>
                  <a:pt x="1108" y="778"/>
                </a:lnTo>
                <a:lnTo>
                  <a:pt x="1097" y="782"/>
                </a:lnTo>
                <a:lnTo>
                  <a:pt x="1091" y="782"/>
                </a:lnTo>
                <a:lnTo>
                  <a:pt x="1089" y="783"/>
                </a:lnTo>
                <a:lnTo>
                  <a:pt x="1084" y="783"/>
                </a:lnTo>
                <a:lnTo>
                  <a:pt x="1080" y="781"/>
                </a:lnTo>
                <a:lnTo>
                  <a:pt x="1080" y="780"/>
                </a:lnTo>
                <a:lnTo>
                  <a:pt x="1074" y="777"/>
                </a:lnTo>
                <a:lnTo>
                  <a:pt x="1072" y="774"/>
                </a:lnTo>
                <a:lnTo>
                  <a:pt x="1070" y="772"/>
                </a:lnTo>
                <a:lnTo>
                  <a:pt x="1066" y="768"/>
                </a:lnTo>
                <a:lnTo>
                  <a:pt x="1065" y="768"/>
                </a:lnTo>
                <a:lnTo>
                  <a:pt x="1063" y="766"/>
                </a:lnTo>
                <a:lnTo>
                  <a:pt x="1060" y="765"/>
                </a:lnTo>
                <a:lnTo>
                  <a:pt x="1055" y="764"/>
                </a:lnTo>
                <a:lnTo>
                  <a:pt x="1054" y="763"/>
                </a:lnTo>
                <a:lnTo>
                  <a:pt x="1050" y="763"/>
                </a:lnTo>
                <a:lnTo>
                  <a:pt x="1043" y="764"/>
                </a:lnTo>
                <a:lnTo>
                  <a:pt x="1038" y="765"/>
                </a:lnTo>
                <a:lnTo>
                  <a:pt x="1036" y="765"/>
                </a:lnTo>
                <a:lnTo>
                  <a:pt x="1033" y="766"/>
                </a:lnTo>
                <a:lnTo>
                  <a:pt x="1028" y="768"/>
                </a:lnTo>
                <a:lnTo>
                  <a:pt x="1027" y="769"/>
                </a:lnTo>
                <a:lnTo>
                  <a:pt x="1020" y="770"/>
                </a:lnTo>
                <a:lnTo>
                  <a:pt x="1019" y="771"/>
                </a:lnTo>
                <a:lnTo>
                  <a:pt x="1017" y="772"/>
                </a:lnTo>
                <a:lnTo>
                  <a:pt x="1016" y="773"/>
                </a:lnTo>
                <a:lnTo>
                  <a:pt x="1015" y="775"/>
                </a:lnTo>
                <a:lnTo>
                  <a:pt x="1014" y="778"/>
                </a:lnTo>
                <a:lnTo>
                  <a:pt x="1013" y="780"/>
                </a:lnTo>
                <a:lnTo>
                  <a:pt x="1012" y="782"/>
                </a:lnTo>
                <a:lnTo>
                  <a:pt x="1011" y="784"/>
                </a:lnTo>
                <a:lnTo>
                  <a:pt x="1010" y="785"/>
                </a:lnTo>
                <a:lnTo>
                  <a:pt x="1006" y="787"/>
                </a:lnTo>
                <a:lnTo>
                  <a:pt x="1003" y="796"/>
                </a:lnTo>
                <a:lnTo>
                  <a:pt x="1003" y="802"/>
                </a:lnTo>
                <a:lnTo>
                  <a:pt x="1005" y="808"/>
                </a:lnTo>
                <a:lnTo>
                  <a:pt x="1009" y="811"/>
                </a:lnTo>
                <a:lnTo>
                  <a:pt x="1011" y="811"/>
                </a:lnTo>
                <a:lnTo>
                  <a:pt x="1009" y="802"/>
                </a:lnTo>
                <a:lnTo>
                  <a:pt x="1006" y="800"/>
                </a:lnTo>
                <a:lnTo>
                  <a:pt x="1006" y="798"/>
                </a:lnTo>
                <a:lnTo>
                  <a:pt x="1006" y="796"/>
                </a:lnTo>
                <a:lnTo>
                  <a:pt x="1006" y="795"/>
                </a:lnTo>
                <a:lnTo>
                  <a:pt x="1009" y="792"/>
                </a:lnTo>
                <a:lnTo>
                  <a:pt x="1015" y="791"/>
                </a:lnTo>
                <a:lnTo>
                  <a:pt x="1019" y="788"/>
                </a:lnTo>
                <a:lnTo>
                  <a:pt x="1024" y="788"/>
                </a:lnTo>
                <a:lnTo>
                  <a:pt x="1028" y="785"/>
                </a:lnTo>
                <a:lnTo>
                  <a:pt x="1033" y="784"/>
                </a:lnTo>
                <a:lnTo>
                  <a:pt x="1036" y="781"/>
                </a:lnTo>
                <a:lnTo>
                  <a:pt x="1047" y="778"/>
                </a:lnTo>
                <a:lnTo>
                  <a:pt x="1051" y="778"/>
                </a:lnTo>
                <a:lnTo>
                  <a:pt x="1053" y="779"/>
                </a:lnTo>
                <a:lnTo>
                  <a:pt x="1060" y="789"/>
                </a:lnTo>
                <a:lnTo>
                  <a:pt x="1063" y="792"/>
                </a:lnTo>
                <a:lnTo>
                  <a:pt x="1064" y="792"/>
                </a:lnTo>
                <a:lnTo>
                  <a:pt x="1066" y="794"/>
                </a:lnTo>
                <a:lnTo>
                  <a:pt x="1067" y="794"/>
                </a:lnTo>
                <a:lnTo>
                  <a:pt x="1069" y="795"/>
                </a:lnTo>
                <a:lnTo>
                  <a:pt x="1073" y="801"/>
                </a:lnTo>
                <a:lnTo>
                  <a:pt x="1077" y="803"/>
                </a:lnTo>
                <a:lnTo>
                  <a:pt x="1079" y="806"/>
                </a:lnTo>
                <a:lnTo>
                  <a:pt x="1084" y="810"/>
                </a:lnTo>
                <a:lnTo>
                  <a:pt x="1090" y="811"/>
                </a:lnTo>
                <a:lnTo>
                  <a:pt x="1105" y="810"/>
                </a:lnTo>
                <a:lnTo>
                  <a:pt x="1109" y="809"/>
                </a:lnTo>
                <a:lnTo>
                  <a:pt x="1113" y="806"/>
                </a:lnTo>
                <a:lnTo>
                  <a:pt x="1114" y="803"/>
                </a:lnTo>
                <a:lnTo>
                  <a:pt x="1116" y="801"/>
                </a:lnTo>
                <a:lnTo>
                  <a:pt x="1119" y="800"/>
                </a:lnTo>
                <a:lnTo>
                  <a:pt x="1120" y="798"/>
                </a:lnTo>
                <a:lnTo>
                  <a:pt x="1121" y="797"/>
                </a:lnTo>
                <a:lnTo>
                  <a:pt x="1123" y="795"/>
                </a:lnTo>
                <a:lnTo>
                  <a:pt x="1126" y="793"/>
                </a:lnTo>
                <a:lnTo>
                  <a:pt x="1127" y="792"/>
                </a:lnTo>
                <a:lnTo>
                  <a:pt x="1130" y="793"/>
                </a:lnTo>
                <a:lnTo>
                  <a:pt x="1139" y="793"/>
                </a:lnTo>
                <a:lnTo>
                  <a:pt x="1140" y="794"/>
                </a:lnTo>
                <a:lnTo>
                  <a:pt x="1160" y="793"/>
                </a:lnTo>
                <a:lnTo>
                  <a:pt x="1163" y="792"/>
                </a:lnTo>
                <a:lnTo>
                  <a:pt x="1164" y="792"/>
                </a:lnTo>
                <a:lnTo>
                  <a:pt x="1172" y="789"/>
                </a:lnTo>
                <a:lnTo>
                  <a:pt x="1176" y="789"/>
                </a:lnTo>
                <a:lnTo>
                  <a:pt x="1176" y="788"/>
                </a:lnTo>
                <a:lnTo>
                  <a:pt x="1178" y="789"/>
                </a:lnTo>
                <a:lnTo>
                  <a:pt x="1184" y="787"/>
                </a:lnTo>
                <a:lnTo>
                  <a:pt x="1184" y="784"/>
                </a:lnTo>
                <a:lnTo>
                  <a:pt x="1182" y="783"/>
                </a:lnTo>
                <a:lnTo>
                  <a:pt x="1183" y="782"/>
                </a:lnTo>
                <a:lnTo>
                  <a:pt x="1184" y="782"/>
                </a:lnTo>
                <a:lnTo>
                  <a:pt x="1184" y="785"/>
                </a:lnTo>
                <a:lnTo>
                  <a:pt x="1186" y="785"/>
                </a:lnTo>
                <a:lnTo>
                  <a:pt x="1188" y="784"/>
                </a:lnTo>
                <a:lnTo>
                  <a:pt x="1192" y="784"/>
                </a:lnTo>
                <a:lnTo>
                  <a:pt x="1200" y="780"/>
                </a:lnTo>
                <a:lnTo>
                  <a:pt x="1208" y="779"/>
                </a:lnTo>
                <a:lnTo>
                  <a:pt x="1213" y="779"/>
                </a:lnTo>
                <a:lnTo>
                  <a:pt x="1218" y="777"/>
                </a:lnTo>
                <a:lnTo>
                  <a:pt x="1222" y="777"/>
                </a:lnTo>
                <a:lnTo>
                  <a:pt x="1226" y="779"/>
                </a:lnTo>
                <a:lnTo>
                  <a:pt x="1227" y="779"/>
                </a:lnTo>
                <a:lnTo>
                  <a:pt x="1228" y="781"/>
                </a:lnTo>
                <a:lnTo>
                  <a:pt x="1231" y="783"/>
                </a:lnTo>
                <a:lnTo>
                  <a:pt x="1233" y="787"/>
                </a:lnTo>
                <a:lnTo>
                  <a:pt x="1234" y="788"/>
                </a:lnTo>
                <a:lnTo>
                  <a:pt x="1237" y="796"/>
                </a:lnTo>
                <a:lnTo>
                  <a:pt x="1239" y="797"/>
                </a:lnTo>
                <a:lnTo>
                  <a:pt x="1240" y="801"/>
                </a:lnTo>
                <a:lnTo>
                  <a:pt x="1241" y="803"/>
                </a:lnTo>
                <a:lnTo>
                  <a:pt x="1242" y="806"/>
                </a:lnTo>
                <a:lnTo>
                  <a:pt x="1243" y="807"/>
                </a:lnTo>
                <a:lnTo>
                  <a:pt x="1245" y="811"/>
                </a:lnTo>
                <a:lnTo>
                  <a:pt x="1246" y="812"/>
                </a:lnTo>
                <a:lnTo>
                  <a:pt x="1249" y="816"/>
                </a:lnTo>
                <a:lnTo>
                  <a:pt x="1251" y="819"/>
                </a:lnTo>
                <a:lnTo>
                  <a:pt x="1251" y="820"/>
                </a:lnTo>
                <a:lnTo>
                  <a:pt x="1255" y="822"/>
                </a:lnTo>
                <a:lnTo>
                  <a:pt x="1256" y="825"/>
                </a:lnTo>
                <a:lnTo>
                  <a:pt x="1258" y="827"/>
                </a:lnTo>
                <a:lnTo>
                  <a:pt x="1260" y="832"/>
                </a:lnTo>
                <a:lnTo>
                  <a:pt x="1263" y="836"/>
                </a:lnTo>
                <a:lnTo>
                  <a:pt x="1263" y="836"/>
                </a:lnTo>
                <a:lnTo>
                  <a:pt x="1264" y="838"/>
                </a:lnTo>
                <a:lnTo>
                  <a:pt x="1265" y="839"/>
                </a:lnTo>
                <a:lnTo>
                  <a:pt x="1267" y="838"/>
                </a:lnTo>
                <a:lnTo>
                  <a:pt x="1267" y="836"/>
                </a:lnTo>
                <a:lnTo>
                  <a:pt x="1268" y="836"/>
                </a:lnTo>
                <a:lnTo>
                  <a:pt x="1269" y="838"/>
                </a:lnTo>
                <a:lnTo>
                  <a:pt x="1267" y="838"/>
                </a:lnTo>
                <a:lnTo>
                  <a:pt x="1265" y="840"/>
                </a:lnTo>
                <a:lnTo>
                  <a:pt x="1266" y="841"/>
                </a:lnTo>
                <a:lnTo>
                  <a:pt x="1268" y="841"/>
                </a:lnTo>
                <a:lnTo>
                  <a:pt x="1269" y="840"/>
                </a:lnTo>
                <a:lnTo>
                  <a:pt x="1269" y="839"/>
                </a:lnTo>
                <a:lnTo>
                  <a:pt x="1271" y="839"/>
                </a:lnTo>
                <a:lnTo>
                  <a:pt x="1271" y="840"/>
                </a:lnTo>
                <a:lnTo>
                  <a:pt x="1267" y="842"/>
                </a:lnTo>
                <a:lnTo>
                  <a:pt x="1268" y="843"/>
                </a:lnTo>
                <a:lnTo>
                  <a:pt x="1269" y="844"/>
                </a:lnTo>
                <a:lnTo>
                  <a:pt x="1270" y="844"/>
                </a:lnTo>
                <a:lnTo>
                  <a:pt x="1272" y="842"/>
                </a:lnTo>
                <a:lnTo>
                  <a:pt x="1274" y="845"/>
                </a:lnTo>
                <a:lnTo>
                  <a:pt x="1277" y="847"/>
                </a:lnTo>
                <a:lnTo>
                  <a:pt x="1277" y="848"/>
                </a:lnTo>
                <a:lnTo>
                  <a:pt x="1275" y="848"/>
                </a:lnTo>
                <a:lnTo>
                  <a:pt x="1273" y="846"/>
                </a:lnTo>
                <a:lnTo>
                  <a:pt x="1272" y="846"/>
                </a:lnTo>
                <a:lnTo>
                  <a:pt x="1272" y="848"/>
                </a:lnTo>
                <a:lnTo>
                  <a:pt x="1274" y="850"/>
                </a:lnTo>
                <a:lnTo>
                  <a:pt x="1278" y="851"/>
                </a:lnTo>
                <a:lnTo>
                  <a:pt x="1277" y="850"/>
                </a:lnTo>
                <a:lnTo>
                  <a:pt x="1277" y="849"/>
                </a:lnTo>
                <a:lnTo>
                  <a:pt x="1277" y="849"/>
                </a:lnTo>
                <a:lnTo>
                  <a:pt x="1279" y="851"/>
                </a:lnTo>
                <a:lnTo>
                  <a:pt x="1280" y="853"/>
                </a:lnTo>
                <a:lnTo>
                  <a:pt x="1281" y="853"/>
                </a:lnTo>
                <a:lnTo>
                  <a:pt x="1281" y="854"/>
                </a:lnTo>
                <a:lnTo>
                  <a:pt x="1282" y="854"/>
                </a:lnTo>
                <a:lnTo>
                  <a:pt x="1282" y="853"/>
                </a:lnTo>
                <a:lnTo>
                  <a:pt x="1284" y="854"/>
                </a:lnTo>
                <a:lnTo>
                  <a:pt x="1284" y="855"/>
                </a:lnTo>
                <a:lnTo>
                  <a:pt x="1282" y="854"/>
                </a:lnTo>
                <a:lnTo>
                  <a:pt x="1282" y="855"/>
                </a:lnTo>
                <a:lnTo>
                  <a:pt x="1284" y="856"/>
                </a:lnTo>
                <a:lnTo>
                  <a:pt x="1287" y="859"/>
                </a:lnTo>
                <a:lnTo>
                  <a:pt x="1289" y="856"/>
                </a:lnTo>
                <a:lnTo>
                  <a:pt x="1290" y="856"/>
                </a:lnTo>
                <a:lnTo>
                  <a:pt x="1290" y="855"/>
                </a:lnTo>
                <a:lnTo>
                  <a:pt x="1291" y="855"/>
                </a:lnTo>
                <a:lnTo>
                  <a:pt x="1291" y="854"/>
                </a:lnTo>
                <a:lnTo>
                  <a:pt x="1288" y="853"/>
                </a:lnTo>
                <a:lnTo>
                  <a:pt x="1288" y="852"/>
                </a:lnTo>
                <a:lnTo>
                  <a:pt x="1290" y="852"/>
                </a:lnTo>
                <a:lnTo>
                  <a:pt x="1291" y="853"/>
                </a:lnTo>
                <a:lnTo>
                  <a:pt x="1292" y="853"/>
                </a:lnTo>
                <a:lnTo>
                  <a:pt x="1293" y="855"/>
                </a:lnTo>
                <a:lnTo>
                  <a:pt x="1296" y="855"/>
                </a:lnTo>
                <a:lnTo>
                  <a:pt x="1296" y="856"/>
                </a:lnTo>
                <a:lnTo>
                  <a:pt x="1295" y="856"/>
                </a:lnTo>
                <a:lnTo>
                  <a:pt x="1292" y="855"/>
                </a:lnTo>
                <a:lnTo>
                  <a:pt x="1292" y="856"/>
                </a:lnTo>
                <a:lnTo>
                  <a:pt x="1287" y="860"/>
                </a:lnTo>
                <a:lnTo>
                  <a:pt x="1291" y="861"/>
                </a:lnTo>
                <a:lnTo>
                  <a:pt x="1291" y="862"/>
                </a:lnTo>
                <a:lnTo>
                  <a:pt x="1294" y="863"/>
                </a:lnTo>
                <a:lnTo>
                  <a:pt x="1294" y="864"/>
                </a:lnTo>
                <a:lnTo>
                  <a:pt x="1297" y="865"/>
                </a:lnTo>
                <a:lnTo>
                  <a:pt x="1297" y="867"/>
                </a:lnTo>
                <a:lnTo>
                  <a:pt x="1300" y="868"/>
                </a:lnTo>
                <a:lnTo>
                  <a:pt x="1303" y="873"/>
                </a:lnTo>
                <a:lnTo>
                  <a:pt x="1305" y="874"/>
                </a:lnTo>
                <a:lnTo>
                  <a:pt x="1308" y="877"/>
                </a:lnTo>
                <a:lnTo>
                  <a:pt x="1309" y="878"/>
                </a:lnTo>
                <a:lnTo>
                  <a:pt x="1314" y="884"/>
                </a:lnTo>
                <a:lnTo>
                  <a:pt x="1315" y="886"/>
                </a:lnTo>
                <a:lnTo>
                  <a:pt x="1318" y="888"/>
                </a:lnTo>
                <a:lnTo>
                  <a:pt x="1321" y="891"/>
                </a:lnTo>
                <a:lnTo>
                  <a:pt x="1328" y="896"/>
                </a:lnTo>
                <a:lnTo>
                  <a:pt x="1328" y="897"/>
                </a:lnTo>
                <a:lnTo>
                  <a:pt x="1329" y="898"/>
                </a:lnTo>
                <a:lnTo>
                  <a:pt x="1332" y="897"/>
                </a:lnTo>
                <a:lnTo>
                  <a:pt x="1336" y="899"/>
                </a:lnTo>
                <a:lnTo>
                  <a:pt x="1337" y="902"/>
                </a:lnTo>
                <a:lnTo>
                  <a:pt x="1338" y="903"/>
                </a:lnTo>
                <a:lnTo>
                  <a:pt x="1339" y="900"/>
                </a:lnTo>
                <a:lnTo>
                  <a:pt x="1340" y="899"/>
                </a:lnTo>
                <a:lnTo>
                  <a:pt x="1341" y="896"/>
                </a:lnTo>
                <a:lnTo>
                  <a:pt x="1343" y="896"/>
                </a:lnTo>
                <a:lnTo>
                  <a:pt x="1343" y="898"/>
                </a:lnTo>
                <a:lnTo>
                  <a:pt x="1346" y="900"/>
                </a:lnTo>
                <a:lnTo>
                  <a:pt x="1348" y="901"/>
                </a:lnTo>
                <a:lnTo>
                  <a:pt x="1350" y="901"/>
                </a:lnTo>
                <a:lnTo>
                  <a:pt x="1347" y="898"/>
                </a:lnTo>
                <a:lnTo>
                  <a:pt x="1345" y="898"/>
                </a:lnTo>
                <a:lnTo>
                  <a:pt x="1345" y="897"/>
                </a:lnTo>
                <a:lnTo>
                  <a:pt x="1348" y="897"/>
                </a:lnTo>
                <a:lnTo>
                  <a:pt x="1350" y="900"/>
                </a:lnTo>
                <a:lnTo>
                  <a:pt x="1351" y="900"/>
                </a:lnTo>
                <a:lnTo>
                  <a:pt x="1350" y="900"/>
                </a:lnTo>
                <a:lnTo>
                  <a:pt x="1350" y="902"/>
                </a:lnTo>
                <a:lnTo>
                  <a:pt x="1351" y="902"/>
                </a:lnTo>
                <a:lnTo>
                  <a:pt x="1353" y="903"/>
                </a:lnTo>
                <a:lnTo>
                  <a:pt x="1352" y="904"/>
                </a:lnTo>
                <a:lnTo>
                  <a:pt x="1353" y="905"/>
                </a:lnTo>
                <a:lnTo>
                  <a:pt x="1353" y="906"/>
                </a:lnTo>
                <a:lnTo>
                  <a:pt x="1356" y="907"/>
                </a:lnTo>
                <a:lnTo>
                  <a:pt x="1358" y="909"/>
                </a:lnTo>
                <a:lnTo>
                  <a:pt x="1363" y="912"/>
                </a:lnTo>
                <a:lnTo>
                  <a:pt x="1365" y="916"/>
                </a:lnTo>
                <a:lnTo>
                  <a:pt x="1367" y="916"/>
                </a:lnTo>
                <a:lnTo>
                  <a:pt x="1366" y="918"/>
                </a:lnTo>
                <a:lnTo>
                  <a:pt x="1369" y="921"/>
                </a:lnTo>
                <a:lnTo>
                  <a:pt x="1370" y="924"/>
                </a:lnTo>
                <a:lnTo>
                  <a:pt x="1371" y="924"/>
                </a:lnTo>
                <a:lnTo>
                  <a:pt x="1371" y="925"/>
                </a:lnTo>
                <a:lnTo>
                  <a:pt x="1373" y="926"/>
                </a:lnTo>
                <a:lnTo>
                  <a:pt x="1373" y="927"/>
                </a:lnTo>
                <a:lnTo>
                  <a:pt x="1373" y="927"/>
                </a:lnTo>
                <a:lnTo>
                  <a:pt x="1375" y="929"/>
                </a:lnTo>
                <a:lnTo>
                  <a:pt x="1377" y="929"/>
                </a:lnTo>
                <a:lnTo>
                  <a:pt x="1379" y="931"/>
                </a:lnTo>
                <a:lnTo>
                  <a:pt x="1379" y="934"/>
                </a:lnTo>
                <a:lnTo>
                  <a:pt x="1381" y="934"/>
                </a:lnTo>
                <a:lnTo>
                  <a:pt x="1382" y="937"/>
                </a:lnTo>
                <a:lnTo>
                  <a:pt x="1385" y="941"/>
                </a:lnTo>
                <a:lnTo>
                  <a:pt x="1388" y="946"/>
                </a:lnTo>
                <a:lnTo>
                  <a:pt x="1389" y="946"/>
                </a:lnTo>
                <a:lnTo>
                  <a:pt x="1389" y="949"/>
                </a:lnTo>
                <a:lnTo>
                  <a:pt x="1387" y="950"/>
                </a:lnTo>
                <a:lnTo>
                  <a:pt x="1387" y="951"/>
                </a:lnTo>
                <a:lnTo>
                  <a:pt x="1389" y="951"/>
                </a:lnTo>
                <a:lnTo>
                  <a:pt x="1389" y="952"/>
                </a:lnTo>
                <a:lnTo>
                  <a:pt x="1380" y="957"/>
                </a:lnTo>
                <a:lnTo>
                  <a:pt x="1367" y="960"/>
                </a:lnTo>
                <a:lnTo>
                  <a:pt x="1356" y="958"/>
                </a:lnTo>
                <a:lnTo>
                  <a:pt x="1349" y="963"/>
                </a:lnTo>
                <a:lnTo>
                  <a:pt x="1330" y="1007"/>
                </a:lnTo>
                <a:lnTo>
                  <a:pt x="1331" y="1013"/>
                </a:lnTo>
                <a:lnTo>
                  <a:pt x="1341" y="1024"/>
                </a:lnTo>
                <a:lnTo>
                  <a:pt x="1325" y="1038"/>
                </a:lnTo>
                <a:lnTo>
                  <a:pt x="1319" y="1038"/>
                </a:lnTo>
                <a:lnTo>
                  <a:pt x="1306" y="1026"/>
                </a:lnTo>
                <a:lnTo>
                  <a:pt x="1303" y="1017"/>
                </a:lnTo>
                <a:lnTo>
                  <a:pt x="1294" y="1012"/>
                </a:lnTo>
                <a:lnTo>
                  <a:pt x="1291" y="1004"/>
                </a:lnTo>
                <a:lnTo>
                  <a:pt x="1277" y="993"/>
                </a:lnTo>
                <a:lnTo>
                  <a:pt x="1281" y="971"/>
                </a:lnTo>
                <a:lnTo>
                  <a:pt x="1273" y="940"/>
                </a:lnTo>
                <a:lnTo>
                  <a:pt x="1288" y="920"/>
                </a:lnTo>
                <a:lnTo>
                  <a:pt x="1288" y="913"/>
                </a:lnTo>
                <a:lnTo>
                  <a:pt x="1267" y="912"/>
                </a:lnTo>
                <a:lnTo>
                  <a:pt x="1252" y="891"/>
                </a:lnTo>
                <a:lnTo>
                  <a:pt x="1225" y="874"/>
                </a:lnTo>
                <a:lnTo>
                  <a:pt x="1222" y="880"/>
                </a:lnTo>
                <a:lnTo>
                  <a:pt x="1223" y="897"/>
                </a:lnTo>
                <a:lnTo>
                  <a:pt x="1203" y="919"/>
                </a:lnTo>
                <a:lnTo>
                  <a:pt x="1189" y="921"/>
                </a:lnTo>
                <a:lnTo>
                  <a:pt x="1155" y="912"/>
                </a:lnTo>
                <a:lnTo>
                  <a:pt x="1122" y="937"/>
                </a:lnTo>
                <a:lnTo>
                  <a:pt x="1122" y="941"/>
                </a:lnTo>
                <a:lnTo>
                  <a:pt x="1163" y="944"/>
                </a:lnTo>
                <a:lnTo>
                  <a:pt x="1170" y="950"/>
                </a:lnTo>
                <a:lnTo>
                  <a:pt x="1171" y="957"/>
                </a:lnTo>
                <a:lnTo>
                  <a:pt x="1164" y="963"/>
                </a:lnTo>
                <a:lnTo>
                  <a:pt x="1132" y="968"/>
                </a:lnTo>
                <a:lnTo>
                  <a:pt x="1125" y="984"/>
                </a:lnTo>
                <a:lnTo>
                  <a:pt x="1129" y="993"/>
                </a:lnTo>
                <a:lnTo>
                  <a:pt x="1128" y="997"/>
                </a:lnTo>
                <a:lnTo>
                  <a:pt x="1106" y="1006"/>
                </a:lnTo>
                <a:lnTo>
                  <a:pt x="1073" y="1016"/>
                </a:lnTo>
                <a:lnTo>
                  <a:pt x="1054" y="1015"/>
                </a:lnTo>
                <a:lnTo>
                  <a:pt x="1048" y="1012"/>
                </a:lnTo>
                <a:lnTo>
                  <a:pt x="1044" y="1004"/>
                </a:lnTo>
                <a:lnTo>
                  <a:pt x="1051" y="983"/>
                </a:lnTo>
                <a:lnTo>
                  <a:pt x="1051" y="972"/>
                </a:lnTo>
                <a:lnTo>
                  <a:pt x="1047" y="967"/>
                </a:lnTo>
                <a:lnTo>
                  <a:pt x="980" y="959"/>
                </a:lnTo>
                <a:lnTo>
                  <a:pt x="976" y="984"/>
                </a:lnTo>
                <a:lnTo>
                  <a:pt x="966" y="995"/>
                </a:lnTo>
                <a:lnTo>
                  <a:pt x="956" y="1016"/>
                </a:lnTo>
                <a:lnTo>
                  <a:pt x="891" y="1010"/>
                </a:lnTo>
                <a:lnTo>
                  <a:pt x="888" y="1008"/>
                </a:lnTo>
                <a:lnTo>
                  <a:pt x="898" y="1002"/>
                </a:lnTo>
                <a:lnTo>
                  <a:pt x="898" y="998"/>
                </a:lnTo>
                <a:lnTo>
                  <a:pt x="883" y="983"/>
                </a:lnTo>
                <a:lnTo>
                  <a:pt x="856" y="1005"/>
                </a:lnTo>
                <a:lnTo>
                  <a:pt x="852" y="1031"/>
                </a:lnTo>
                <a:lnTo>
                  <a:pt x="837" y="1052"/>
                </a:lnTo>
                <a:lnTo>
                  <a:pt x="832" y="1055"/>
                </a:lnTo>
                <a:lnTo>
                  <a:pt x="824" y="1050"/>
                </a:lnTo>
                <a:lnTo>
                  <a:pt x="803" y="1051"/>
                </a:lnTo>
                <a:lnTo>
                  <a:pt x="792" y="1060"/>
                </a:lnTo>
                <a:lnTo>
                  <a:pt x="775" y="1082"/>
                </a:lnTo>
                <a:lnTo>
                  <a:pt x="778" y="1102"/>
                </a:lnTo>
                <a:lnTo>
                  <a:pt x="774" y="1112"/>
                </a:lnTo>
                <a:lnTo>
                  <a:pt x="761" y="1119"/>
                </a:lnTo>
                <a:lnTo>
                  <a:pt x="766" y="1130"/>
                </a:lnTo>
                <a:lnTo>
                  <a:pt x="749" y="1147"/>
                </a:lnTo>
                <a:lnTo>
                  <a:pt x="744" y="1159"/>
                </a:lnTo>
                <a:lnTo>
                  <a:pt x="708" y="1161"/>
                </a:lnTo>
                <a:lnTo>
                  <a:pt x="698" y="1154"/>
                </a:lnTo>
                <a:lnTo>
                  <a:pt x="687" y="1153"/>
                </a:lnTo>
                <a:lnTo>
                  <a:pt x="689" y="1141"/>
                </a:lnTo>
                <a:lnTo>
                  <a:pt x="684" y="1137"/>
                </a:lnTo>
                <a:lnTo>
                  <a:pt x="671" y="1140"/>
                </a:lnTo>
                <a:lnTo>
                  <a:pt x="665" y="1151"/>
                </a:lnTo>
                <a:lnTo>
                  <a:pt x="659" y="1154"/>
                </a:lnTo>
                <a:lnTo>
                  <a:pt x="645" y="1153"/>
                </a:lnTo>
                <a:lnTo>
                  <a:pt x="633" y="1147"/>
                </a:lnTo>
                <a:lnTo>
                  <a:pt x="632" y="1133"/>
                </a:lnTo>
                <a:lnTo>
                  <a:pt x="626" y="1130"/>
                </a:lnTo>
                <a:lnTo>
                  <a:pt x="606" y="1131"/>
                </a:lnTo>
                <a:lnTo>
                  <a:pt x="591" y="1147"/>
                </a:lnTo>
                <a:lnTo>
                  <a:pt x="552" y="1162"/>
                </a:lnTo>
                <a:lnTo>
                  <a:pt x="531" y="1148"/>
                </a:lnTo>
                <a:lnTo>
                  <a:pt x="521" y="1151"/>
                </a:lnTo>
                <a:lnTo>
                  <a:pt x="509" y="1147"/>
                </a:lnTo>
                <a:lnTo>
                  <a:pt x="507" y="1145"/>
                </a:lnTo>
                <a:lnTo>
                  <a:pt x="509" y="1139"/>
                </a:lnTo>
                <a:lnTo>
                  <a:pt x="524" y="1129"/>
                </a:lnTo>
                <a:lnTo>
                  <a:pt x="525" y="1125"/>
                </a:lnTo>
                <a:lnTo>
                  <a:pt x="519" y="1119"/>
                </a:lnTo>
                <a:lnTo>
                  <a:pt x="488" y="1106"/>
                </a:lnTo>
                <a:lnTo>
                  <a:pt x="486" y="1099"/>
                </a:lnTo>
                <a:lnTo>
                  <a:pt x="490" y="1090"/>
                </a:lnTo>
                <a:lnTo>
                  <a:pt x="490" y="1084"/>
                </a:lnTo>
                <a:lnTo>
                  <a:pt x="474" y="1074"/>
                </a:lnTo>
                <a:lnTo>
                  <a:pt x="466" y="1074"/>
                </a:lnTo>
                <a:lnTo>
                  <a:pt x="460" y="1059"/>
                </a:lnTo>
                <a:lnTo>
                  <a:pt x="442" y="1053"/>
                </a:lnTo>
                <a:lnTo>
                  <a:pt x="441" y="1043"/>
                </a:lnTo>
                <a:lnTo>
                  <a:pt x="444" y="1025"/>
                </a:lnTo>
                <a:lnTo>
                  <a:pt x="414" y="1000"/>
                </a:lnTo>
                <a:lnTo>
                  <a:pt x="410" y="992"/>
                </a:lnTo>
                <a:lnTo>
                  <a:pt x="409" y="975"/>
                </a:lnTo>
                <a:lnTo>
                  <a:pt x="398" y="957"/>
                </a:lnTo>
                <a:lnTo>
                  <a:pt x="368" y="943"/>
                </a:lnTo>
                <a:lnTo>
                  <a:pt x="354" y="942"/>
                </a:lnTo>
                <a:lnTo>
                  <a:pt x="332" y="910"/>
                </a:lnTo>
                <a:lnTo>
                  <a:pt x="311" y="887"/>
                </a:lnTo>
                <a:lnTo>
                  <a:pt x="305" y="868"/>
                </a:lnTo>
                <a:lnTo>
                  <a:pt x="289" y="864"/>
                </a:lnTo>
                <a:lnTo>
                  <a:pt x="286" y="845"/>
                </a:lnTo>
                <a:lnTo>
                  <a:pt x="279" y="838"/>
                </a:lnTo>
                <a:lnTo>
                  <a:pt x="282" y="823"/>
                </a:lnTo>
                <a:lnTo>
                  <a:pt x="275" y="814"/>
                </a:lnTo>
                <a:lnTo>
                  <a:pt x="273" y="804"/>
                </a:lnTo>
                <a:lnTo>
                  <a:pt x="263" y="805"/>
                </a:lnTo>
                <a:lnTo>
                  <a:pt x="255" y="813"/>
                </a:lnTo>
                <a:lnTo>
                  <a:pt x="245" y="816"/>
                </a:lnTo>
                <a:lnTo>
                  <a:pt x="235" y="806"/>
                </a:lnTo>
                <a:lnTo>
                  <a:pt x="227" y="806"/>
                </a:lnTo>
                <a:lnTo>
                  <a:pt x="221" y="795"/>
                </a:lnTo>
                <a:lnTo>
                  <a:pt x="217" y="793"/>
                </a:lnTo>
                <a:lnTo>
                  <a:pt x="218" y="785"/>
                </a:lnTo>
                <a:lnTo>
                  <a:pt x="212" y="767"/>
                </a:lnTo>
                <a:lnTo>
                  <a:pt x="233" y="740"/>
                </a:lnTo>
                <a:lnTo>
                  <a:pt x="233" y="707"/>
                </a:lnTo>
                <a:lnTo>
                  <a:pt x="247" y="689"/>
                </a:lnTo>
                <a:lnTo>
                  <a:pt x="273" y="676"/>
                </a:lnTo>
                <a:lnTo>
                  <a:pt x="278" y="668"/>
                </a:lnTo>
                <a:lnTo>
                  <a:pt x="281" y="655"/>
                </a:lnTo>
                <a:lnTo>
                  <a:pt x="263" y="641"/>
                </a:lnTo>
                <a:lnTo>
                  <a:pt x="246" y="618"/>
                </a:lnTo>
                <a:lnTo>
                  <a:pt x="242" y="594"/>
                </a:lnTo>
                <a:lnTo>
                  <a:pt x="204" y="574"/>
                </a:lnTo>
                <a:lnTo>
                  <a:pt x="202" y="557"/>
                </a:lnTo>
                <a:lnTo>
                  <a:pt x="195" y="547"/>
                </a:lnTo>
                <a:lnTo>
                  <a:pt x="178" y="545"/>
                </a:lnTo>
                <a:lnTo>
                  <a:pt x="175" y="541"/>
                </a:lnTo>
                <a:lnTo>
                  <a:pt x="175" y="531"/>
                </a:lnTo>
                <a:lnTo>
                  <a:pt x="150" y="543"/>
                </a:lnTo>
                <a:lnTo>
                  <a:pt x="143" y="542"/>
                </a:lnTo>
                <a:lnTo>
                  <a:pt x="136" y="525"/>
                </a:lnTo>
                <a:lnTo>
                  <a:pt x="117" y="524"/>
                </a:lnTo>
                <a:lnTo>
                  <a:pt x="111" y="513"/>
                </a:lnTo>
                <a:lnTo>
                  <a:pt x="116" y="499"/>
                </a:lnTo>
                <a:lnTo>
                  <a:pt x="111" y="495"/>
                </a:lnTo>
                <a:lnTo>
                  <a:pt x="110" y="481"/>
                </a:lnTo>
                <a:lnTo>
                  <a:pt x="107" y="476"/>
                </a:lnTo>
                <a:lnTo>
                  <a:pt x="93" y="473"/>
                </a:lnTo>
                <a:lnTo>
                  <a:pt x="68" y="480"/>
                </a:lnTo>
                <a:lnTo>
                  <a:pt x="56" y="479"/>
                </a:lnTo>
                <a:lnTo>
                  <a:pt x="51" y="472"/>
                </a:lnTo>
                <a:lnTo>
                  <a:pt x="50" y="449"/>
                </a:lnTo>
                <a:lnTo>
                  <a:pt x="45" y="442"/>
                </a:lnTo>
                <a:lnTo>
                  <a:pt x="18" y="426"/>
                </a:lnTo>
                <a:lnTo>
                  <a:pt x="4" y="411"/>
                </a:lnTo>
                <a:lnTo>
                  <a:pt x="0" y="397"/>
                </a:lnTo>
                <a:lnTo>
                  <a:pt x="2" y="376"/>
                </a:lnTo>
                <a:lnTo>
                  <a:pt x="18" y="368"/>
                </a:lnTo>
                <a:lnTo>
                  <a:pt x="22" y="357"/>
                </a:lnTo>
                <a:lnTo>
                  <a:pt x="53" y="315"/>
                </a:lnTo>
                <a:lnTo>
                  <a:pt x="56" y="303"/>
                </a:lnTo>
                <a:lnTo>
                  <a:pt x="82" y="305"/>
                </a:lnTo>
                <a:lnTo>
                  <a:pt x="91" y="293"/>
                </a:lnTo>
                <a:lnTo>
                  <a:pt x="108" y="284"/>
                </a:lnTo>
                <a:lnTo>
                  <a:pt x="120" y="293"/>
                </a:lnTo>
                <a:lnTo>
                  <a:pt x="131" y="291"/>
                </a:lnTo>
                <a:lnTo>
                  <a:pt x="134" y="286"/>
                </a:lnTo>
                <a:lnTo>
                  <a:pt x="136" y="271"/>
                </a:lnTo>
                <a:lnTo>
                  <a:pt x="130" y="256"/>
                </a:lnTo>
                <a:lnTo>
                  <a:pt x="133" y="246"/>
                </a:lnTo>
                <a:lnTo>
                  <a:pt x="133" y="220"/>
                </a:lnTo>
                <a:lnTo>
                  <a:pt x="129" y="211"/>
                </a:lnTo>
                <a:lnTo>
                  <a:pt x="114" y="200"/>
                </a:lnTo>
                <a:lnTo>
                  <a:pt x="111" y="192"/>
                </a:lnTo>
                <a:lnTo>
                  <a:pt x="145" y="162"/>
                </a:lnTo>
                <a:lnTo>
                  <a:pt x="145" y="151"/>
                </a:lnTo>
                <a:lnTo>
                  <a:pt x="139" y="130"/>
                </a:lnTo>
                <a:lnTo>
                  <a:pt x="149" y="113"/>
                </a:lnTo>
                <a:lnTo>
                  <a:pt x="166" y="102"/>
                </a:lnTo>
                <a:lnTo>
                  <a:pt x="193" y="103"/>
                </a:lnTo>
                <a:lnTo>
                  <a:pt x="207" y="91"/>
                </a:lnTo>
                <a:lnTo>
                  <a:pt x="214" y="94"/>
                </a:lnTo>
                <a:lnTo>
                  <a:pt x="223" y="100"/>
                </a:lnTo>
                <a:lnTo>
                  <a:pt x="244" y="83"/>
                </a:lnTo>
                <a:lnTo>
                  <a:pt x="274" y="72"/>
                </a:lnTo>
                <a:lnTo>
                  <a:pt x="295" y="79"/>
                </a:lnTo>
                <a:lnTo>
                  <a:pt x="322" y="96"/>
                </a:lnTo>
                <a:lnTo>
                  <a:pt x="336" y="95"/>
                </a:lnTo>
                <a:lnTo>
                  <a:pt x="379" y="71"/>
                </a:lnTo>
                <a:lnTo>
                  <a:pt x="380" y="59"/>
                </a:lnTo>
                <a:lnTo>
                  <a:pt x="387" y="49"/>
                </a:lnTo>
                <a:lnTo>
                  <a:pt x="393" y="51"/>
                </a:lnTo>
                <a:lnTo>
                  <a:pt x="413" y="70"/>
                </a:lnTo>
                <a:lnTo>
                  <a:pt x="418" y="52"/>
                </a:lnTo>
                <a:lnTo>
                  <a:pt x="424" y="40"/>
                </a:lnTo>
                <a:lnTo>
                  <a:pt x="424" y="27"/>
                </a:lnTo>
                <a:lnTo>
                  <a:pt x="434" y="25"/>
                </a:lnTo>
                <a:lnTo>
                  <a:pt x="447" y="30"/>
                </a:lnTo>
                <a:lnTo>
                  <a:pt x="453" y="24"/>
                </a:lnTo>
                <a:lnTo>
                  <a:pt x="481" y="25"/>
                </a:lnTo>
                <a:lnTo>
                  <a:pt x="492" y="32"/>
                </a:lnTo>
                <a:lnTo>
                  <a:pt x="496" y="44"/>
                </a:lnTo>
                <a:lnTo>
                  <a:pt x="499" y="45"/>
                </a:lnTo>
                <a:lnTo>
                  <a:pt x="515" y="42"/>
                </a:lnTo>
                <a:lnTo>
                  <a:pt x="520" y="45"/>
                </a:lnTo>
                <a:lnTo>
                  <a:pt x="527" y="63"/>
                </a:lnTo>
                <a:lnTo>
                  <a:pt x="551" y="85"/>
                </a:lnTo>
                <a:lnTo>
                  <a:pt x="558" y="84"/>
                </a:lnTo>
                <a:lnTo>
                  <a:pt x="555" y="71"/>
                </a:lnTo>
                <a:lnTo>
                  <a:pt x="572" y="73"/>
                </a:lnTo>
                <a:lnTo>
                  <a:pt x="577" y="80"/>
                </a:lnTo>
                <a:lnTo>
                  <a:pt x="584" y="101"/>
                </a:lnTo>
                <a:lnTo>
                  <a:pt x="590" y="107"/>
                </a:lnTo>
                <a:lnTo>
                  <a:pt x="596" y="105"/>
                </a:lnTo>
                <a:lnTo>
                  <a:pt x="598" y="98"/>
                </a:lnTo>
                <a:lnTo>
                  <a:pt x="587" y="69"/>
                </a:lnTo>
                <a:lnTo>
                  <a:pt x="587" y="58"/>
                </a:lnTo>
                <a:lnTo>
                  <a:pt x="591" y="54"/>
                </a:lnTo>
                <a:lnTo>
                  <a:pt x="598" y="55"/>
                </a:lnTo>
                <a:lnTo>
                  <a:pt x="603" y="62"/>
                </a:lnTo>
                <a:lnTo>
                  <a:pt x="606" y="71"/>
                </a:lnTo>
                <a:lnTo>
                  <a:pt x="614" y="74"/>
                </a:lnTo>
                <a:lnTo>
                  <a:pt x="618" y="60"/>
                </a:lnTo>
                <a:lnTo>
                  <a:pt x="629" y="64"/>
                </a:lnTo>
                <a:lnTo>
                  <a:pt x="633" y="59"/>
                </a:lnTo>
                <a:lnTo>
                  <a:pt x="639" y="64"/>
                </a:lnTo>
                <a:lnTo>
                  <a:pt x="644" y="83"/>
                </a:lnTo>
                <a:lnTo>
                  <a:pt x="659" y="83"/>
                </a:lnTo>
                <a:lnTo>
                  <a:pt x="663" y="88"/>
                </a:lnTo>
                <a:lnTo>
                  <a:pt x="705" y="65"/>
                </a:lnTo>
                <a:lnTo>
                  <a:pt x="712" y="53"/>
                </a:lnTo>
                <a:lnTo>
                  <a:pt x="730" y="48"/>
                </a:lnTo>
                <a:lnTo>
                  <a:pt x="777" y="55"/>
                </a:lnTo>
                <a:lnTo>
                  <a:pt x="799" y="49"/>
                </a:lnTo>
                <a:lnTo>
                  <a:pt x="823" y="60"/>
                </a:lnTo>
                <a:lnTo>
                  <a:pt x="852" y="53"/>
                </a:lnTo>
                <a:lnTo>
                  <a:pt x="863" y="56"/>
                </a:lnTo>
                <a:lnTo>
                  <a:pt x="876" y="66"/>
                </a:lnTo>
                <a:lnTo>
                  <a:pt x="904" y="57"/>
                </a:lnTo>
                <a:lnTo>
                  <a:pt x="927" y="65"/>
                </a:lnTo>
                <a:lnTo>
                  <a:pt x="927" y="38"/>
                </a:lnTo>
                <a:lnTo>
                  <a:pt x="932" y="25"/>
                </a:lnTo>
                <a:lnTo>
                  <a:pt x="939" y="15"/>
                </a:lnTo>
                <a:lnTo>
                  <a:pt x="954" y="9"/>
                </a:lnTo>
                <a:lnTo>
                  <a:pt x="959" y="0"/>
                </a:lnTo>
                <a:lnTo>
                  <a:pt x="963" y="0"/>
                </a:lnTo>
                <a:lnTo>
                  <a:pt x="963" y="1"/>
                </a:lnTo>
                <a:lnTo>
                  <a:pt x="963" y="1"/>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6" name="Google Shape;676;p88"/>
          <p:cNvSpPr/>
          <p:nvPr/>
        </p:nvSpPr>
        <p:spPr>
          <a:xfrm>
            <a:off x="4491038" y="2375297"/>
            <a:ext cx="439340" cy="351234"/>
          </a:xfrm>
          <a:custGeom>
            <a:rect b="b" l="l" r="r" t="t"/>
            <a:pathLst>
              <a:path extrusionOk="0" h="589" w="736">
                <a:moveTo>
                  <a:pt x="59" y="0"/>
                </a:moveTo>
                <a:lnTo>
                  <a:pt x="59" y="0"/>
                </a:lnTo>
                <a:lnTo>
                  <a:pt x="0" y="120"/>
                </a:lnTo>
                <a:lnTo>
                  <a:pt x="0" y="205"/>
                </a:lnTo>
                <a:lnTo>
                  <a:pt x="481" y="589"/>
                </a:lnTo>
                <a:lnTo>
                  <a:pt x="736" y="94"/>
                </a:lnTo>
                <a:lnTo>
                  <a:pt x="727" y="79"/>
                </a:lnTo>
                <a:lnTo>
                  <a:pt x="522" y="65"/>
                </a:lnTo>
                <a:lnTo>
                  <a:pt x="59" y="0"/>
                </a:lnTo>
                <a:close/>
              </a:path>
            </a:pathLst>
          </a:custGeom>
          <a:solidFill>
            <a:srgbClr val="3E4F6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7" name="Google Shape;677;p88"/>
          <p:cNvSpPr/>
          <p:nvPr/>
        </p:nvSpPr>
        <p:spPr>
          <a:xfrm>
            <a:off x="3783806" y="1941910"/>
            <a:ext cx="564356" cy="1209678"/>
          </a:xfrm>
          <a:custGeom>
            <a:rect b="b" l="l" r="r" t="t"/>
            <a:pathLst>
              <a:path extrusionOk="0" h="2023" w="944">
                <a:moveTo>
                  <a:pt x="208" y="950"/>
                </a:moveTo>
                <a:lnTo>
                  <a:pt x="208" y="950"/>
                </a:lnTo>
                <a:lnTo>
                  <a:pt x="210" y="950"/>
                </a:lnTo>
                <a:lnTo>
                  <a:pt x="210" y="952"/>
                </a:lnTo>
                <a:lnTo>
                  <a:pt x="208" y="952"/>
                </a:lnTo>
                <a:lnTo>
                  <a:pt x="206" y="954"/>
                </a:lnTo>
                <a:lnTo>
                  <a:pt x="203" y="954"/>
                </a:lnTo>
                <a:lnTo>
                  <a:pt x="202" y="959"/>
                </a:lnTo>
                <a:lnTo>
                  <a:pt x="203" y="961"/>
                </a:lnTo>
                <a:lnTo>
                  <a:pt x="205" y="963"/>
                </a:lnTo>
                <a:lnTo>
                  <a:pt x="205" y="965"/>
                </a:lnTo>
                <a:lnTo>
                  <a:pt x="207" y="966"/>
                </a:lnTo>
                <a:lnTo>
                  <a:pt x="208" y="968"/>
                </a:lnTo>
                <a:lnTo>
                  <a:pt x="209" y="969"/>
                </a:lnTo>
                <a:lnTo>
                  <a:pt x="211" y="977"/>
                </a:lnTo>
                <a:lnTo>
                  <a:pt x="211" y="983"/>
                </a:lnTo>
                <a:lnTo>
                  <a:pt x="212" y="986"/>
                </a:lnTo>
                <a:lnTo>
                  <a:pt x="213" y="987"/>
                </a:lnTo>
                <a:lnTo>
                  <a:pt x="213" y="991"/>
                </a:lnTo>
                <a:lnTo>
                  <a:pt x="214" y="996"/>
                </a:lnTo>
                <a:lnTo>
                  <a:pt x="215" y="998"/>
                </a:lnTo>
                <a:lnTo>
                  <a:pt x="215" y="999"/>
                </a:lnTo>
                <a:lnTo>
                  <a:pt x="214" y="1000"/>
                </a:lnTo>
                <a:lnTo>
                  <a:pt x="214" y="1002"/>
                </a:lnTo>
                <a:lnTo>
                  <a:pt x="213" y="1003"/>
                </a:lnTo>
                <a:lnTo>
                  <a:pt x="216" y="1004"/>
                </a:lnTo>
                <a:lnTo>
                  <a:pt x="217" y="1006"/>
                </a:lnTo>
                <a:lnTo>
                  <a:pt x="218" y="1007"/>
                </a:lnTo>
                <a:lnTo>
                  <a:pt x="219" y="1009"/>
                </a:lnTo>
                <a:lnTo>
                  <a:pt x="220" y="1008"/>
                </a:lnTo>
                <a:lnTo>
                  <a:pt x="222" y="1008"/>
                </a:lnTo>
                <a:lnTo>
                  <a:pt x="222" y="1010"/>
                </a:lnTo>
                <a:lnTo>
                  <a:pt x="221" y="1011"/>
                </a:lnTo>
                <a:lnTo>
                  <a:pt x="221" y="1012"/>
                </a:lnTo>
                <a:lnTo>
                  <a:pt x="223" y="1012"/>
                </a:lnTo>
                <a:lnTo>
                  <a:pt x="225" y="1015"/>
                </a:lnTo>
                <a:lnTo>
                  <a:pt x="224" y="1017"/>
                </a:lnTo>
                <a:lnTo>
                  <a:pt x="225" y="1019"/>
                </a:lnTo>
                <a:lnTo>
                  <a:pt x="225" y="1019"/>
                </a:lnTo>
                <a:lnTo>
                  <a:pt x="225" y="1021"/>
                </a:lnTo>
                <a:lnTo>
                  <a:pt x="225" y="1023"/>
                </a:lnTo>
                <a:lnTo>
                  <a:pt x="228" y="1028"/>
                </a:lnTo>
                <a:lnTo>
                  <a:pt x="230" y="1027"/>
                </a:lnTo>
                <a:lnTo>
                  <a:pt x="232" y="1029"/>
                </a:lnTo>
                <a:lnTo>
                  <a:pt x="232" y="1031"/>
                </a:lnTo>
                <a:lnTo>
                  <a:pt x="233" y="1032"/>
                </a:lnTo>
                <a:lnTo>
                  <a:pt x="234" y="1033"/>
                </a:lnTo>
                <a:lnTo>
                  <a:pt x="234" y="1039"/>
                </a:lnTo>
                <a:lnTo>
                  <a:pt x="236" y="1041"/>
                </a:lnTo>
                <a:lnTo>
                  <a:pt x="238" y="1042"/>
                </a:lnTo>
                <a:lnTo>
                  <a:pt x="239" y="1043"/>
                </a:lnTo>
                <a:lnTo>
                  <a:pt x="240" y="1043"/>
                </a:lnTo>
                <a:lnTo>
                  <a:pt x="242" y="1043"/>
                </a:lnTo>
                <a:lnTo>
                  <a:pt x="250" y="1038"/>
                </a:lnTo>
                <a:lnTo>
                  <a:pt x="251" y="1039"/>
                </a:lnTo>
                <a:lnTo>
                  <a:pt x="251" y="1041"/>
                </a:lnTo>
                <a:lnTo>
                  <a:pt x="252" y="1041"/>
                </a:lnTo>
                <a:lnTo>
                  <a:pt x="252" y="1038"/>
                </a:lnTo>
                <a:lnTo>
                  <a:pt x="253" y="1037"/>
                </a:lnTo>
                <a:lnTo>
                  <a:pt x="254" y="1038"/>
                </a:lnTo>
                <a:lnTo>
                  <a:pt x="254" y="1040"/>
                </a:lnTo>
                <a:lnTo>
                  <a:pt x="252" y="1045"/>
                </a:lnTo>
                <a:lnTo>
                  <a:pt x="249" y="1045"/>
                </a:lnTo>
                <a:lnTo>
                  <a:pt x="248" y="1046"/>
                </a:lnTo>
                <a:lnTo>
                  <a:pt x="248" y="1046"/>
                </a:lnTo>
                <a:lnTo>
                  <a:pt x="246" y="1046"/>
                </a:lnTo>
                <a:lnTo>
                  <a:pt x="242" y="1047"/>
                </a:lnTo>
                <a:lnTo>
                  <a:pt x="241" y="1048"/>
                </a:lnTo>
                <a:lnTo>
                  <a:pt x="236" y="1047"/>
                </a:lnTo>
                <a:lnTo>
                  <a:pt x="233" y="1045"/>
                </a:lnTo>
                <a:lnTo>
                  <a:pt x="233" y="1044"/>
                </a:lnTo>
                <a:lnTo>
                  <a:pt x="230" y="1042"/>
                </a:lnTo>
                <a:lnTo>
                  <a:pt x="230" y="1041"/>
                </a:lnTo>
                <a:lnTo>
                  <a:pt x="229" y="1039"/>
                </a:lnTo>
                <a:lnTo>
                  <a:pt x="227" y="1034"/>
                </a:lnTo>
                <a:lnTo>
                  <a:pt x="226" y="1032"/>
                </a:lnTo>
                <a:lnTo>
                  <a:pt x="225" y="1032"/>
                </a:lnTo>
                <a:lnTo>
                  <a:pt x="220" y="1024"/>
                </a:lnTo>
                <a:lnTo>
                  <a:pt x="219" y="1023"/>
                </a:lnTo>
                <a:lnTo>
                  <a:pt x="216" y="1019"/>
                </a:lnTo>
                <a:lnTo>
                  <a:pt x="214" y="1017"/>
                </a:lnTo>
                <a:lnTo>
                  <a:pt x="206" y="1002"/>
                </a:lnTo>
                <a:lnTo>
                  <a:pt x="205" y="999"/>
                </a:lnTo>
                <a:lnTo>
                  <a:pt x="204" y="997"/>
                </a:lnTo>
                <a:lnTo>
                  <a:pt x="203" y="994"/>
                </a:lnTo>
                <a:lnTo>
                  <a:pt x="200" y="990"/>
                </a:lnTo>
                <a:lnTo>
                  <a:pt x="200" y="986"/>
                </a:lnTo>
                <a:lnTo>
                  <a:pt x="198" y="983"/>
                </a:lnTo>
                <a:lnTo>
                  <a:pt x="198" y="979"/>
                </a:lnTo>
                <a:lnTo>
                  <a:pt x="199" y="979"/>
                </a:lnTo>
                <a:lnTo>
                  <a:pt x="199" y="976"/>
                </a:lnTo>
                <a:lnTo>
                  <a:pt x="198" y="975"/>
                </a:lnTo>
                <a:lnTo>
                  <a:pt x="198" y="971"/>
                </a:lnTo>
                <a:lnTo>
                  <a:pt x="196" y="968"/>
                </a:lnTo>
                <a:lnTo>
                  <a:pt x="196" y="958"/>
                </a:lnTo>
                <a:lnTo>
                  <a:pt x="198" y="956"/>
                </a:lnTo>
                <a:lnTo>
                  <a:pt x="198" y="955"/>
                </a:lnTo>
                <a:lnTo>
                  <a:pt x="200" y="953"/>
                </a:lnTo>
                <a:lnTo>
                  <a:pt x="204" y="951"/>
                </a:lnTo>
                <a:lnTo>
                  <a:pt x="206" y="949"/>
                </a:lnTo>
                <a:lnTo>
                  <a:pt x="208" y="949"/>
                </a:lnTo>
                <a:lnTo>
                  <a:pt x="208" y="950"/>
                </a:lnTo>
                <a:close/>
                <a:moveTo>
                  <a:pt x="516" y="0"/>
                </a:moveTo>
                <a:lnTo>
                  <a:pt x="516" y="0"/>
                </a:lnTo>
                <a:lnTo>
                  <a:pt x="521" y="5"/>
                </a:lnTo>
                <a:lnTo>
                  <a:pt x="534" y="45"/>
                </a:lnTo>
                <a:lnTo>
                  <a:pt x="541" y="55"/>
                </a:lnTo>
                <a:lnTo>
                  <a:pt x="564" y="63"/>
                </a:lnTo>
                <a:lnTo>
                  <a:pt x="570" y="82"/>
                </a:lnTo>
                <a:lnTo>
                  <a:pt x="587" y="94"/>
                </a:lnTo>
                <a:lnTo>
                  <a:pt x="592" y="103"/>
                </a:lnTo>
                <a:lnTo>
                  <a:pt x="614" y="97"/>
                </a:lnTo>
                <a:lnTo>
                  <a:pt x="625" y="104"/>
                </a:lnTo>
                <a:lnTo>
                  <a:pt x="620" y="111"/>
                </a:lnTo>
                <a:lnTo>
                  <a:pt x="622" y="117"/>
                </a:lnTo>
                <a:lnTo>
                  <a:pt x="620" y="123"/>
                </a:lnTo>
                <a:lnTo>
                  <a:pt x="627" y="141"/>
                </a:lnTo>
                <a:lnTo>
                  <a:pt x="585" y="166"/>
                </a:lnTo>
                <a:lnTo>
                  <a:pt x="581" y="172"/>
                </a:lnTo>
                <a:lnTo>
                  <a:pt x="581" y="190"/>
                </a:lnTo>
                <a:lnTo>
                  <a:pt x="567" y="208"/>
                </a:lnTo>
                <a:lnTo>
                  <a:pt x="582" y="216"/>
                </a:lnTo>
                <a:lnTo>
                  <a:pt x="586" y="235"/>
                </a:lnTo>
                <a:lnTo>
                  <a:pt x="595" y="248"/>
                </a:lnTo>
                <a:lnTo>
                  <a:pt x="585" y="255"/>
                </a:lnTo>
                <a:lnTo>
                  <a:pt x="579" y="276"/>
                </a:lnTo>
                <a:lnTo>
                  <a:pt x="566" y="285"/>
                </a:lnTo>
                <a:lnTo>
                  <a:pt x="570" y="294"/>
                </a:lnTo>
                <a:lnTo>
                  <a:pt x="581" y="307"/>
                </a:lnTo>
                <a:lnTo>
                  <a:pt x="583" y="318"/>
                </a:lnTo>
                <a:lnTo>
                  <a:pt x="579" y="328"/>
                </a:lnTo>
                <a:lnTo>
                  <a:pt x="583" y="339"/>
                </a:lnTo>
                <a:lnTo>
                  <a:pt x="599" y="353"/>
                </a:lnTo>
                <a:lnTo>
                  <a:pt x="617" y="356"/>
                </a:lnTo>
                <a:lnTo>
                  <a:pt x="655" y="331"/>
                </a:lnTo>
                <a:lnTo>
                  <a:pt x="665" y="319"/>
                </a:lnTo>
                <a:lnTo>
                  <a:pt x="671" y="318"/>
                </a:lnTo>
                <a:lnTo>
                  <a:pt x="692" y="351"/>
                </a:lnTo>
                <a:lnTo>
                  <a:pt x="723" y="376"/>
                </a:lnTo>
                <a:lnTo>
                  <a:pt x="711" y="427"/>
                </a:lnTo>
                <a:lnTo>
                  <a:pt x="696" y="461"/>
                </a:lnTo>
                <a:lnTo>
                  <a:pt x="701" y="469"/>
                </a:lnTo>
                <a:lnTo>
                  <a:pt x="730" y="484"/>
                </a:lnTo>
                <a:lnTo>
                  <a:pt x="736" y="491"/>
                </a:lnTo>
                <a:lnTo>
                  <a:pt x="737" y="498"/>
                </a:lnTo>
                <a:lnTo>
                  <a:pt x="733" y="507"/>
                </a:lnTo>
                <a:lnTo>
                  <a:pt x="722" y="518"/>
                </a:lnTo>
                <a:lnTo>
                  <a:pt x="727" y="541"/>
                </a:lnTo>
                <a:lnTo>
                  <a:pt x="733" y="554"/>
                </a:lnTo>
                <a:lnTo>
                  <a:pt x="774" y="587"/>
                </a:lnTo>
                <a:lnTo>
                  <a:pt x="784" y="606"/>
                </a:lnTo>
                <a:lnTo>
                  <a:pt x="800" y="609"/>
                </a:lnTo>
                <a:lnTo>
                  <a:pt x="802" y="648"/>
                </a:lnTo>
                <a:lnTo>
                  <a:pt x="807" y="659"/>
                </a:lnTo>
                <a:lnTo>
                  <a:pt x="804" y="675"/>
                </a:lnTo>
                <a:lnTo>
                  <a:pt x="797" y="671"/>
                </a:lnTo>
                <a:lnTo>
                  <a:pt x="783" y="683"/>
                </a:lnTo>
                <a:lnTo>
                  <a:pt x="755" y="682"/>
                </a:lnTo>
                <a:lnTo>
                  <a:pt x="738" y="693"/>
                </a:lnTo>
                <a:lnTo>
                  <a:pt x="728" y="710"/>
                </a:lnTo>
                <a:lnTo>
                  <a:pt x="735" y="730"/>
                </a:lnTo>
                <a:lnTo>
                  <a:pt x="735" y="741"/>
                </a:lnTo>
                <a:lnTo>
                  <a:pt x="700" y="771"/>
                </a:lnTo>
                <a:lnTo>
                  <a:pt x="703" y="778"/>
                </a:lnTo>
                <a:lnTo>
                  <a:pt x="719" y="789"/>
                </a:lnTo>
                <a:lnTo>
                  <a:pt x="722" y="798"/>
                </a:lnTo>
                <a:lnTo>
                  <a:pt x="723" y="823"/>
                </a:lnTo>
                <a:lnTo>
                  <a:pt x="719" y="833"/>
                </a:lnTo>
                <a:lnTo>
                  <a:pt x="725" y="848"/>
                </a:lnTo>
                <a:lnTo>
                  <a:pt x="723" y="863"/>
                </a:lnTo>
                <a:lnTo>
                  <a:pt x="720" y="868"/>
                </a:lnTo>
                <a:lnTo>
                  <a:pt x="710" y="870"/>
                </a:lnTo>
                <a:lnTo>
                  <a:pt x="697" y="861"/>
                </a:lnTo>
                <a:lnTo>
                  <a:pt x="681" y="869"/>
                </a:lnTo>
                <a:lnTo>
                  <a:pt x="671" y="881"/>
                </a:lnTo>
                <a:lnTo>
                  <a:pt x="646" y="880"/>
                </a:lnTo>
                <a:lnTo>
                  <a:pt x="642" y="891"/>
                </a:lnTo>
                <a:lnTo>
                  <a:pt x="611" y="932"/>
                </a:lnTo>
                <a:lnTo>
                  <a:pt x="607" y="943"/>
                </a:lnTo>
                <a:lnTo>
                  <a:pt x="591" y="951"/>
                </a:lnTo>
                <a:lnTo>
                  <a:pt x="589" y="972"/>
                </a:lnTo>
                <a:lnTo>
                  <a:pt x="593" y="985"/>
                </a:lnTo>
                <a:lnTo>
                  <a:pt x="607" y="1000"/>
                </a:lnTo>
                <a:lnTo>
                  <a:pt x="635" y="1015"/>
                </a:lnTo>
                <a:lnTo>
                  <a:pt x="639" y="1023"/>
                </a:lnTo>
                <a:lnTo>
                  <a:pt x="640" y="1045"/>
                </a:lnTo>
                <a:lnTo>
                  <a:pt x="645" y="1051"/>
                </a:lnTo>
                <a:lnTo>
                  <a:pt x="657" y="1053"/>
                </a:lnTo>
                <a:lnTo>
                  <a:pt x="682" y="1046"/>
                </a:lnTo>
                <a:lnTo>
                  <a:pt x="696" y="1049"/>
                </a:lnTo>
                <a:lnTo>
                  <a:pt x="699" y="1054"/>
                </a:lnTo>
                <a:lnTo>
                  <a:pt x="701" y="1068"/>
                </a:lnTo>
                <a:lnTo>
                  <a:pt x="706" y="1071"/>
                </a:lnTo>
                <a:lnTo>
                  <a:pt x="700" y="1085"/>
                </a:lnTo>
                <a:lnTo>
                  <a:pt x="707" y="1095"/>
                </a:lnTo>
                <a:lnTo>
                  <a:pt x="726" y="1097"/>
                </a:lnTo>
                <a:lnTo>
                  <a:pt x="732" y="1113"/>
                </a:lnTo>
                <a:lnTo>
                  <a:pt x="740" y="1114"/>
                </a:lnTo>
                <a:lnTo>
                  <a:pt x="765" y="1103"/>
                </a:lnTo>
                <a:lnTo>
                  <a:pt x="764" y="1112"/>
                </a:lnTo>
                <a:lnTo>
                  <a:pt x="768" y="1116"/>
                </a:lnTo>
                <a:lnTo>
                  <a:pt x="785" y="1118"/>
                </a:lnTo>
                <a:lnTo>
                  <a:pt x="791" y="1128"/>
                </a:lnTo>
                <a:lnTo>
                  <a:pt x="794" y="1145"/>
                </a:lnTo>
                <a:lnTo>
                  <a:pt x="831" y="1164"/>
                </a:lnTo>
                <a:lnTo>
                  <a:pt x="835" y="1188"/>
                </a:lnTo>
                <a:lnTo>
                  <a:pt x="852" y="1211"/>
                </a:lnTo>
                <a:lnTo>
                  <a:pt x="870" y="1224"/>
                </a:lnTo>
                <a:lnTo>
                  <a:pt x="868" y="1237"/>
                </a:lnTo>
                <a:lnTo>
                  <a:pt x="862" y="1245"/>
                </a:lnTo>
                <a:lnTo>
                  <a:pt x="836" y="1258"/>
                </a:lnTo>
                <a:lnTo>
                  <a:pt x="823" y="1275"/>
                </a:lnTo>
                <a:lnTo>
                  <a:pt x="822" y="1307"/>
                </a:lnTo>
                <a:lnTo>
                  <a:pt x="801" y="1333"/>
                </a:lnTo>
                <a:lnTo>
                  <a:pt x="807" y="1352"/>
                </a:lnTo>
                <a:lnTo>
                  <a:pt x="806" y="1359"/>
                </a:lnTo>
                <a:lnTo>
                  <a:pt x="811" y="1362"/>
                </a:lnTo>
                <a:lnTo>
                  <a:pt x="817" y="1372"/>
                </a:lnTo>
                <a:lnTo>
                  <a:pt x="824" y="1371"/>
                </a:lnTo>
                <a:lnTo>
                  <a:pt x="835" y="1381"/>
                </a:lnTo>
                <a:lnTo>
                  <a:pt x="844" y="1379"/>
                </a:lnTo>
                <a:lnTo>
                  <a:pt x="853" y="1371"/>
                </a:lnTo>
                <a:lnTo>
                  <a:pt x="863" y="1370"/>
                </a:lnTo>
                <a:lnTo>
                  <a:pt x="864" y="1380"/>
                </a:lnTo>
                <a:lnTo>
                  <a:pt x="871" y="1389"/>
                </a:lnTo>
                <a:lnTo>
                  <a:pt x="869" y="1404"/>
                </a:lnTo>
                <a:lnTo>
                  <a:pt x="875" y="1410"/>
                </a:lnTo>
                <a:lnTo>
                  <a:pt x="879" y="1429"/>
                </a:lnTo>
                <a:lnTo>
                  <a:pt x="895" y="1432"/>
                </a:lnTo>
                <a:lnTo>
                  <a:pt x="901" y="1451"/>
                </a:lnTo>
                <a:lnTo>
                  <a:pt x="922" y="1474"/>
                </a:lnTo>
                <a:lnTo>
                  <a:pt x="944" y="1505"/>
                </a:lnTo>
                <a:lnTo>
                  <a:pt x="937" y="1516"/>
                </a:lnTo>
                <a:lnTo>
                  <a:pt x="932" y="1534"/>
                </a:lnTo>
                <a:lnTo>
                  <a:pt x="925" y="1538"/>
                </a:lnTo>
                <a:lnTo>
                  <a:pt x="908" y="1539"/>
                </a:lnTo>
                <a:lnTo>
                  <a:pt x="900" y="1562"/>
                </a:lnTo>
                <a:lnTo>
                  <a:pt x="898" y="1584"/>
                </a:lnTo>
                <a:lnTo>
                  <a:pt x="883" y="1599"/>
                </a:lnTo>
                <a:lnTo>
                  <a:pt x="881" y="1606"/>
                </a:lnTo>
                <a:lnTo>
                  <a:pt x="882" y="1612"/>
                </a:lnTo>
                <a:lnTo>
                  <a:pt x="893" y="1618"/>
                </a:lnTo>
                <a:lnTo>
                  <a:pt x="898" y="1625"/>
                </a:lnTo>
                <a:lnTo>
                  <a:pt x="886" y="1646"/>
                </a:lnTo>
                <a:lnTo>
                  <a:pt x="879" y="1649"/>
                </a:lnTo>
                <a:lnTo>
                  <a:pt x="878" y="1656"/>
                </a:lnTo>
                <a:lnTo>
                  <a:pt x="887" y="1670"/>
                </a:lnTo>
                <a:lnTo>
                  <a:pt x="889" y="1680"/>
                </a:lnTo>
                <a:lnTo>
                  <a:pt x="891" y="1743"/>
                </a:lnTo>
                <a:lnTo>
                  <a:pt x="893" y="1763"/>
                </a:lnTo>
                <a:lnTo>
                  <a:pt x="904" y="1773"/>
                </a:lnTo>
                <a:lnTo>
                  <a:pt x="901" y="1793"/>
                </a:lnTo>
                <a:lnTo>
                  <a:pt x="885" y="1812"/>
                </a:lnTo>
                <a:lnTo>
                  <a:pt x="872" y="1814"/>
                </a:lnTo>
                <a:lnTo>
                  <a:pt x="851" y="1830"/>
                </a:lnTo>
                <a:lnTo>
                  <a:pt x="833" y="1830"/>
                </a:lnTo>
                <a:lnTo>
                  <a:pt x="820" y="1822"/>
                </a:lnTo>
                <a:lnTo>
                  <a:pt x="813" y="1823"/>
                </a:lnTo>
                <a:lnTo>
                  <a:pt x="812" y="1827"/>
                </a:lnTo>
                <a:lnTo>
                  <a:pt x="817" y="1837"/>
                </a:lnTo>
                <a:lnTo>
                  <a:pt x="815" y="1844"/>
                </a:lnTo>
                <a:lnTo>
                  <a:pt x="803" y="1846"/>
                </a:lnTo>
                <a:lnTo>
                  <a:pt x="755" y="1902"/>
                </a:lnTo>
                <a:lnTo>
                  <a:pt x="741" y="1908"/>
                </a:lnTo>
                <a:lnTo>
                  <a:pt x="723" y="1907"/>
                </a:lnTo>
                <a:lnTo>
                  <a:pt x="706" y="1927"/>
                </a:lnTo>
                <a:lnTo>
                  <a:pt x="690" y="1930"/>
                </a:lnTo>
                <a:lnTo>
                  <a:pt x="685" y="1943"/>
                </a:lnTo>
                <a:lnTo>
                  <a:pt x="690" y="1976"/>
                </a:lnTo>
                <a:lnTo>
                  <a:pt x="683" y="1985"/>
                </a:lnTo>
                <a:lnTo>
                  <a:pt x="659" y="1995"/>
                </a:lnTo>
                <a:lnTo>
                  <a:pt x="655" y="2007"/>
                </a:lnTo>
                <a:lnTo>
                  <a:pt x="645" y="2014"/>
                </a:lnTo>
                <a:lnTo>
                  <a:pt x="629" y="2016"/>
                </a:lnTo>
                <a:lnTo>
                  <a:pt x="610" y="2010"/>
                </a:lnTo>
                <a:lnTo>
                  <a:pt x="602" y="2023"/>
                </a:lnTo>
                <a:lnTo>
                  <a:pt x="586" y="2015"/>
                </a:lnTo>
                <a:lnTo>
                  <a:pt x="575" y="2017"/>
                </a:lnTo>
                <a:lnTo>
                  <a:pt x="569" y="1997"/>
                </a:lnTo>
                <a:lnTo>
                  <a:pt x="551" y="1989"/>
                </a:lnTo>
                <a:lnTo>
                  <a:pt x="494" y="2006"/>
                </a:lnTo>
                <a:lnTo>
                  <a:pt x="468" y="1989"/>
                </a:lnTo>
                <a:lnTo>
                  <a:pt x="448" y="1990"/>
                </a:lnTo>
                <a:lnTo>
                  <a:pt x="440" y="1974"/>
                </a:lnTo>
                <a:lnTo>
                  <a:pt x="422" y="1957"/>
                </a:lnTo>
                <a:lnTo>
                  <a:pt x="424" y="1948"/>
                </a:lnTo>
                <a:lnTo>
                  <a:pt x="420" y="1929"/>
                </a:lnTo>
                <a:lnTo>
                  <a:pt x="403" y="1888"/>
                </a:lnTo>
                <a:lnTo>
                  <a:pt x="404" y="1885"/>
                </a:lnTo>
                <a:lnTo>
                  <a:pt x="380" y="1867"/>
                </a:lnTo>
                <a:lnTo>
                  <a:pt x="368" y="1847"/>
                </a:lnTo>
                <a:lnTo>
                  <a:pt x="369" y="1843"/>
                </a:lnTo>
                <a:lnTo>
                  <a:pt x="395" y="1826"/>
                </a:lnTo>
                <a:lnTo>
                  <a:pt x="394" y="1812"/>
                </a:lnTo>
                <a:lnTo>
                  <a:pt x="371" y="1787"/>
                </a:lnTo>
                <a:lnTo>
                  <a:pt x="346" y="1766"/>
                </a:lnTo>
                <a:lnTo>
                  <a:pt x="326" y="1755"/>
                </a:lnTo>
                <a:lnTo>
                  <a:pt x="302" y="1756"/>
                </a:lnTo>
                <a:lnTo>
                  <a:pt x="298" y="1747"/>
                </a:lnTo>
                <a:lnTo>
                  <a:pt x="296" y="1750"/>
                </a:lnTo>
                <a:lnTo>
                  <a:pt x="296" y="1749"/>
                </a:lnTo>
                <a:lnTo>
                  <a:pt x="297" y="1748"/>
                </a:lnTo>
                <a:lnTo>
                  <a:pt x="297" y="1748"/>
                </a:lnTo>
                <a:lnTo>
                  <a:pt x="295" y="1749"/>
                </a:lnTo>
                <a:lnTo>
                  <a:pt x="295" y="1748"/>
                </a:lnTo>
                <a:lnTo>
                  <a:pt x="293" y="1747"/>
                </a:lnTo>
                <a:lnTo>
                  <a:pt x="293" y="1745"/>
                </a:lnTo>
                <a:lnTo>
                  <a:pt x="292" y="1745"/>
                </a:lnTo>
                <a:lnTo>
                  <a:pt x="291" y="1744"/>
                </a:lnTo>
                <a:lnTo>
                  <a:pt x="290" y="1738"/>
                </a:lnTo>
                <a:lnTo>
                  <a:pt x="295" y="1738"/>
                </a:lnTo>
                <a:lnTo>
                  <a:pt x="296" y="1739"/>
                </a:lnTo>
                <a:lnTo>
                  <a:pt x="297" y="1739"/>
                </a:lnTo>
                <a:lnTo>
                  <a:pt x="296" y="1737"/>
                </a:lnTo>
                <a:lnTo>
                  <a:pt x="299" y="1737"/>
                </a:lnTo>
                <a:lnTo>
                  <a:pt x="299" y="1736"/>
                </a:lnTo>
                <a:lnTo>
                  <a:pt x="297" y="1737"/>
                </a:lnTo>
                <a:lnTo>
                  <a:pt x="295" y="1735"/>
                </a:lnTo>
                <a:lnTo>
                  <a:pt x="293" y="1735"/>
                </a:lnTo>
                <a:lnTo>
                  <a:pt x="293" y="1736"/>
                </a:lnTo>
                <a:lnTo>
                  <a:pt x="292" y="1735"/>
                </a:lnTo>
                <a:lnTo>
                  <a:pt x="293" y="1734"/>
                </a:lnTo>
                <a:lnTo>
                  <a:pt x="294" y="1733"/>
                </a:lnTo>
                <a:lnTo>
                  <a:pt x="296" y="1733"/>
                </a:lnTo>
                <a:lnTo>
                  <a:pt x="298" y="1735"/>
                </a:lnTo>
                <a:lnTo>
                  <a:pt x="299" y="1735"/>
                </a:lnTo>
                <a:lnTo>
                  <a:pt x="299" y="1734"/>
                </a:lnTo>
                <a:lnTo>
                  <a:pt x="298" y="1734"/>
                </a:lnTo>
                <a:lnTo>
                  <a:pt x="298" y="1733"/>
                </a:lnTo>
                <a:lnTo>
                  <a:pt x="299" y="1731"/>
                </a:lnTo>
                <a:lnTo>
                  <a:pt x="301" y="1732"/>
                </a:lnTo>
                <a:lnTo>
                  <a:pt x="305" y="1731"/>
                </a:lnTo>
                <a:lnTo>
                  <a:pt x="305" y="1731"/>
                </a:lnTo>
                <a:lnTo>
                  <a:pt x="306" y="1731"/>
                </a:lnTo>
                <a:lnTo>
                  <a:pt x="306" y="1730"/>
                </a:lnTo>
                <a:lnTo>
                  <a:pt x="305" y="1730"/>
                </a:lnTo>
                <a:lnTo>
                  <a:pt x="303" y="1731"/>
                </a:lnTo>
                <a:lnTo>
                  <a:pt x="297" y="1730"/>
                </a:lnTo>
                <a:lnTo>
                  <a:pt x="295" y="1731"/>
                </a:lnTo>
                <a:lnTo>
                  <a:pt x="296" y="1729"/>
                </a:lnTo>
                <a:lnTo>
                  <a:pt x="295" y="1728"/>
                </a:lnTo>
                <a:lnTo>
                  <a:pt x="297" y="1727"/>
                </a:lnTo>
                <a:lnTo>
                  <a:pt x="298" y="1728"/>
                </a:lnTo>
                <a:lnTo>
                  <a:pt x="298" y="1726"/>
                </a:lnTo>
                <a:lnTo>
                  <a:pt x="295" y="1727"/>
                </a:lnTo>
                <a:lnTo>
                  <a:pt x="294" y="1728"/>
                </a:lnTo>
                <a:lnTo>
                  <a:pt x="292" y="1729"/>
                </a:lnTo>
                <a:lnTo>
                  <a:pt x="291" y="1728"/>
                </a:lnTo>
                <a:lnTo>
                  <a:pt x="290" y="1727"/>
                </a:lnTo>
                <a:lnTo>
                  <a:pt x="289" y="1726"/>
                </a:lnTo>
                <a:lnTo>
                  <a:pt x="291" y="1726"/>
                </a:lnTo>
                <a:lnTo>
                  <a:pt x="291" y="1726"/>
                </a:lnTo>
                <a:lnTo>
                  <a:pt x="292" y="1726"/>
                </a:lnTo>
                <a:lnTo>
                  <a:pt x="292" y="1724"/>
                </a:lnTo>
                <a:lnTo>
                  <a:pt x="290" y="1725"/>
                </a:lnTo>
                <a:lnTo>
                  <a:pt x="289" y="1725"/>
                </a:lnTo>
                <a:lnTo>
                  <a:pt x="290" y="1723"/>
                </a:lnTo>
                <a:lnTo>
                  <a:pt x="288" y="1724"/>
                </a:lnTo>
                <a:lnTo>
                  <a:pt x="287" y="1723"/>
                </a:lnTo>
                <a:lnTo>
                  <a:pt x="286" y="1721"/>
                </a:lnTo>
                <a:lnTo>
                  <a:pt x="285" y="1719"/>
                </a:lnTo>
                <a:lnTo>
                  <a:pt x="285" y="1717"/>
                </a:lnTo>
                <a:lnTo>
                  <a:pt x="290" y="1717"/>
                </a:lnTo>
                <a:lnTo>
                  <a:pt x="291" y="1717"/>
                </a:lnTo>
                <a:lnTo>
                  <a:pt x="291" y="1716"/>
                </a:lnTo>
                <a:lnTo>
                  <a:pt x="287" y="1717"/>
                </a:lnTo>
                <a:lnTo>
                  <a:pt x="288" y="1715"/>
                </a:lnTo>
                <a:lnTo>
                  <a:pt x="285" y="1716"/>
                </a:lnTo>
                <a:lnTo>
                  <a:pt x="283" y="1713"/>
                </a:lnTo>
                <a:lnTo>
                  <a:pt x="282" y="1711"/>
                </a:lnTo>
                <a:lnTo>
                  <a:pt x="282" y="1709"/>
                </a:lnTo>
                <a:lnTo>
                  <a:pt x="283" y="1709"/>
                </a:lnTo>
                <a:lnTo>
                  <a:pt x="280" y="1708"/>
                </a:lnTo>
                <a:lnTo>
                  <a:pt x="280" y="1705"/>
                </a:lnTo>
                <a:lnTo>
                  <a:pt x="279" y="1705"/>
                </a:lnTo>
                <a:lnTo>
                  <a:pt x="279" y="1702"/>
                </a:lnTo>
                <a:lnTo>
                  <a:pt x="279" y="1698"/>
                </a:lnTo>
                <a:lnTo>
                  <a:pt x="278" y="1696"/>
                </a:lnTo>
                <a:lnTo>
                  <a:pt x="276" y="1696"/>
                </a:lnTo>
                <a:lnTo>
                  <a:pt x="276" y="1690"/>
                </a:lnTo>
                <a:lnTo>
                  <a:pt x="274" y="1688"/>
                </a:lnTo>
                <a:lnTo>
                  <a:pt x="276" y="1688"/>
                </a:lnTo>
                <a:lnTo>
                  <a:pt x="277" y="1689"/>
                </a:lnTo>
                <a:lnTo>
                  <a:pt x="278" y="1689"/>
                </a:lnTo>
                <a:lnTo>
                  <a:pt x="278" y="1689"/>
                </a:lnTo>
                <a:lnTo>
                  <a:pt x="275" y="1686"/>
                </a:lnTo>
                <a:lnTo>
                  <a:pt x="274" y="1686"/>
                </a:lnTo>
                <a:lnTo>
                  <a:pt x="266" y="1676"/>
                </a:lnTo>
                <a:lnTo>
                  <a:pt x="265" y="1675"/>
                </a:lnTo>
                <a:lnTo>
                  <a:pt x="262" y="1672"/>
                </a:lnTo>
                <a:lnTo>
                  <a:pt x="260" y="1671"/>
                </a:lnTo>
                <a:lnTo>
                  <a:pt x="256" y="1667"/>
                </a:lnTo>
                <a:lnTo>
                  <a:pt x="254" y="1666"/>
                </a:lnTo>
                <a:lnTo>
                  <a:pt x="253" y="1663"/>
                </a:lnTo>
                <a:lnTo>
                  <a:pt x="251" y="1659"/>
                </a:lnTo>
                <a:lnTo>
                  <a:pt x="250" y="1657"/>
                </a:lnTo>
                <a:lnTo>
                  <a:pt x="247" y="1655"/>
                </a:lnTo>
                <a:lnTo>
                  <a:pt x="246" y="1653"/>
                </a:lnTo>
                <a:lnTo>
                  <a:pt x="244" y="1650"/>
                </a:lnTo>
                <a:lnTo>
                  <a:pt x="244" y="1649"/>
                </a:lnTo>
                <a:lnTo>
                  <a:pt x="243" y="1648"/>
                </a:lnTo>
                <a:lnTo>
                  <a:pt x="243" y="1647"/>
                </a:lnTo>
                <a:lnTo>
                  <a:pt x="242" y="1646"/>
                </a:lnTo>
                <a:lnTo>
                  <a:pt x="241" y="1640"/>
                </a:lnTo>
                <a:lnTo>
                  <a:pt x="240" y="1639"/>
                </a:lnTo>
                <a:lnTo>
                  <a:pt x="240" y="1638"/>
                </a:lnTo>
                <a:lnTo>
                  <a:pt x="238" y="1637"/>
                </a:lnTo>
                <a:lnTo>
                  <a:pt x="238" y="1635"/>
                </a:lnTo>
                <a:lnTo>
                  <a:pt x="240" y="1635"/>
                </a:lnTo>
                <a:lnTo>
                  <a:pt x="244" y="1632"/>
                </a:lnTo>
                <a:lnTo>
                  <a:pt x="245" y="1629"/>
                </a:lnTo>
                <a:lnTo>
                  <a:pt x="246" y="1629"/>
                </a:lnTo>
                <a:lnTo>
                  <a:pt x="249" y="1625"/>
                </a:lnTo>
                <a:lnTo>
                  <a:pt x="249" y="1624"/>
                </a:lnTo>
                <a:lnTo>
                  <a:pt x="253" y="1623"/>
                </a:lnTo>
                <a:lnTo>
                  <a:pt x="255" y="1621"/>
                </a:lnTo>
                <a:lnTo>
                  <a:pt x="256" y="1621"/>
                </a:lnTo>
                <a:lnTo>
                  <a:pt x="258" y="1619"/>
                </a:lnTo>
                <a:lnTo>
                  <a:pt x="260" y="1619"/>
                </a:lnTo>
                <a:lnTo>
                  <a:pt x="261" y="1617"/>
                </a:lnTo>
                <a:lnTo>
                  <a:pt x="265" y="1616"/>
                </a:lnTo>
                <a:lnTo>
                  <a:pt x="266" y="1615"/>
                </a:lnTo>
                <a:lnTo>
                  <a:pt x="269" y="1614"/>
                </a:lnTo>
                <a:lnTo>
                  <a:pt x="271" y="1613"/>
                </a:lnTo>
                <a:lnTo>
                  <a:pt x="273" y="1613"/>
                </a:lnTo>
                <a:lnTo>
                  <a:pt x="275" y="1611"/>
                </a:lnTo>
                <a:lnTo>
                  <a:pt x="279" y="1610"/>
                </a:lnTo>
                <a:lnTo>
                  <a:pt x="284" y="1608"/>
                </a:lnTo>
                <a:lnTo>
                  <a:pt x="286" y="1607"/>
                </a:lnTo>
                <a:lnTo>
                  <a:pt x="288" y="1605"/>
                </a:lnTo>
                <a:lnTo>
                  <a:pt x="290" y="1605"/>
                </a:lnTo>
                <a:lnTo>
                  <a:pt x="293" y="1604"/>
                </a:lnTo>
                <a:lnTo>
                  <a:pt x="295" y="1602"/>
                </a:lnTo>
                <a:lnTo>
                  <a:pt x="296" y="1602"/>
                </a:lnTo>
                <a:lnTo>
                  <a:pt x="298" y="1599"/>
                </a:lnTo>
                <a:lnTo>
                  <a:pt x="301" y="1598"/>
                </a:lnTo>
                <a:lnTo>
                  <a:pt x="300" y="1597"/>
                </a:lnTo>
                <a:lnTo>
                  <a:pt x="303" y="1597"/>
                </a:lnTo>
                <a:lnTo>
                  <a:pt x="306" y="1593"/>
                </a:lnTo>
                <a:lnTo>
                  <a:pt x="314" y="1592"/>
                </a:lnTo>
                <a:lnTo>
                  <a:pt x="315" y="1590"/>
                </a:lnTo>
                <a:lnTo>
                  <a:pt x="320" y="1588"/>
                </a:lnTo>
                <a:lnTo>
                  <a:pt x="322" y="1587"/>
                </a:lnTo>
                <a:lnTo>
                  <a:pt x="325" y="1587"/>
                </a:lnTo>
                <a:lnTo>
                  <a:pt x="327" y="1588"/>
                </a:lnTo>
                <a:lnTo>
                  <a:pt x="327" y="1590"/>
                </a:lnTo>
                <a:lnTo>
                  <a:pt x="328" y="1590"/>
                </a:lnTo>
                <a:lnTo>
                  <a:pt x="328" y="1594"/>
                </a:lnTo>
                <a:lnTo>
                  <a:pt x="330" y="1596"/>
                </a:lnTo>
                <a:lnTo>
                  <a:pt x="329" y="1598"/>
                </a:lnTo>
                <a:lnTo>
                  <a:pt x="331" y="1599"/>
                </a:lnTo>
                <a:lnTo>
                  <a:pt x="331" y="1604"/>
                </a:lnTo>
                <a:lnTo>
                  <a:pt x="333" y="1606"/>
                </a:lnTo>
                <a:lnTo>
                  <a:pt x="332" y="1607"/>
                </a:lnTo>
                <a:lnTo>
                  <a:pt x="335" y="1610"/>
                </a:lnTo>
                <a:lnTo>
                  <a:pt x="335" y="1611"/>
                </a:lnTo>
                <a:lnTo>
                  <a:pt x="336" y="1611"/>
                </a:lnTo>
                <a:lnTo>
                  <a:pt x="337" y="1614"/>
                </a:lnTo>
                <a:lnTo>
                  <a:pt x="339" y="1615"/>
                </a:lnTo>
                <a:lnTo>
                  <a:pt x="339" y="1620"/>
                </a:lnTo>
                <a:lnTo>
                  <a:pt x="334" y="1621"/>
                </a:lnTo>
                <a:lnTo>
                  <a:pt x="333" y="1621"/>
                </a:lnTo>
                <a:lnTo>
                  <a:pt x="332" y="1621"/>
                </a:lnTo>
                <a:lnTo>
                  <a:pt x="329" y="1619"/>
                </a:lnTo>
                <a:lnTo>
                  <a:pt x="323" y="1620"/>
                </a:lnTo>
                <a:lnTo>
                  <a:pt x="321" y="1619"/>
                </a:lnTo>
                <a:lnTo>
                  <a:pt x="321" y="1618"/>
                </a:lnTo>
                <a:lnTo>
                  <a:pt x="320" y="1618"/>
                </a:lnTo>
                <a:lnTo>
                  <a:pt x="319" y="1617"/>
                </a:lnTo>
                <a:lnTo>
                  <a:pt x="319" y="1617"/>
                </a:lnTo>
                <a:lnTo>
                  <a:pt x="320" y="1619"/>
                </a:lnTo>
                <a:lnTo>
                  <a:pt x="323" y="1621"/>
                </a:lnTo>
                <a:lnTo>
                  <a:pt x="325" y="1621"/>
                </a:lnTo>
                <a:lnTo>
                  <a:pt x="327" y="1620"/>
                </a:lnTo>
                <a:lnTo>
                  <a:pt x="329" y="1621"/>
                </a:lnTo>
                <a:lnTo>
                  <a:pt x="332" y="1622"/>
                </a:lnTo>
                <a:lnTo>
                  <a:pt x="333" y="1624"/>
                </a:lnTo>
                <a:lnTo>
                  <a:pt x="334" y="1624"/>
                </a:lnTo>
                <a:lnTo>
                  <a:pt x="334" y="1625"/>
                </a:lnTo>
                <a:lnTo>
                  <a:pt x="335" y="1626"/>
                </a:lnTo>
                <a:lnTo>
                  <a:pt x="337" y="1626"/>
                </a:lnTo>
                <a:lnTo>
                  <a:pt x="337" y="1625"/>
                </a:lnTo>
                <a:lnTo>
                  <a:pt x="338" y="1625"/>
                </a:lnTo>
                <a:lnTo>
                  <a:pt x="341" y="1625"/>
                </a:lnTo>
                <a:lnTo>
                  <a:pt x="341" y="1626"/>
                </a:lnTo>
                <a:lnTo>
                  <a:pt x="342" y="1628"/>
                </a:lnTo>
                <a:lnTo>
                  <a:pt x="341" y="1632"/>
                </a:lnTo>
                <a:lnTo>
                  <a:pt x="343" y="1639"/>
                </a:lnTo>
                <a:lnTo>
                  <a:pt x="345" y="1641"/>
                </a:lnTo>
                <a:lnTo>
                  <a:pt x="346" y="1644"/>
                </a:lnTo>
                <a:lnTo>
                  <a:pt x="348" y="1644"/>
                </a:lnTo>
                <a:lnTo>
                  <a:pt x="348" y="1646"/>
                </a:lnTo>
                <a:lnTo>
                  <a:pt x="347" y="1646"/>
                </a:lnTo>
                <a:lnTo>
                  <a:pt x="347" y="1650"/>
                </a:lnTo>
                <a:lnTo>
                  <a:pt x="348" y="1651"/>
                </a:lnTo>
                <a:lnTo>
                  <a:pt x="350" y="1652"/>
                </a:lnTo>
                <a:lnTo>
                  <a:pt x="351" y="1655"/>
                </a:lnTo>
                <a:lnTo>
                  <a:pt x="353" y="1656"/>
                </a:lnTo>
                <a:lnTo>
                  <a:pt x="352" y="1657"/>
                </a:lnTo>
                <a:lnTo>
                  <a:pt x="354" y="1658"/>
                </a:lnTo>
                <a:lnTo>
                  <a:pt x="354" y="1656"/>
                </a:lnTo>
                <a:lnTo>
                  <a:pt x="355" y="1658"/>
                </a:lnTo>
                <a:lnTo>
                  <a:pt x="356" y="1658"/>
                </a:lnTo>
                <a:lnTo>
                  <a:pt x="356" y="1659"/>
                </a:lnTo>
                <a:lnTo>
                  <a:pt x="357" y="1660"/>
                </a:lnTo>
                <a:lnTo>
                  <a:pt x="360" y="1662"/>
                </a:lnTo>
                <a:lnTo>
                  <a:pt x="360" y="1663"/>
                </a:lnTo>
                <a:lnTo>
                  <a:pt x="361" y="1665"/>
                </a:lnTo>
                <a:lnTo>
                  <a:pt x="361" y="1666"/>
                </a:lnTo>
                <a:lnTo>
                  <a:pt x="364" y="1670"/>
                </a:lnTo>
                <a:lnTo>
                  <a:pt x="363" y="1671"/>
                </a:lnTo>
                <a:lnTo>
                  <a:pt x="365" y="1672"/>
                </a:lnTo>
                <a:lnTo>
                  <a:pt x="365" y="1674"/>
                </a:lnTo>
                <a:lnTo>
                  <a:pt x="366" y="1675"/>
                </a:lnTo>
                <a:lnTo>
                  <a:pt x="366" y="1676"/>
                </a:lnTo>
                <a:lnTo>
                  <a:pt x="368" y="1678"/>
                </a:lnTo>
                <a:lnTo>
                  <a:pt x="368" y="1679"/>
                </a:lnTo>
                <a:lnTo>
                  <a:pt x="368" y="1681"/>
                </a:lnTo>
                <a:lnTo>
                  <a:pt x="369" y="1683"/>
                </a:lnTo>
                <a:lnTo>
                  <a:pt x="369" y="1684"/>
                </a:lnTo>
                <a:lnTo>
                  <a:pt x="371" y="1686"/>
                </a:lnTo>
                <a:lnTo>
                  <a:pt x="372" y="1689"/>
                </a:lnTo>
                <a:lnTo>
                  <a:pt x="376" y="1692"/>
                </a:lnTo>
                <a:lnTo>
                  <a:pt x="377" y="1696"/>
                </a:lnTo>
                <a:lnTo>
                  <a:pt x="378" y="1696"/>
                </a:lnTo>
                <a:lnTo>
                  <a:pt x="379" y="1698"/>
                </a:lnTo>
                <a:lnTo>
                  <a:pt x="381" y="1700"/>
                </a:lnTo>
                <a:lnTo>
                  <a:pt x="382" y="1702"/>
                </a:lnTo>
                <a:lnTo>
                  <a:pt x="383" y="1703"/>
                </a:lnTo>
                <a:lnTo>
                  <a:pt x="383" y="1704"/>
                </a:lnTo>
                <a:lnTo>
                  <a:pt x="385" y="1705"/>
                </a:lnTo>
                <a:lnTo>
                  <a:pt x="386" y="1706"/>
                </a:lnTo>
                <a:lnTo>
                  <a:pt x="388" y="1707"/>
                </a:lnTo>
                <a:lnTo>
                  <a:pt x="391" y="1706"/>
                </a:lnTo>
                <a:lnTo>
                  <a:pt x="392" y="1707"/>
                </a:lnTo>
                <a:lnTo>
                  <a:pt x="393" y="1707"/>
                </a:lnTo>
                <a:lnTo>
                  <a:pt x="394" y="1707"/>
                </a:lnTo>
                <a:lnTo>
                  <a:pt x="395" y="1709"/>
                </a:lnTo>
                <a:lnTo>
                  <a:pt x="396" y="1709"/>
                </a:lnTo>
                <a:lnTo>
                  <a:pt x="397" y="1710"/>
                </a:lnTo>
                <a:lnTo>
                  <a:pt x="399" y="1711"/>
                </a:lnTo>
                <a:lnTo>
                  <a:pt x="404" y="1715"/>
                </a:lnTo>
                <a:lnTo>
                  <a:pt x="406" y="1718"/>
                </a:lnTo>
                <a:lnTo>
                  <a:pt x="407" y="1718"/>
                </a:lnTo>
                <a:lnTo>
                  <a:pt x="410" y="1721"/>
                </a:lnTo>
                <a:lnTo>
                  <a:pt x="411" y="1720"/>
                </a:lnTo>
                <a:lnTo>
                  <a:pt x="413" y="1722"/>
                </a:lnTo>
                <a:lnTo>
                  <a:pt x="416" y="1722"/>
                </a:lnTo>
                <a:lnTo>
                  <a:pt x="418" y="1721"/>
                </a:lnTo>
                <a:lnTo>
                  <a:pt x="419" y="1721"/>
                </a:lnTo>
                <a:lnTo>
                  <a:pt x="420" y="1720"/>
                </a:lnTo>
                <a:lnTo>
                  <a:pt x="420" y="1719"/>
                </a:lnTo>
                <a:lnTo>
                  <a:pt x="422" y="1719"/>
                </a:lnTo>
                <a:lnTo>
                  <a:pt x="425" y="1719"/>
                </a:lnTo>
                <a:lnTo>
                  <a:pt x="426" y="1719"/>
                </a:lnTo>
                <a:lnTo>
                  <a:pt x="426" y="1718"/>
                </a:lnTo>
                <a:lnTo>
                  <a:pt x="426" y="1719"/>
                </a:lnTo>
                <a:lnTo>
                  <a:pt x="429" y="1719"/>
                </a:lnTo>
                <a:lnTo>
                  <a:pt x="430" y="1719"/>
                </a:lnTo>
                <a:lnTo>
                  <a:pt x="431" y="1718"/>
                </a:lnTo>
                <a:lnTo>
                  <a:pt x="433" y="1718"/>
                </a:lnTo>
                <a:lnTo>
                  <a:pt x="439" y="1714"/>
                </a:lnTo>
                <a:lnTo>
                  <a:pt x="442" y="1713"/>
                </a:lnTo>
                <a:lnTo>
                  <a:pt x="443" y="1711"/>
                </a:lnTo>
                <a:lnTo>
                  <a:pt x="448" y="1708"/>
                </a:lnTo>
                <a:lnTo>
                  <a:pt x="449" y="1708"/>
                </a:lnTo>
                <a:lnTo>
                  <a:pt x="450" y="1708"/>
                </a:lnTo>
                <a:lnTo>
                  <a:pt x="451" y="1708"/>
                </a:lnTo>
                <a:lnTo>
                  <a:pt x="452" y="1708"/>
                </a:lnTo>
                <a:lnTo>
                  <a:pt x="454" y="1709"/>
                </a:lnTo>
                <a:lnTo>
                  <a:pt x="454" y="1708"/>
                </a:lnTo>
                <a:lnTo>
                  <a:pt x="458" y="1708"/>
                </a:lnTo>
                <a:lnTo>
                  <a:pt x="458" y="1707"/>
                </a:lnTo>
                <a:lnTo>
                  <a:pt x="460" y="1709"/>
                </a:lnTo>
                <a:lnTo>
                  <a:pt x="461" y="1708"/>
                </a:lnTo>
                <a:lnTo>
                  <a:pt x="466" y="1708"/>
                </a:lnTo>
                <a:lnTo>
                  <a:pt x="467" y="1708"/>
                </a:lnTo>
                <a:lnTo>
                  <a:pt x="467" y="1710"/>
                </a:lnTo>
                <a:lnTo>
                  <a:pt x="468" y="1710"/>
                </a:lnTo>
                <a:lnTo>
                  <a:pt x="469" y="1709"/>
                </a:lnTo>
                <a:lnTo>
                  <a:pt x="470" y="1708"/>
                </a:lnTo>
                <a:lnTo>
                  <a:pt x="472" y="1708"/>
                </a:lnTo>
                <a:lnTo>
                  <a:pt x="475" y="1704"/>
                </a:lnTo>
                <a:lnTo>
                  <a:pt x="479" y="1702"/>
                </a:lnTo>
                <a:lnTo>
                  <a:pt x="480" y="1701"/>
                </a:lnTo>
                <a:lnTo>
                  <a:pt x="481" y="1702"/>
                </a:lnTo>
                <a:lnTo>
                  <a:pt x="483" y="1702"/>
                </a:lnTo>
                <a:lnTo>
                  <a:pt x="485" y="1705"/>
                </a:lnTo>
                <a:lnTo>
                  <a:pt x="487" y="1706"/>
                </a:lnTo>
                <a:lnTo>
                  <a:pt x="491" y="1706"/>
                </a:lnTo>
                <a:lnTo>
                  <a:pt x="491" y="1706"/>
                </a:lnTo>
                <a:lnTo>
                  <a:pt x="488" y="1706"/>
                </a:lnTo>
                <a:lnTo>
                  <a:pt x="486" y="1705"/>
                </a:lnTo>
                <a:lnTo>
                  <a:pt x="484" y="1699"/>
                </a:lnTo>
                <a:lnTo>
                  <a:pt x="480" y="1697"/>
                </a:lnTo>
                <a:lnTo>
                  <a:pt x="477" y="1694"/>
                </a:lnTo>
                <a:lnTo>
                  <a:pt x="476" y="1691"/>
                </a:lnTo>
                <a:lnTo>
                  <a:pt x="476" y="1690"/>
                </a:lnTo>
                <a:lnTo>
                  <a:pt x="476" y="1689"/>
                </a:lnTo>
                <a:lnTo>
                  <a:pt x="474" y="1688"/>
                </a:lnTo>
                <a:lnTo>
                  <a:pt x="466" y="1688"/>
                </a:lnTo>
                <a:lnTo>
                  <a:pt x="465" y="1690"/>
                </a:lnTo>
                <a:lnTo>
                  <a:pt x="464" y="1690"/>
                </a:lnTo>
                <a:lnTo>
                  <a:pt x="462" y="1692"/>
                </a:lnTo>
                <a:lnTo>
                  <a:pt x="457" y="1693"/>
                </a:lnTo>
                <a:lnTo>
                  <a:pt x="453" y="1689"/>
                </a:lnTo>
                <a:lnTo>
                  <a:pt x="450" y="1687"/>
                </a:lnTo>
                <a:lnTo>
                  <a:pt x="449" y="1686"/>
                </a:lnTo>
                <a:lnTo>
                  <a:pt x="444" y="1684"/>
                </a:lnTo>
                <a:lnTo>
                  <a:pt x="443" y="1684"/>
                </a:lnTo>
                <a:lnTo>
                  <a:pt x="443" y="1685"/>
                </a:lnTo>
                <a:lnTo>
                  <a:pt x="439" y="1685"/>
                </a:lnTo>
                <a:lnTo>
                  <a:pt x="435" y="1688"/>
                </a:lnTo>
                <a:lnTo>
                  <a:pt x="434" y="1688"/>
                </a:lnTo>
                <a:lnTo>
                  <a:pt x="434" y="1689"/>
                </a:lnTo>
                <a:lnTo>
                  <a:pt x="423" y="1687"/>
                </a:lnTo>
                <a:lnTo>
                  <a:pt x="415" y="1684"/>
                </a:lnTo>
                <a:lnTo>
                  <a:pt x="412" y="1684"/>
                </a:lnTo>
                <a:lnTo>
                  <a:pt x="412" y="1683"/>
                </a:lnTo>
                <a:lnTo>
                  <a:pt x="413" y="1682"/>
                </a:lnTo>
                <a:lnTo>
                  <a:pt x="411" y="1682"/>
                </a:lnTo>
                <a:lnTo>
                  <a:pt x="409" y="1680"/>
                </a:lnTo>
                <a:lnTo>
                  <a:pt x="407" y="1679"/>
                </a:lnTo>
                <a:lnTo>
                  <a:pt x="404" y="1676"/>
                </a:lnTo>
                <a:lnTo>
                  <a:pt x="400" y="1675"/>
                </a:lnTo>
                <a:lnTo>
                  <a:pt x="399" y="1673"/>
                </a:lnTo>
                <a:lnTo>
                  <a:pt x="397" y="1672"/>
                </a:lnTo>
                <a:lnTo>
                  <a:pt x="397" y="1670"/>
                </a:lnTo>
                <a:lnTo>
                  <a:pt x="394" y="1668"/>
                </a:lnTo>
                <a:lnTo>
                  <a:pt x="393" y="1666"/>
                </a:lnTo>
                <a:lnTo>
                  <a:pt x="391" y="1664"/>
                </a:lnTo>
                <a:lnTo>
                  <a:pt x="390" y="1663"/>
                </a:lnTo>
                <a:lnTo>
                  <a:pt x="388" y="1662"/>
                </a:lnTo>
                <a:lnTo>
                  <a:pt x="388" y="1661"/>
                </a:lnTo>
                <a:lnTo>
                  <a:pt x="386" y="1659"/>
                </a:lnTo>
                <a:lnTo>
                  <a:pt x="383" y="1659"/>
                </a:lnTo>
                <a:lnTo>
                  <a:pt x="381" y="1657"/>
                </a:lnTo>
                <a:lnTo>
                  <a:pt x="379" y="1656"/>
                </a:lnTo>
                <a:lnTo>
                  <a:pt x="377" y="1654"/>
                </a:lnTo>
                <a:lnTo>
                  <a:pt x="374" y="1653"/>
                </a:lnTo>
                <a:lnTo>
                  <a:pt x="373" y="1651"/>
                </a:lnTo>
                <a:lnTo>
                  <a:pt x="370" y="1650"/>
                </a:lnTo>
                <a:lnTo>
                  <a:pt x="369" y="1649"/>
                </a:lnTo>
                <a:lnTo>
                  <a:pt x="368" y="1649"/>
                </a:lnTo>
                <a:lnTo>
                  <a:pt x="363" y="1646"/>
                </a:lnTo>
                <a:lnTo>
                  <a:pt x="362" y="1644"/>
                </a:lnTo>
                <a:lnTo>
                  <a:pt x="357" y="1640"/>
                </a:lnTo>
                <a:lnTo>
                  <a:pt x="356" y="1640"/>
                </a:lnTo>
                <a:lnTo>
                  <a:pt x="356" y="1637"/>
                </a:lnTo>
                <a:lnTo>
                  <a:pt x="353" y="1634"/>
                </a:lnTo>
                <a:lnTo>
                  <a:pt x="350" y="1626"/>
                </a:lnTo>
                <a:lnTo>
                  <a:pt x="349" y="1625"/>
                </a:lnTo>
                <a:lnTo>
                  <a:pt x="348" y="1620"/>
                </a:lnTo>
                <a:lnTo>
                  <a:pt x="347" y="1620"/>
                </a:lnTo>
                <a:lnTo>
                  <a:pt x="346" y="1617"/>
                </a:lnTo>
                <a:lnTo>
                  <a:pt x="345" y="1615"/>
                </a:lnTo>
                <a:lnTo>
                  <a:pt x="345" y="1611"/>
                </a:lnTo>
                <a:lnTo>
                  <a:pt x="344" y="1609"/>
                </a:lnTo>
                <a:lnTo>
                  <a:pt x="342" y="1603"/>
                </a:lnTo>
                <a:lnTo>
                  <a:pt x="342" y="1596"/>
                </a:lnTo>
                <a:lnTo>
                  <a:pt x="341" y="1589"/>
                </a:lnTo>
                <a:lnTo>
                  <a:pt x="341" y="1588"/>
                </a:lnTo>
                <a:lnTo>
                  <a:pt x="340" y="1588"/>
                </a:lnTo>
                <a:lnTo>
                  <a:pt x="338" y="1584"/>
                </a:lnTo>
                <a:lnTo>
                  <a:pt x="339" y="1583"/>
                </a:lnTo>
                <a:lnTo>
                  <a:pt x="342" y="1583"/>
                </a:lnTo>
                <a:lnTo>
                  <a:pt x="342" y="1583"/>
                </a:lnTo>
                <a:lnTo>
                  <a:pt x="340" y="1583"/>
                </a:lnTo>
                <a:lnTo>
                  <a:pt x="342" y="1581"/>
                </a:lnTo>
                <a:lnTo>
                  <a:pt x="342" y="1581"/>
                </a:lnTo>
                <a:lnTo>
                  <a:pt x="340" y="1582"/>
                </a:lnTo>
                <a:lnTo>
                  <a:pt x="339" y="1581"/>
                </a:lnTo>
                <a:lnTo>
                  <a:pt x="339" y="1581"/>
                </a:lnTo>
                <a:lnTo>
                  <a:pt x="338" y="1581"/>
                </a:lnTo>
                <a:lnTo>
                  <a:pt x="338" y="1582"/>
                </a:lnTo>
                <a:lnTo>
                  <a:pt x="338" y="1583"/>
                </a:lnTo>
                <a:lnTo>
                  <a:pt x="337" y="1579"/>
                </a:lnTo>
                <a:lnTo>
                  <a:pt x="335" y="1578"/>
                </a:lnTo>
                <a:lnTo>
                  <a:pt x="335" y="1577"/>
                </a:lnTo>
                <a:lnTo>
                  <a:pt x="338" y="1576"/>
                </a:lnTo>
                <a:lnTo>
                  <a:pt x="339" y="1575"/>
                </a:lnTo>
                <a:lnTo>
                  <a:pt x="339" y="1574"/>
                </a:lnTo>
                <a:lnTo>
                  <a:pt x="337" y="1575"/>
                </a:lnTo>
                <a:lnTo>
                  <a:pt x="339" y="1574"/>
                </a:lnTo>
                <a:lnTo>
                  <a:pt x="339" y="1573"/>
                </a:lnTo>
                <a:lnTo>
                  <a:pt x="336" y="1574"/>
                </a:lnTo>
                <a:lnTo>
                  <a:pt x="337" y="1573"/>
                </a:lnTo>
                <a:lnTo>
                  <a:pt x="335" y="1573"/>
                </a:lnTo>
                <a:lnTo>
                  <a:pt x="334" y="1573"/>
                </a:lnTo>
                <a:lnTo>
                  <a:pt x="335" y="1575"/>
                </a:lnTo>
                <a:lnTo>
                  <a:pt x="333" y="1574"/>
                </a:lnTo>
                <a:lnTo>
                  <a:pt x="331" y="1574"/>
                </a:lnTo>
                <a:lnTo>
                  <a:pt x="330" y="1573"/>
                </a:lnTo>
                <a:lnTo>
                  <a:pt x="329" y="1573"/>
                </a:lnTo>
                <a:lnTo>
                  <a:pt x="326" y="1568"/>
                </a:lnTo>
                <a:lnTo>
                  <a:pt x="325" y="1566"/>
                </a:lnTo>
                <a:lnTo>
                  <a:pt x="324" y="1566"/>
                </a:lnTo>
                <a:lnTo>
                  <a:pt x="323" y="1565"/>
                </a:lnTo>
                <a:lnTo>
                  <a:pt x="325" y="1563"/>
                </a:lnTo>
                <a:lnTo>
                  <a:pt x="326" y="1561"/>
                </a:lnTo>
                <a:lnTo>
                  <a:pt x="324" y="1557"/>
                </a:lnTo>
                <a:lnTo>
                  <a:pt x="321" y="1551"/>
                </a:lnTo>
                <a:lnTo>
                  <a:pt x="318" y="1546"/>
                </a:lnTo>
                <a:lnTo>
                  <a:pt x="317" y="1545"/>
                </a:lnTo>
                <a:lnTo>
                  <a:pt x="315" y="1538"/>
                </a:lnTo>
                <a:lnTo>
                  <a:pt x="314" y="1536"/>
                </a:lnTo>
                <a:lnTo>
                  <a:pt x="314" y="1533"/>
                </a:lnTo>
                <a:lnTo>
                  <a:pt x="313" y="1533"/>
                </a:lnTo>
                <a:lnTo>
                  <a:pt x="312" y="1525"/>
                </a:lnTo>
                <a:lnTo>
                  <a:pt x="311" y="1524"/>
                </a:lnTo>
                <a:lnTo>
                  <a:pt x="311" y="1520"/>
                </a:lnTo>
                <a:lnTo>
                  <a:pt x="312" y="1519"/>
                </a:lnTo>
                <a:lnTo>
                  <a:pt x="311" y="1513"/>
                </a:lnTo>
                <a:lnTo>
                  <a:pt x="310" y="1512"/>
                </a:lnTo>
                <a:lnTo>
                  <a:pt x="305" y="1511"/>
                </a:lnTo>
                <a:lnTo>
                  <a:pt x="302" y="1505"/>
                </a:lnTo>
                <a:lnTo>
                  <a:pt x="300" y="1504"/>
                </a:lnTo>
                <a:lnTo>
                  <a:pt x="299" y="1502"/>
                </a:lnTo>
                <a:lnTo>
                  <a:pt x="296" y="1501"/>
                </a:lnTo>
                <a:lnTo>
                  <a:pt x="295" y="1499"/>
                </a:lnTo>
                <a:lnTo>
                  <a:pt x="294" y="1498"/>
                </a:lnTo>
                <a:lnTo>
                  <a:pt x="292" y="1496"/>
                </a:lnTo>
                <a:lnTo>
                  <a:pt x="290" y="1489"/>
                </a:lnTo>
                <a:lnTo>
                  <a:pt x="292" y="1475"/>
                </a:lnTo>
                <a:lnTo>
                  <a:pt x="293" y="1475"/>
                </a:lnTo>
                <a:lnTo>
                  <a:pt x="293" y="1474"/>
                </a:lnTo>
                <a:lnTo>
                  <a:pt x="294" y="1470"/>
                </a:lnTo>
                <a:lnTo>
                  <a:pt x="297" y="1465"/>
                </a:lnTo>
                <a:lnTo>
                  <a:pt x="297" y="1463"/>
                </a:lnTo>
                <a:lnTo>
                  <a:pt x="299" y="1462"/>
                </a:lnTo>
                <a:lnTo>
                  <a:pt x="299" y="1460"/>
                </a:lnTo>
                <a:lnTo>
                  <a:pt x="303" y="1455"/>
                </a:lnTo>
                <a:lnTo>
                  <a:pt x="303" y="1453"/>
                </a:lnTo>
                <a:lnTo>
                  <a:pt x="305" y="1452"/>
                </a:lnTo>
                <a:lnTo>
                  <a:pt x="307" y="1448"/>
                </a:lnTo>
                <a:lnTo>
                  <a:pt x="308" y="1445"/>
                </a:lnTo>
                <a:lnTo>
                  <a:pt x="309" y="1444"/>
                </a:lnTo>
                <a:lnTo>
                  <a:pt x="311" y="1441"/>
                </a:lnTo>
                <a:lnTo>
                  <a:pt x="312" y="1439"/>
                </a:lnTo>
                <a:lnTo>
                  <a:pt x="313" y="1439"/>
                </a:lnTo>
                <a:lnTo>
                  <a:pt x="314" y="1438"/>
                </a:lnTo>
                <a:lnTo>
                  <a:pt x="314" y="1434"/>
                </a:lnTo>
                <a:lnTo>
                  <a:pt x="316" y="1432"/>
                </a:lnTo>
                <a:lnTo>
                  <a:pt x="317" y="1430"/>
                </a:lnTo>
                <a:lnTo>
                  <a:pt x="317" y="1429"/>
                </a:lnTo>
                <a:lnTo>
                  <a:pt x="318" y="1426"/>
                </a:lnTo>
                <a:lnTo>
                  <a:pt x="320" y="1425"/>
                </a:lnTo>
                <a:lnTo>
                  <a:pt x="321" y="1421"/>
                </a:lnTo>
                <a:lnTo>
                  <a:pt x="323" y="1417"/>
                </a:lnTo>
                <a:lnTo>
                  <a:pt x="324" y="1416"/>
                </a:lnTo>
                <a:lnTo>
                  <a:pt x="325" y="1415"/>
                </a:lnTo>
                <a:lnTo>
                  <a:pt x="325" y="1415"/>
                </a:lnTo>
                <a:lnTo>
                  <a:pt x="325" y="1414"/>
                </a:lnTo>
                <a:lnTo>
                  <a:pt x="325" y="1414"/>
                </a:lnTo>
                <a:lnTo>
                  <a:pt x="327" y="1411"/>
                </a:lnTo>
                <a:lnTo>
                  <a:pt x="329" y="1410"/>
                </a:lnTo>
                <a:lnTo>
                  <a:pt x="332" y="1404"/>
                </a:lnTo>
                <a:lnTo>
                  <a:pt x="333" y="1403"/>
                </a:lnTo>
                <a:lnTo>
                  <a:pt x="336" y="1400"/>
                </a:lnTo>
                <a:lnTo>
                  <a:pt x="337" y="1399"/>
                </a:lnTo>
                <a:lnTo>
                  <a:pt x="335" y="1397"/>
                </a:lnTo>
                <a:lnTo>
                  <a:pt x="334" y="1396"/>
                </a:lnTo>
                <a:lnTo>
                  <a:pt x="334" y="1396"/>
                </a:lnTo>
                <a:lnTo>
                  <a:pt x="335" y="1396"/>
                </a:lnTo>
                <a:lnTo>
                  <a:pt x="338" y="1398"/>
                </a:lnTo>
                <a:lnTo>
                  <a:pt x="338" y="1398"/>
                </a:lnTo>
                <a:lnTo>
                  <a:pt x="339" y="1396"/>
                </a:lnTo>
                <a:lnTo>
                  <a:pt x="341" y="1395"/>
                </a:lnTo>
                <a:lnTo>
                  <a:pt x="343" y="1394"/>
                </a:lnTo>
                <a:lnTo>
                  <a:pt x="346" y="1389"/>
                </a:lnTo>
                <a:lnTo>
                  <a:pt x="348" y="1389"/>
                </a:lnTo>
                <a:lnTo>
                  <a:pt x="350" y="1387"/>
                </a:lnTo>
                <a:lnTo>
                  <a:pt x="350" y="1386"/>
                </a:lnTo>
                <a:lnTo>
                  <a:pt x="351" y="1386"/>
                </a:lnTo>
                <a:lnTo>
                  <a:pt x="352" y="1379"/>
                </a:lnTo>
                <a:lnTo>
                  <a:pt x="351" y="1378"/>
                </a:lnTo>
                <a:lnTo>
                  <a:pt x="349" y="1377"/>
                </a:lnTo>
                <a:lnTo>
                  <a:pt x="354" y="1375"/>
                </a:lnTo>
                <a:lnTo>
                  <a:pt x="354" y="1372"/>
                </a:lnTo>
                <a:lnTo>
                  <a:pt x="356" y="1370"/>
                </a:lnTo>
                <a:lnTo>
                  <a:pt x="356" y="1368"/>
                </a:lnTo>
                <a:lnTo>
                  <a:pt x="358" y="1367"/>
                </a:lnTo>
                <a:lnTo>
                  <a:pt x="358" y="1365"/>
                </a:lnTo>
                <a:lnTo>
                  <a:pt x="360" y="1364"/>
                </a:lnTo>
                <a:lnTo>
                  <a:pt x="361" y="1362"/>
                </a:lnTo>
                <a:lnTo>
                  <a:pt x="364" y="1359"/>
                </a:lnTo>
                <a:lnTo>
                  <a:pt x="368" y="1359"/>
                </a:lnTo>
                <a:lnTo>
                  <a:pt x="369" y="1356"/>
                </a:lnTo>
                <a:lnTo>
                  <a:pt x="372" y="1356"/>
                </a:lnTo>
                <a:lnTo>
                  <a:pt x="372" y="1354"/>
                </a:lnTo>
                <a:lnTo>
                  <a:pt x="372" y="1351"/>
                </a:lnTo>
                <a:lnTo>
                  <a:pt x="374" y="1349"/>
                </a:lnTo>
                <a:lnTo>
                  <a:pt x="375" y="1348"/>
                </a:lnTo>
                <a:lnTo>
                  <a:pt x="375" y="1347"/>
                </a:lnTo>
                <a:lnTo>
                  <a:pt x="372" y="1347"/>
                </a:lnTo>
                <a:lnTo>
                  <a:pt x="371" y="1343"/>
                </a:lnTo>
                <a:lnTo>
                  <a:pt x="375" y="1341"/>
                </a:lnTo>
                <a:lnTo>
                  <a:pt x="376" y="1339"/>
                </a:lnTo>
                <a:lnTo>
                  <a:pt x="377" y="1339"/>
                </a:lnTo>
                <a:lnTo>
                  <a:pt x="378" y="1337"/>
                </a:lnTo>
                <a:lnTo>
                  <a:pt x="379" y="1336"/>
                </a:lnTo>
                <a:lnTo>
                  <a:pt x="379" y="1334"/>
                </a:lnTo>
                <a:lnTo>
                  <a:pt x="377" y="1328"/>
                </a:lnTo>
                <a:lnTo>
                  <a:pt x="377" y="1327"/>
                </a:lnTo>
                <a:lnTo>
                  <a:pt x="375" y="1327"/>
                </a:lnTo>
                <a:lnTo>
                  <a:pt x="374" y="1326"/>
                </a:lnTo>
                <a:lnTo>
                  <a:pt x="373" y="1327"/>
                </a:lnTo>
                <a:lnTo>
                  <a:pt x="372" y="1327"/>
                </a:lnTo>
                <a:lnTo>
                  <a:pt x="372" y="1325"/>
                </a:lnTo>
                <a:lnTo>
                  <a:pt x="371" y="1325"/>
                </a:lnTo>
                <a:lnTo>
                  <a:pt x="369" y="1326"/>
                </a:lnTo>
                <a:lnTo>
                  <a:pt x="358" y="1326"/>
                </a:lnTo>
                <a:lnTo>
                  <a:pt x="350" y="1324"/>
                </a:lnTo>
                <a:lnTo>
                  <a:pt x="348" y="1322"/>
                </a:lnTo>
                <a:lnTo>
                  <a:pt x="347" y="1322"/>
                </a:lnTo>
                <a:lnTo>
                  <a:pt x="347" y="1323"/>
                </a:lnTo>
                <a:lnTo>
                  <a:pt x="346" y="1324"/>
                </a:lnTo>
                <a:lnTo>
                  <a:pt x="345" y="1323"/>
                </a:lnTo>
                <a:lnTo>
                  <a:pt x="342" y="1323"/>
                </a:lnTo>
                <a:lnTo>
                  <a:pt x="336" y="1320"/>
                </a:lnTo>
                <a:lnTo>
                  <a:pt x="335" y="1319"/>
                </a:lnTo>
                <a:lnTo>
                  <a:pt x="332" y="1318"/>
                </a:lnTo>
                <a:lnTo>
                  <a:pt x="332" y="1317"/>
                </a:lnTo>
                <a:lnTo>
                  <a:pt x="329" y="1315"/>
                </a:lnTo>
                <a:lnTo>
                  <a:pt x="326" y="1312"/>
                </a:lnTo>
                <a:lnTo>
                  <a:pt x="324" y="1309"/>
                </a:lnTo>
                <a:lnTo>
                  <a:pt x="321" y="1305"/>
                </a:lnTo>
                <a:lnTo>
                  <a:pt x="319" y="1298"/>
                </a:lnTo>
                <a:lnTo>
                  <a:pt x="317" y="1295"/>
                </a:lnTo>
                <a:lnTo>
                  <a:pt x="314" y="1286"/>
                </a:lnTo>
                <a:lnTo>
                  <a:pt x="314" y="1271"/>
                </a:lnTo>
                <a:lnTo>
                  <a:pt x="315" y="1267"/>
                </a:lnTo>
                <a:lnTo>
                  <a:pt x="315" y="1253"/>
                </a:lnTo>
                <a:lnTo>
                  <a:pt x="315" y="1249"/>
                </a:lnTo>
                <a:lnTo>
                  <a:pt x="315" y="1239"/>
                </a:lnTo>
                <a:lnTo>
                  <a:pt x="316" y="1227"/>
                </a:lnTo>
                <a:lnTo>
                  <a:pt x="317" y="1225"/>
                </a:lnTo>
                <a:lnTo>
                  <a:pt x="319" y="1208"/>
                </a:lnTo>
                <a:lnTo>
                  <a:pt x="320" y="1206"/>
                </a:lnTo>
                <a:lnTo>
                  <a:pt x="320" y="1200"/>
                </a:lnTo>
                <a:lnTo>
                  <a:pt x="321" y="1198"/>
                </a:lnTo>
                <a:lnTo>
                  <a:pt x="320" y="1183"/>
                </a:lnTo>
                <a:lnTo>
                  <a:pt x="319" y="1179"/>
                </a:lnTo>
                <a:lnTo>
                  <a:pt x="320" y="1176"/>
                </a:lnTo>
                <a:lnTo>
                  <a:pt x="319" y="1173"/>
                </a:lnTo>
                <a:lnTo>
                  <a:pt x="319" y="1172"/>
                </a:lnTo>
                <a:lnTo>
                  <a:pt x="319" y="1170"/>
                </a:lnTo>
                <a:lnTo>
                  <a:pt x="318" y="1168"/>
                </a:lnTo>
                <a:lnTo>
                  <a:pt x="319" y="1165"/>
                </a:lnTo>
                <a:lnTo>
                  <a:pt x="318" y="1164"/>
                </a:lnTo>
                <a:lnTo>
                  <a:pt x="318" y="1160"/>
                </a:lnTo>
                <a:lnTo>
                  <a:pt x="321" y="1156"/>
                </a:lnTo>
                <a:lnTo>
                  <a:pt x="326" y="1154"/>
                </a:lnTo>
                <a:lnTo>
                  <a:pt x="330" y="1152"/>
                </a:lnTo>
                <a:lnTo>
                  <a:pt x="332" y="1152"/>
                </a:lnTo>
                <a:lnTo>
                  <a:pt x="332" y="1153"/>
                </a:lnTo>
                <a:lnTo>
                  <a:pt x="335" y="1153"/>
                </a:lnTo>
                <a:lnTo>
                  <a:pt x="335" y="1153"/>
                </a:lnTo>
                <a:lnTo>
                  <a:pt x="341" y="1150"/>
                </a:lnTo>
                <a:lnTo>
                  <a:pt x="342" y="1150"/>
                </a:lnTo>
                <a:lnTo>
                  <a:pt x="343" y="1150"/>
                </a:lnTo>
                <a:lnTo>
                  <a:pt x="344" y="1155"/>
                </a:lnTo>
                <a:lnTo>
                  <a:pt x="343" y="1157"/>
                </a:lnTo>
                <a:lnTo>
                  <a:pt x="340" y="1159"/>
                </a:lnTo>
                <a:lnTo>
                  <a:pt x="342" y="1160"/>
                </a:lnTo>
                <a:lnTo>
                  <a:pt x="342" y="1161"/>
                </a:lnTo>
                <a:lnTo>
                  <a:pt x="342" y="1167"/>
                </a:lnTo>
                <a:lnTo>
                  <a:pt x="343" y="1179"/>
                </a:lnTo>
                <a:lnTo>
                  <a:pt x="344" y="1183"/>
                </a:lnTo>
                <a:lnTo>
                  <a:pt x="346" y="1183"/>
                </a:lnTo>
                <a:lnTo>
                  <a:pt x="346" y="1186"/>
                </a:lnTo>
                <a:lnTo>
                  <a:pt x="349" y="1189"/>
                </a:lnTo>
                <a:lnTo>
                  <a:pt x="349" y="1190"/>
                </a:lnTo>
                <a:lnTo>
                  <a:pt x="360" y="1195"/>
                </a:lnTo>
                <a:lnTo>
                  <a:pt x="360" y="1197"/>
                </a:lnTo>
                <a:lnTo>
                  <a:pt x="362" y="1199"/>
                </a:lnTo>
                <a:lnTo>
                  <a:pt x="363" y="1202"/>
                </a:lnTo>
                <a:lnTo>
                  <a:pt x="361" y="1203"/>
                </a:lnTo>
                <a:lnTo>
                  <a:pt x="358" y="1203"/>
                </a:lnTo>
                <a:lnTo>
                  <a:pt x="358" y="1206"/>
                </a:lnTo>
                <a:lnTo>
                  <a:pt x="359" y="1209"/>
                </a:lnTo>
                <a:lnTo>
                  <a:pt x="358" y="1211"/>
                </a:lnTo>
                <a:lnTo>
                  <a:pt x="361" y="1213"/>
                </a:lnTo>
                <a:lnTo>
                  <a:pt x="363" y="1213"/>
                </a:lnTo>
                <a:lnTo>
                  <a:pt x="364" y="1212"/>
                </a:lnTo>
                <a:lnTo>
                  <a:pt x="367" y="1211"/>
                </a:lnTo>
                <a:lnTo>
                  <a:pt x="369" y="1213"/>
                </a:lnTo>
                <a:lnTo>
                  <a:pt x="371" y="1218"/>
                </a:lnTo>
                <a:lnTo>
                  <a:pt x="373" y="1221"/>
                </a:lnTo>
                <a:lnTo>
                  <a:pt x="375" y="1222"/>
                </a:lnTo>
                <a:lnTo>
                  <a:pt x="378" y="1222"/>
                </a:lnTo>
                <a:lnTo>
                  <a:pt x="380" y="1221"/>
                </a:lnTo>
                <a:lnTo>
                  <a:pt x="379" y="1220"/>
                </a:lnTo>
                <a:lnTo>
                  <a:pt x="376" y="1221"/>
                </a:lnTo>
                <a:lnTo>
                  <a:pt x="373" y="1219"/>
                </a:lnTo>
                <a:lnTo>
                  <a:pt x="372" y="1217"/>
                </a:lnTo>
                <a:lnTo>
                  <a:pt x="371" y="1214"/>
                </a:lnTo>
                <a:lnTo>
                  <a:pt x="370" y="1212"/>
                </a:lnTo>
                <a:lnTo>
                  <a:pt x="369" y="1212"/>
                </a:lnTo>
                <a:lnTo>
                  <a:pt x="368" y="1210"/>
                </a:lnTo>
                <a:lnTo>
                  <a:pt x="366" y="1210"/>
                </a:lnTo>
                <a:lnTo>
                  <a:pt x="365" y="1210"/>
                </a:lnTo>
                <a:lnTo>
                  <a:pt x="364" y="1210"/>
                </a:lnTo>
                <a:lnTo>
                  <a:pt x="361" y="1209"/>
                </a:lnTo>
                <a:lnTo>
                  <a:pt x="363" y="1205"/>
                </a:lnTo>
                <a:lnTo>
                  <a:pt x="364" y="1205"/>
                </a:lnTo>
                <a:lnTo>
                  <a:pt x="365" y="1203"/>
                </a:lnTo>
                <a:lnTo>
                  <a:pt x="365" y="1201"/>
                </a:lnTo>
                <a:lnTo>
                  <a:pt x="364" y="1196"/>
                </a:lnTo>
                <a:lnTo>
                  <a:pt x="362" y="1195"/>
                </a:lnTo>
                <a:lnTo>
                  <a:pt x="362" y="1194"/>
                </a:lnTo>
                <a:lnTo>
                  <a:pt x="359" y="1192"/>
                </a:lnTo>
                <a:lnTo>
                  <a:pt x="359" y="1191"/>
                </a:lnTo>
                <a:lnTo>
                  <a:pt x="358" y="1191"/>
                </a:lnTo>
                <a:lnTo>
                  <a:pt x="358" y="1190"/>
                </a:lnTo>
                <a:lnTo>
                  <a:pt x="356" y="1189"/>
                </a:lnTo>
                <a:lnTo>
                  <a:pt x="354" y="1187"/>
                </a:lnTo>
                <a:lnTo>
                  <a:pt x="352" y="1183"/>
                </a:lnTo>
                <a:lnTo>
                  <a:pt x="350" y="1181"/>
                </a:lnTo>
                <a:lnTo>
                  <a:pt x="349" y="1173"/>
                </a:lnTo>
                <a:lnTo>
                  <a:pt x="349" y="1170"/>
                </a:lnTo>
                <a:lnTo>
                  <a:pt x="348" y="1170"/>
                </a:lnTo>
                <a:lnTo>
                  <a:pt x="349" y="1165"/>
                </a:lnTo>
                <a:lnTo>
                  <a:pt x="348" y="1165"/>
                </a:lnTo>
                <a:lnTo>
                  <a:pt x="347" y="1162"/>
                </a:lnTo>
                <a:lnTo>
                  <a:pt x="348" y="1154"/>
                </a:lnTo>
                <a:lnTo>
                  <a:pt x="347" y="1153"/>
                </a:lnTo>
                <a:lnTo>
                  <a:pt x="348" y="1151"/>
                </a:lnTo>
                <a:lnTo>
                  <a:pt x="353" y="1151"/>
                </a:lnTo>
                <a:lnTo>
                  <a:pt x="354" y="1150"/>
                </a:lnTo>
                <a:lnTo>
                  <a:pt x="359" y="1148"/>
                </a:lnTo>
                <a:lnTo>
                  <a:pt x="360" y="1147"/>
                </a:lnTo>
                <a:lnTo>
                  <a:pt x="362" y="1147"/>
                </a:lnTo>
                <a:lnTo>
                  <a:pt x="366" y="1144"/>
                </a:lnTo>
                <a:lnTo>
                  <a:pt x="369" y="1143"/>
                </a:lnTo>
                <a:lnTo>
                  <a:pt x="372" y="1141"/>
                </a:lnTo>
                <a:lnTo>
                  <a:pt x="376" y="1141"/>
                </a:lnTo>
                <a:lnTo>
                  <a:pt x="379" y="1139"/>
                </a:lnTo>
                <a:lnTo>
                  <a:pt x="383" y="1139"/>
                </a:lnTo>
                <a:lnTo>
                  <a:pt x="385" y="1136"/>
                </a:lnTo>
                <a:lnTo>
                  <a:pt x="387" y="1136"/>
                </a:lnTo>
                <a:lnTo>
                  <a:pt x="387" y="1136"/>
                </a:lnTo>
                <a:lnTo>
                  <a:pt x="390" y="1136"/>
                </a:lnTo>
                <a:lnTo>
                  <a:pt x="393" y="1136"/>
                </a:lnTo>
                <a:lnTo>
                  <a:pt x="396" y="1139"/>
                </a:lnTo>
                <a:lnTo>
                  <a:pt x="398" y="1140"/>
                </a:lnTo>
                <a:lnTo>
                  <a:pt x="402" y="1140"/>
                </a:lnTo>
                <a:lnTo>
                  <a:pt x="403" y="1140"/>
                </a:lnTo>
                <a:lnTo>
                  <a:pt x="403" y="1138"/>
                </a:lnTo>
                <a:lnTo>
                  <a:pt x="407" y="1138"/>
                </a:lnTo>
                <a:lnTo>
                  <a:pt x="410" y="1136"/>
                </a:lnTo>
                <a:lnTo>
                  <a:pt x="410" y="1135"/>
                </a:lnTo>
                <a:lnTo>
                  <a:pt x="411" y="1135"/>
                </a:lnTo>
                <a:lnTo>
                  <a:pt x="413" y="1134"/>
                </a:lnTo>
                <a:lnTo>
                  <a:pt x="414" y="1131"/>
                </a:lnTo>
                <a:lnTo>
                  <a:pt x="413" y="1130"/>
                </a:lnTo>
                <a:lnTo>
                  <a:pt x="414" y="1128"/>
                </a:lnTo>
                <a:lnTo>
                  <a:pt x="417" y="1126"/>
                </a:lnTo>
                <a:lnTo>
                  <a:pt x="419" y="1127"/>
                </a:lnTo>
                <a:lnTo>
                  <a:pt x="420" y="1125"/>
                </a:lnTo>
                <a:lnTo>
                  <a:pt x="421" y="1125"/>
                </a:lnTo>
                <a:lnTo>
                  <a:pt x="423" y="1122"/>
                </a:lnTo>
                <a:lnTo>
                  <a:pt x="424" y="1121"/>
                </a:lnTo>
                <a:lnTo>
                  <a:pt x="425" y="1119"/>
                </a:lnTo>
                <a:lnTo>
                  <a:pt x="426" y="1119"/>
                </a:lnTo>
                <a:lnTo>
                  <a:pt x="426" y="1118"/>
                </a:lnTo>
                <a:lnTo>
                  <a:pt x="421" y="1117"/>
                </a:lnTo>
                <a:lnTo>
                  <a:pt x="414" y="1113"/>
                </a:lnTo>
                <a:lnTo>
                  <a:pt x="413" y="1108"/>
                </a:lnTo>
                <a:lnTo>
                  <a:pt x="413" y="1106"/>
                </a:lnTo>
                <a:lnTo>
                  <a:pt x="413" y="1106"/>
                </a:lnTo>
                <a:lnTo>
                  <a:pt x="410" y="1095"/>
                </a:lnTo>
                <a:lnTo>
                  <a:pt x="407" y="1092"/>
                </a:lnTo>
                <a:lnTo>
                  <a:pt x="406" y="1090"/>
                </a:lnTo>
                <a:lnTo>
                  <a:pt x="404" y="1088"/>
                </a:lnTo>
                <a:lnTo>
                  <a:pt x="404" y="1083"/>
                </a:lnTo>
                <a:lnTo>
                  <a:pt x="401" y="1080"/>
                </a:lnTo>
                <a:lnTo>
                  <a:pt x="400" y="1078"/>
                </a:lnTo>
                <a:lnTo>
                  <a:pt x="400" y="1073"/>
                </a:lnTo>
                <a:lnTo>
                  <a:pt x="399" y="1072"/>
                </a:lnTo>
                <a:lnTo>
                  <a:pt x="398" y="1069"/>
                </a:lnTo>
                <a:lnTo>
                  <a:pt x="397" y="1068"/>
                </a:lnTo>
                <a:lnTo>
                  <a:pt x="395" y="1068"/>
                </a:lnTo>
                <a:lnTo>
                  <a:pt x="394" y="1067"/>
                </a:lnTo>
                <a:lnTo>
                  <a:pt x="393" y="1066"/>
                </a:lnTo>
                <a:lnTo>
                  <a:pt x="392" y="1065"/>
                </a:lnTo>
                <a:lnTo>
                  <a:pt x="391" y="1063"/>
                </a:lnTo>
                <a:lnTo>
                  <a:pt x="388" y="1060"/>
                </a:lnTo>
                <a:lnTo>
                  <a:pt x="389" y="1060"/>
                </a:lnTo>
                <a:lnTo>
                  <a:pt x="390" y="1058"/>
                </a:lnTo>
                <a:lnTo>
                  <a:pt x="392" y="1058"/>
                </a:lnTo>
                <a:lnTo>
                  <a:pt x="393" y="1057"/>
                </a:lnTo>
                <a:lnTo>
                  <a:pt x="391" y="1057"/>
                </a:lnTo>
                <a:lnTo>
                  <a:pt x="389" y="1057"/>
                </a:lnTo>
                <a:lnTo>
                  <a:pt x="388" y="1058"/>
                </a:lnTo>
                <a:lnTo>
                  <a:pt x="387" y="1058"/>
                </a:lnTo>
                <a:lnTo>
                  <a:pt x="387" y="1057"/>
                </a:lnTo>
                <a:lnTo>
                  <a:pt x="391" y="1055"/>
                </a:lnTo>
                <a:lnTo>
                  <a:pt x="392" y="1055"/>
                </a:lnTo>
                <a:lnTo>
                  <a:pt x="393" y="1053"/>
                </a:lnTo>
                <a:lnTo>
                  <a:pt x="395" y="1053"/>
                </a:lnTo>
                <a:lnTo>
                  <a:pt x="395" y="1053"/>
                </a:lnTo>
                <a:lnTo>
                  <a:pt x="397" y="1053"/>
                </a:lnTo>
                <a:lnTo>
                  <a:pt x="397" y="1050"/>
                </a:lnTo>
                <a:lnTo>
                  <a:pt x="396" y="1049"/>
                </a:lnTo>
                <a:lnTo>
                  <a:pt x="396" y="1048"/>
                </a:lnTo>
                <a:lnTo>
                  <a:pt x="397" y="1047"/>
                </a:lnTo>
                <a:lnTo>
                  <a:pt x="396" y="1046"/>
                </a:lnTo>
                <a:lnTo>
                  <a:pt x="397" y="1045"/>
                </a:lnTo>
                <a:lnTo>
                  <a:pt x="399" y="1045"/>
                </a:lnTo>
                <a:lnTo>
                  <a:pt x="401" y="1044"/>
                </a:lnTo>
                <a:lnTo>
                  <a:pt x="402" y="1039"/>
                </a:lnTo>
                <a:lnTo>
                  <a:pt x="404" y="1037"/>
                </a:lnTo>
                <a:lnTo>
                  <a:pt x="404" y="1034"/>
                </a:lnTo>
                <a:lnTo>
                  <a:pt x="406" y="1032"/>
                </a:lnTo>
                <a:lnTo>
                  <a:pt x="407" y="1029"/>
                </a:lnTo>
                <a:lnTo>
                  <a:pt x="409" y="1029"/>
                </a:lnTo>
                <a:lnTo>
                  <a:pt x="412" y="1027"/>
                </a:lnTo>
                <a:lnTo>
                  <a:pt x="413" y="1023"/>
                </a:lnTo>
                <a:lnTo>
                  <a:pt x="411" y="1020"/>
                </a:lnTo>
                <a:lnTo>
                  <a:pt x="412" y="1020"/>
                </a:lnTo>
                <a:lnTo>
                  <a:pt x="413" y="1021"/>
                </a:lnTo>
                <a:lnTo>
                  <a:pt x="415" y="1021"/>
                </a:lnTo>
                <a:lnTo>
                  <a:pt x="418" y="1022"/>
                </a:lnTo>
                <a:lnTo>
                  <a:pt x="422" y="1018"/>
                </a:lnTo>
                <a:lnTo>
                  <a:pt x="423" y="1018"/>
                </a:lnTo>
                <a:lnTo>
                  <a:pt x="425" y="1018"/>
                </a:lnTo>
                <a:lnTo>
                  <a:pt x="426" y="1019"/>
                </a:lnTo>
                <a:lnTo>
                  <a:pt x="428" y="1019"/>
                </a:lnTo>
                <a:lnTo>
                  <a:pt x="433" y="1016"/>
                </a:lnTo>
                <a:lnTo>
                  <a:pt x="435" y="1013"/>
                </a:lnTo>
                <a:lnTo>
                  <a:pt x="436" y="1011"/>
                </a:lnTo>
                <a:lnTo>
                  <a:pt x="439" y="1011"/>
                </a:lnTo>
                <a:lnTo>
                  <a:pt x="439" y="1010"/>
                </a:lnTo>
                <a:lnTo>
                  <a:pt x="442" y="1009"/>
                </a:lnTo>
                <a:lnTo>
                  <a:pt x="444" y="1008"/>
                </a:lnTo>
                <a:lnTo>
                  <a:pt x="445" y="1001"/>
                </a:lnTo>
                <a:lnTo>
                  <a:pt x="447" y="997"/>
                </a:lnTo>
                <a:lnTo>
                  <a:pt x="447" y="994"/>
                </a:lnTo>
                <a:lnTo>
                  <a:pt x="448" y="994"/>
                </a:lnTo>
                <a:lnTo>
                  <a:pt x="448" y="992"/>
                </a:lnTo>
                <a:lnTo>
                  <a:pt x="448" y="991"/>
                </a:lnTo>
                <a:lnTo>
                  <a:pt x="450" y="991"/>
                </a:lnTo>
                <a:lnTo>
                  <a:pt x="451" y="989"/>
                </a:lnTo>
                <a:lnTo>
                  <a:pt x="452" y="989"/>
                </a:lnTo>
                <a:lnTo>
                  <a:pt x="456" y="983"/>
                </a:lnTo>
                <a:lnTo>
                  <a:pt x="457" y="978"/>
                </a:lnTo>
                <a:lnTo>
                  <a:pt x="457" y="976"/>
                </a:lnTo>
                <a:lnTo>
                  <a:pt x="458" y="974"/>
                </a:lnTo>
                <a:lnTo>
                  <a:pt x="458" y="972"/>
                </a:lnTo>
                <a:lnTo>
                  <a:pt x="458" y="972"/>
                </a:lnTo>
                <a:lnTo>
                  <a:pt x="459" y="970"/>
                </a:lnTo>
                <a:lnTo>
                  <a:pt x="458" y="970"/>
                </a:lnTo>
                <a:lnTo>
                  <a:pt x="456" y="973"/>
                </a:lnTo>
                <a:lnTo>
                  <a:pt x="454" y="973"/>
                </a:lnTo>
                <a:lnTo>
                  <a:pt x="452" y="972"/>
                </a:lnTo>
                <a:lnTo>
                  <a:pt x="451" y="970"/>
                </a:lnTo>
                <a:lnTo>
                  <a:pt x="450" y="969"/>
                </a:lnTo>
                <a:lnTo>
                  <a:pt x="446" y="968"/>
                </a:lnTo>
                <a:lnTo>
                  <a:pt x="446" y="966"/>
                </a:lnTo>
                <a:lnTo>
                  <a:pt x="445" y="964"/>
                </a:lnTo>
                <a:lnTo>
                  <a:pt x="444" y="962"/>
                </a:lnTo>
                <a:lnTo>
                  <a:pt x="443" y="962"/>
                </a:lnTo>
                <a:lnTo>
                  <a:pt x="443" y="959"/>
                </a:lnTo>
                <a:lnTo>
                  <a:pt x="442" y="955"/>
                </a:lnTo>
                <a:lnTo>
                  <a:pt x="442" y="954"/>
                </a:lnTo>
                <a:lnTo>
                  <a:pt x="444" y="953"/>
                </a:lnTo>
                <a:lnTo>
                  <a:pt x="444" y="950"/>
                </a:lnTo>
                <a:lnTo>
                  <a:pt x="444" y="949"/>
                </a:lnTo>
                <a:lnTo>
                  <a:pt x="439" y="950"/>
                </a:lnTo>
                <a:lnTo>
                  <a:pt x="435" y="944"/>
                </a:lnTo>
                <a:lnTo>
                  <a:pt x="435" y="934"/>
                </a:lnTo>
                <a:lnTo>
                  <a:pt x="434" y="932"/>
                </a:lnTo>
                <a:lnTo>
                  <a:pt x="433" y="930"/>
                </a:lnTo>
                <a:lnTo>
                  <a:pt x="431" y="929"/>
                </a:lnTo>
                <a:lnTo>
                  <a:pt x="430" y="928"/>
                </a:lnTo>
                <a:lnTo>
                  <a:pt x="428" y="927"/>
                </a:lnTo>
                <a:lnTo>
                  <a:pt x="427" y="926"/>
                </a:lnTo>
                <a:lnTo>
                  <a:pt x="421" y="924"/>
                </a:lnTo>
                <a:lnTo>
                  <a:pt x="420" y="924"/>
                </a:lnTo>
                <a:lnTo>
                  <a:pt x="418" y="923"/>
                </a:lnTo>
                <a:lnTo>
                  <a:pt x="419" y="920"/>
                </a:lnTo>
                <a:lnTo>
                  <a:pt x="421" y="918"/>
                </a:lnTo>
                <a:lnTo>
                  <a:pt x="418" y="916"/>
                </a:lnTo>
                <a:lnTo>
                  <a:pt x="421" y="913"/>
                </a:lnTo>
                <a:lnTo>
                  <a:pt x="425" y="913"/>
                </a:lnTo>
                <a:lnTo>
                  <a:pt x="427" y="911"/>
                </a:lnTo>
                <a:lnTo>
                  <a:pt x="430" y="910"/>
                </a:lnTo>
                <a:lnTo>
                  <a:pt x="431" y="908"/>
                </a:lnTo>
                <a:lnTo>
                  <a:pt x="435" y="906"/>
                </a:lnTo>
                <a:lnTo>
                  <a:pt x="436" y="905"/>
                </a:lnTo>
                <a:lnTo>
                  <a:pt x="442" y="905"/>
                </a:lnTo>
                <a:lnTo>
                  <a:pt x="442" y="903"/>
                </a:lnTo>
                <a:lnTo>
                  <a:pt x="443" y="903"/>
                </a:lnTo>
                <a:lnTo>
                  <a:pt x="443" y="901"/>
                </a:lnTo>
                <a:lnTo>
                  <a:pt x="445" y="900"/>
                </a:lnTo>
                <a:lnTo>
                  <a:pt x="445" y="899"/>
                </a:lnTo>
                <a:lnTo>
                  <a:pt x="448" y="896"/>
                </a:lnTo>
                <a:lnTo>
                  <a:pt x="448" y="895"/>
                </a:lnTo>
                <a:lnTo>
                  <a:pt x="450" y="892"/>
                </a:lnTo>
                <a:lnTo>
                  <a:pt x="450" y="890"/>
                </a:lnTo>
                <a:lnTo>
                  <a:pt x="451" y="890"/>
                </a:lnTo>
                <a:lnTo>
                  <a:pt x="453" y="890"/>
                </a:lnTo>
                <a:lnTo>
                  <a:pt x="456" y="886"/>
                </a:lnTo>
                <a:lnTo>
                  <a:pt x="458" y="886"/>
                </a:lnTo>
                <a:lnTo>
                  <a:pt x="459" y="883"/>
                </a:lnTo>
                <a:lnTo>
                  <a:pt x="461" y="883"/>
                </a:lnTo>
                <a:lnTo>
                  <a:pt x="461" y="881"/>
                </a:lnTo>
                <a:lnTo>
                  <a:pt x="459" y="880"/>
                </a:lnTo>
                <a:lnTo>
                  <a:pt x="458" y="877"/>
                </a:lnTo>
                <a:lnTo>
                  <a:pt x="457" y="876"/>
                </a:lnTo>
                <a:lnTo>
                  <a:pt x="456" y="874"/>
                </a:lnTo>
                <a:lnTo>
                  <a:pt x="455" y="873"/>
                </a:lnTo>
                <a:lnTo>
                  <a:pt x="456" y="871"/>
                </a:lnTo>
                <a:lnTo>
                  <a:pt x="455" y="869"/>
                </a:lnTo>
                <a:lnTo>
                  <a:pt x="455" y="869"/>
                </a:lnTo>
                <a:lnTo>
                  <a:pt x="454" y="866"/>
                </a:lnTo>
                <a:lnTo>
                  <a:pt x="450" y="865"/>
                </a:lnTo>
                <a:lnTo>
                  <a:pt x="447" y="865"/>
                </a:lnTo>
                <a:lnTo>
                  <a:pt x="447" y="868"/>
                </a:lnTo>
                <a:lnTo>
                  <a:pt x="448" y="869"/>
                </a:lnTo>
                <a:lnTo>
                  <a:pt x="449" y="870"/>
                </a:lnTo>
                <a:lnTo>
                  <a:pt x="450" y="870"/>
                </a:lnTo>
                <a:lnTo>
                  <a:pt x="450" y="869"/>
                </a:lnTo>
                <a:lnTo>
                  <a:pt x="451" y="868"/>
                </a:lnTo>
                <a:lnTo>
                  <a:pt x="454" y="869"/>
                </a:lnTo>
                <a:lnTo>
                  <a:pt x="453" y="871"/>
                </a:lnTo>
                <a:lnTo>
                  <a:pt x="452" y="874"/>
                </a:lnTo>
                <a:lnTo>
                  <a:pt x="451" y="876"/>
                </a:lnTo>
                <a:lnTo>
                  <a:pt x="452" y="885"/>
                </a:lnTo>
                <a:lnTo>
                  <a:pt x="447" y="886"/>
                </a:lnTo>
                <a:lnTo>
                  <a:pt x="446" y="888"/>
                </a:lnTo>
                <a:lnTo>
                  <a:pt x="436" y="891"/>
                </a:lnTo>
                <a:lnTo>
                  <a:pt x="435" y="893"/>
                </a:lnTo>
                <a:lnTo>
                  <a:pt x="433" y="898"/>
                </a:lnTo>
                <a:lnTo>
                  <a:pt x="432" y="900"/>
                </a:lnTo>
                <a:lnTo>
                  <a:pt x="432" y="902"/>
                </a:lnTo>
                <a:lnTo>
                  <a:pt x="431" y="903"/>
                </a:lnTo>
                <a:lnTo>
                  <a:pt x="429" y="903"/>
                </a:lnTo>
                <a:lnTo>
                  <a:pt x="424" y="902"/>
                </a:lnTo>
                <a:lnTo>
                  <a:pt x="421" y="904"/>
                </a:lnTo>
                <a:lnTo>
                  <a:pt x="416" y="904"/>
                </a:lnTo>
                <a:lnTo>
                  <a:pt x="411" y="906"/>
                </a:lnTo>
                <a:lnTo>
                  <a:pt x="408" y="908"/>
                </a:lnTo>
                <a:lnTo>
                  <a:pt x="408" y="911"/>
                </a:lnTo>
                <a:lnTo>
                  <a:pt x="408" y="913"/>
                </a:lnTo>
                <a:lnTo>
                  <a:pt x="406" y="913"/>
                </a:lnTo>
                <a:lnTo>
                  <a:pt x="406" y="910"/>
                </a:lnTo>
                <a:lnTo>
                  <a:pt x="405" y="910"/>
                </a:lnTo>
                <a:lnTo>
                  <a:pt x="399" y="912"/>
                </a:lnTo>
                <a:lnTo>
                  <a:pt x="399" y="913"/>
                </a:lnTo>
                <a:lnTo>
                  <a:pt x="397" y="914"/>
                </a:lnTo>
                <a:lnTo>
                  <a:pt x="397" y="915"/>
                </a:lnTo>
                <a:lnTo>
                  <a:pt x="395" y="916"/>
                </a:lnTo>
                <a:lnTo>
                  <a:pt x="395" y="919"/>
                </a:lnTo>
                <a:lnTo>
                  <a:pt x="394" y="919"/>
                </a:lnTo>
                <a:lnTo>
                  <a:pt x="394" y="921"/>
                </a:lnTo>
                <a:lnTo>
                  <a:pt x="393" y="921"/>
                </a:lnTo>
                <a:lnTo>
                  <a:pt x="392" y="922"/>
                </a:lnTo>
                <a:lnTo>
                  <a:pt x="392" y="926"/>
                </a:lnTo>
                <a:lnTo>
                  <a:pt x="392" y="928"/>
                </a:lnTo>
                <a:lnTo>
                  <a:pt x="392" y="930"/>
                </a:lnTo>
                <a:lnTo>
                  <a:pt x="390" y="934"/>
                </a:lnTo>
                <a:lnTo>
                  <a:pt x="391" y="938"/>
                </a:lnTo>
                <a:lnTo>
                  <a:pt x="390" y="939"/>
                </a:lnTo>
                <a:lnTo>
                  <a:pt x="388" y="938"/>
                </a:lnTo>
                <a:lnTo>
                  <a:pt x="387" y="938"/>
                </a:lnTo>
                <a:lnTo>
                  <a:pt x="387" y="939"/>
                </a:lnTo>
                <a:lnTo>
                  <a:pt x="388" y="940"/>
                </a:lnTo>
                <a:lnTo>
                  <a:pt x="390" y="940"/>
                </a:lnTo>
                <a:lnTo>
                  <a:pt x="390" y="941"/>
                </a:lnTo>
                <a:lnTo>
                  <a:pt x="390" y="945"/>
                </a:lnTo>
                <a:lnTo>
                  <a:pt x="386" y="946"/>
                </a:lnTo>
                <a:lnTo>
                  <a:pt x="384" y="949"/>
                </a:lnTo>
                <a:lnTo>
                  <a:pt x="383" y="952"/>
                </a:lnTo>
                <a:lnTo>
                  <a:pt x="382" y="950"/>
                </a:lnTo>
                <a:lnTo>
                  <a:pt x="381" y="946"/>
                </a:lnTo>
                <a:lnTo>
                  <a:pt x="379" y="945"/>
                </a:lnTo>
                <a:lnTo>
                  <a:pt x="376" y="946"/>
                </a:lnTo>
                <a:lnTo>
                  <a:pt x="374" y="946"/>
                </a:lnTo>
                <a:lnTo>
                  <a:pt x="372" y="949"/>
                </a:lnTo>
                <a:lnTo>
                  <a:pt x="370" y="950"/>
                </a:lnTo>
                <a:lnTo>
                  <a:pt x="368" y="951"/>
                </a:lnTo>
                <a:lnTo>
                  <a:pt x="366" y="951"/>
                </a:lnTo>
                <a:lnTo>
                  <a:pt x="361" y="953"/>
                </a:lnTo>
                <a:lnTo>
                  <a:pt x="356" y="954"/>
                </a:lnTo>
                <a:lnTo>
                  <a:pt x="352" y="951"/>
                </a:lnTo>
                <a:lnTo>
                  <a:pt x="350" y="950"/>
                </a:lnTo>
                <a:lnTo>
                  <a:pt x="350" y="949"/>
                </a:lnTo>
                <a:lnTo>
                  <a:pt x="349" y="949"/>
                </a:lnTo>
                <a:lnTo>
                  <a:pt x="348" y="947"/>
                </a:lnTo>
                <a:lnTo>
                  <a:pt x="346" y="946"/>
                </a:lnTo>
                <a:lnTo>
                  <a:pt x="345" y="944"/>
                </a:lnTo>
                <a:lnTo>
                  <a:pt x="344" y="944"/>
                </a:lnTo>
                <a:lnTo>
                  <a:pt x="346" y="942"/>
                </a:lnTo>
                <a:lnTo>
                  <a:pt x="346" y="941"/>
                </a:lnTo>
                <a:lnTo>
                  <a:pt x="347" y="941"/>
                </a:lnTo>
                <a:lnTo>
                  <a:pt x="348" y="939"/>
                </a:lnTo>
                <a:lnTo>
                  <a:pt x="347" y="937"/>
                </a:lnTo>
                <a:lnTo>
                  <a:pt x="349" y="933"/>
                </a:lnTo>
                <a:lnTo>
                  <a:pt x="348" y="930"/>
                </a:lnTo>
                <a:lnTo>
                  <a:pt x="347" y="929"/>
                </a:lnTo>
                <a:lnTo>
                  <a:pt x="347" y="928"/>
                </a:lnTo>
                <a:lnTo>
                  <a:pt x="345" y="928"/>
                </a:lnTo>
                <a:lnTo>
                  <a:pt x="344" y="927"/>
                </a:lnTo>
                <a:lnTo>
                  <a:pt x="340" y="922"/>
                </a:lnTo>
                <a:lnTo>
                  <a:pt x="338" y="921"/>
                </a:lnTo>
                <a:lnTo>
                  <a:pt x="336" y="919"/>
                </a:lnTo>
                <a:lnTo>
                  <a:pt x="334" y="917"/>
                </a:lnTo>
                <a:lnTo>
                  <a:pt x="331" y="915"/>
                </a:lnTo>
                <a:lnTo>
                  <a:pt x="331" y="914"/>
                </a:lnTo>
                <a:lnTo>
                  <a:pt x="327" y="912"/>
                </a:lnTo>
                <a:lnTo>
                  <a:pt x="329" y="910"/>
                </a:lnTo>
                <a:lnTo>
                  <a:pt x="330" y="910"/>
                </a:lnTo>
                <a:lnTo>
                  <a:pt x="330" y="911"/>
                </a:lnTo>
                <a:lnTo>
                  <a:pt x="333" y="910"/>
                </a:lnTo>
                <a:lnTo>
                  <a:pt x="333" y="908"/>
                </a:lnTo>
                <a:lnTo>
                  <a:pt x="334" y="907"/>
                </a:lnTo>
                <a:lnTo>
                  <a:pt x="336" y="907"/>
                </a:lnTo>
                <a:lnTo>
                  <a:pt x="338" y="906"/>
                </a:lnTo>
                <a:lnTo>
                  <a:pt x="339" y="905"/>
                </a:lnTo>
                <a:lnTo>
                  <a:pt x="339" y="904"/>
                </a:lnTo>
                <a:lnTo>
                  <a:pt x="338" y="900"/>
                </a:lnTo>
                <a:lnTo>
                  <a:pt x="334" y="898"/>
                </a:lnTo>
                <a:lnTo>
                  <a:pt x="334" y="893"/>
                </a:lnTo>
                <a:lnTo>
                  <a:pt x="332" y="891"/>
                </a:lnTo>
                <a:lnTo>
                  <a:pt x="331" y="886"/>
                </a:lnTo>
                <a:lnTo>
                  <a:pt x="329" y="883"/>
                </a:lnTo>
                <a:lnTo>
                  <a:pt x="328" y="882"/>
                </a:lnTo>
                <a:lnTo>
                  <a:pt x="326" y="882"/>
                </a:lnTo>
                <a:lnTo>
                  <a:pt x="324" y="884"/>
                </a:lnTo>
                <a:lnTo>
                  <a:pt x="323" y="884"/>
                </a:lnTo>
                <a:lnTo>
                  <a:pt x="320" y="881"/>
                </a:lnTo>
                <a:lnTo>
                  <a:pt x="320" y="877"/>
                </a:lnTo>
                <a:lnTo>
                  <a:pt x="322" y="876"/>
                </a:lnTo>
                <a:lnTo>
                  <a:pt x="321" y="874"/>
                </a:lnTo>
                <a:lnTo>
                  <a:pt x="325" y="874"/>
                </a:lnTo>
                <a:lnTo>
                  <a:pt x="326" y="874"/>
                </a:lnTo>
                <a:lnTo>
                  <a:pt x="328" y="871"/>
                </a:lnTo>
                <a:lnTo>
                  <a:pt x="328" y="869"/>
                </a:lnTo>
                <a:lnTo>
                  <a:pt x="330" y="869"/>
                </a:lnTo>
                <a:lnTo>
                  <a:pt x="330" y="867"/>
                </a:lnTo>
                <a:lnTo>
                  <a:pt x="329" y="867"/>
                </a:lnTo>
                <a:lnTo>
                  <a:pt x="327" y="868"/>
                </a:lnTo>
                <a:lnTo>
                  <a:pt x="327" y="872"/>
                </a:lnTo>
                <a:lnTo>
                  <a:pt x="326" y="872"/>
                </a:lnTo>
                <a:lnTo>
                  <a:pt x="321" y="871"/>
                </a:lnTo>
                <a:lnTo>
                  <a:pt x="321" y="872"/>
                </a:lnTo>
                <a:lnTo>
                  <a:pt x="320" y="876"/>
                </a:lnTo>
                <a:lnTo>
                  <a:pt x="318" y="879"/>
                </a:lnTo>
                <a:lnTo>
                  <a:pt x="318" y="882"/>
                </a:lnTo>
                <a:lnTo>
                  <a:pt x="319" y="884"/>
                </a:lnTo>
                <a:lnTo>
                  <a:pt x="318" y="885"/>
                </a:lnTo>
                <a:lnTo>
                  <a:pt x="318" y="888"/>
                </a:lnTo>
                <a:lnTo>
                  <a:pt x="317" y="890"/>
                </a:lnTo>
                <a:lnTo>
                  <a:pt x="318" y="892"/>
                </a:lnTo>
                <a:lnTo>
                  <a:pt x="321" y="891"/>
                </a:lnTo>
                <a:lnTo>
                  <a:pt x="325" y="893"/>
                </a:lnTo>
                <a:lnTo>
                  <a:pt x="327" y="895"/>
                </a:lnTo>
                <a:lnTo>
                  <a:pt x="327" y="897"/>
                </a:lnTo>
                <a:lnTo>
                  <a:pt x="325" y="901"/>
                </a:lnTo>
                <a:lnTo>
                  <a:pt x="325" y="906"/>
                </a:lnTo>
                <a:lnTo>
                  <a:pt x="323" y="907"/>
                </a:lnTo>
                <a:lnTo>
                  <a:pt x="321" y="909"/>
                </a:lnTo>
                <a:lnTo>
                  <a:pt x="319" y="908"/>
                </a:lnTo>
                <a:lnTo>
                  <a:pt x="317" y="910"/>
                </a:lnTo>
                <a:lnTo>
                  <a:pt x="317" y="913"/>
                </a:lnTo>
                <a:lnTo>
                  <a:pt x="316" y="913"/>
                </a:lnTo>
                <a:lnTo>
                  <a:pt x="316" y="915"/>
                </a:lnTo>
                <a:lnTo>
                  <a:pt x="318" y="916"/>
                </a:lnTo>
                <a:lnTo>
                  <a:pt x="318" y="919"/>
                </a:lnTo>
                <a:lnTo>
                  <a:pt x="315" y="920"/>
                </a:lnTo>
                <a:lnTo>
                  <a:pt x="314" y="922"/>
                </a:lnTo>
                <a:lnTo>
                  <a:pt x="314" y="924"/>
                </a:lnTo>
                <a:lnTo>
                  <a:pt x="312" y="926"/>
                </a:lnTo>
                <a:lnTo>
                  <a:pt x="312" y="928"/>
                </a:lnTo>
                <a:lnTo>
                  <a:pt x="313" y="929"/>
                </a:lnTo>
                <a:lnTo>
                  <a:pt x="313" y="931"/>
                </a:lnTo>
                <a:lnTo>
                  <a:pt x="314" y="933"/>
                </a:lnTo>
                <a:lnTo>
                  <a:pt x="314" y="935"/>
                </a:lnTo>
                <a:lnTo>
                  <a:pt x="313" y="936"/>
                </a:lnTo>
                <a:lnTo>
                  <a:pt x="314" y="940"/>
                </a:lnTo>
                <a:lnTo>
                  <a:pt x="313" y="941"/>
                </a:lnTo>
                <a:lnTo>
                  <a:pt x="313" y="943"/>
                </a:lnTo>
                <a:lnTo>
                  <a:pt x="310" y="944"/>
                </a:lnTo>
                <a:lnTo>
                  <a:pt x="309" y="945"/>
                </a:lnTo>
                <a:lnTo>
                  <a:pt x="309" y="946"/>
                </a:lnTo>
                <a:lnTo>
                  <a:pt x="307" y="946"/>
                </a:lnTo>
                <a:lnTo>
                  <a:pt x="307" y="948"/>
                </a:lnTo>
                <a:lnTo>
                  <a:pt x="305" y="949"/>
                </a:lnTo>
                <a:lnTo>
                  <a:pt x="304" y="951"/>
                </a:lnTo>
                <a:lnTo>
                  <a:pt x="303" y="954"/>
                </a:lnTo>
                <a:lnTo>
                  <a:pt x="301" y="956"/>
                </a:lnTo>
                <a:lnTo>
                  <a:pt x="301" y="958"/>
                </a:lnTo>
                <a:lnTo>
                  <a:pt x="301" y="960"/>
                </a:lnTo>
                <a:lnTo>
                  <a:pt x="299" y="965"/>
                </a:lnTo>
                <a:lnTo>
                  <a:pt x="299" y="966"/>
                </a:lnTo>
                <a:lnTo>
                  <a:pt x="297" y="968"/>
                </a:lnTo>
                <a:lnTo>
                  <a:pt x="295" y="971"/>
                </a:lnTo>
                <a:lnTo>
                  <a:pt x="292" y="973"/>
                </a:lnTo>
                <a:lnTo>
                  <a:pt x="291" y="975"/>
                </a:lnTo>
                <a:lnTo>
                  <a:pt x="290" y="976"/>
                </a:lnTo>
                <a:lnTo>
                  <a:pt x="290" y="980"/>
                </a:lnTo>
                <a:lnTo>
                  <a:pt x="289" y="982"/>
                </a:lnTo>
                <a:lnTo>
                  <a:pt x="284" y="984"/>
                </a:lnTo>
                <a:lnTo>
                  <a:pt x="281" y="986"/>
                </a:lnTo>
                <a:lnTo>
                  <a:pt x="280" y="991"/>
                </a:lnTo>
                <a:lnTo>
                  <a:pt x="279" y="991"/>
                </a:lnTo>
                <a:lnTo>
                  <a:pt x="275" y="994"/>
                </a:lnTo>
                <a:lnTo>
                  <a:pt x="276" y="995"/>
                </a:lnTo>
                <a:lnTo>
                  <a:pt x="275" y="996"/>
                </a:lnTo>
                <a:lnTo>
                  <a:pt x="271" y="999"/>
                </a:lnTo>
                <a:lnTo>
                  <a:pt x="271" y="999"/>
                </a:lnTo>
                <a:lnTo>
                  <a:pt x="270" y="1000"/>
                </a:lnTo>
                <a:lnTo>
                  <a:pt x="269" y="1002"/>
                </a:lnTo>
                <a:lnTo>
                  <a:pt x="264" y="1005"/>
                </a:lnTo>
                <a:lnTo>
                  <a:pt x="261" y="1009"/>
                </a:lnTo>
                <a:lnTo>
                  <a:pt x="260" y="1011"/>
                </a:lnTo>
                <a:lnTo>
                  <a:pt x="257" y="1014"/>
                </a:lnTo>
                <a:lnTo>
                  <a:pt x="256" y="1016"/>
                </a:lnTo>
                <a:lnTo>
                  <a:pt x="256" y="1018"/>
                </a:lnTo>
                <a:lnTo>
                  <a:pt x="256" y="1019"/>
                </a:lnTo>
                <a:lnTo>
                  <a:pt x="257" y="1020"/>
                </a:lnTo>
                <a:lnTo>
                  <a:pt x="257" y="1021"/>
                </a:lnTo>
                <a:lnTo>
                  <a:pt x="260" y="1023"/>
                </a:lnTo>
                <a:lnTo>
                  <a:pt x="261" y="1024"/>
                </a:lnTo>
                <a:lnTo>
                  <a:pt x="263" y="1026"/>
                </a:lnTo>
                <a:lnTo>
                  <a:pt x="265" y="1026"/>
                </a:lnTo>
                <a:lnTo>
                  <a:pt x="267" y="1029"/>
                </a:lnTo>
                <a:lnTo>
                  <a:pt x="267" y="1031"/>
                </a:lnTo>
                <a:lnTo>
                  <a:pt x="266" y="1031"/>
                </a:lnTo>
                <a:lnTo>
                  <a:pt x="266" y="1031"/>
                </a:lnTo>
                <a:lnTo>
                  <a:pt x="263" y="1031"/>
                </a:lnTo>
                <a:lnTo>
                  <a:pt x="263" y="1032"/>
                </a:lnTo>
                <a:lnTo>
                  <a:pt x="262" y="1032"/>
                </a:lnTo>
                <a:lnTo>
                  <a:pt x="261" y="1026"/>
                </a:lnTo>
                <a:lnTo>
                  <a:pt x="256" y="1022"/>
                </a:lnTo>
                <a:lnTo>
                  <a:pt x="255" y="1020"/>
                </a:lnTo>
                <a:lnTo>
                  <a:pt x="256" y="1019"/>
                </a:lnTo>
                <a:lnTo>
                  <a:pt x="254" y="1017"/>
                </a:lnTo>
                <a:lnTo>
                  <a:pt x="253" y="1018"/>
                </a:lnTo>
                <a:lnTo>
                  <a:pt x="254" y="1019"/>
                </a:lnTo>
                <a:lnTo>
                  <a:pt x="252" y="1020"/>
                </a:lnTo>
                <a:lnTo>
                  <a:pt x="253" y="1023"/>
                </a:lnTo>
                <a:lnTo>
                  <a:pt x="252" y="1024"/>
                </a:lnTo>
                <a:lnTo>
                  <a:pt x="252" y="1023"/>
                </a:lnTo>
                <a:lnTo>
                  <a:pt x="250" y="1022"/>
                </a:lnTo>
                <a:lnTo>
                  <a:pt x="251" y="1020"/>
                </a:lnTo>
                <a:lnTo>
                  <a:pt x="252" y="1020"/>
                </a:lnTo>
                <a:lnTo>
                  <a:pt x="252" y="1018"/>
                </a:lnTo>
                <a:lnTo>
                  <a:pt x="253" y="1015"/>
                </a:lnTo>
                <a:lnTo>
                  <a:pt x="253" y="1014"/>
                </a:lnTo>
                <a:lnTo>
                  <a:pt x="246" y="1008"/>
                </a:lnTo>
                <a:lnTo>
                  <a:pt x="245" y="1006"/>
                </a:lnTo>
                <a:lnTo>
                  <a:pt x="245" y="1005"/>
                </a:lnTo>
                <a:lnTo>
                  <a:pt x="246" y="1004"/>
                </a:lnTo>
                <a:lnTo>
                  <a:pt x="246" y="1002"/>
                </a:lnTo>
                <a:lnTo>
                  <a:pt x="245" y="1001"/>
                </a:lnTo>
                <a:lnTo>
                  <a:pt x="245" y="999"/>
                </a:lnTo>
                <a:lnTo>
                  <a:pt x="242" y="996"/>
                </a:lnTo>
                <a:lnTo>
                  <a:pt x="239" y="995"/>
                </a:lnTo>
                <a:lnTo>
                  <a:pt x="239" y="994"/>
                </a:lnTo>
                <a:lnTo>
                  <a:pt x="237" y="990"/>
                </a:lnTo>
                <a:lnTo>
                  <a:pt x="236" y="990"/>
                </a:lnTo>
                <a:lnTo>
                  <a:pt x="233" y="992"/>
                </a:lnTo>
                <a:lnTo>
                  <a:pt x="231" y="993"/>
                </a:lnTo>
                <a:lnTo>
                  <a:pt x="231" y="994"/>
                </a:lnTo>
                <a:lnTo>
                  <a:pt x="233" y="995"/>
                </a:lnTo>
                <a:lnTo>
                  <a:pt x="233" y="999"/>
                </a:lnTo>
                <a:lnTo>
                  <a:pt x="231" y="999"/>
                </a:lnTo>
                <a:lnTo>
                  <a:pt x="228" y="1001"/>
                </a:lnTo>
                <a:lnTo>
                  <a:pt x="227" y="1005"/>
                </a:lnTo>
                <a:lnTo>
                  <a:pt x="223" y="1004"/>
                </a:lnTo>
                <a:lnTo>
                  <a:pt x="220" y="998"/>
                </a:lnTo>
                <a:lnTo>
                  <a:pt x="218" y="998"/>
                </a:lnTo>
                <a:lnTo>
                  <a:pt x="217" y="996"/>
                </a:lnTo>
                <a:lnTo>
                  <a:pt x="216" y="993"/>
                </a:lnTo>
                <a:lnTo>
                  <a:pt x="216" y="989"/>
                </a:lnTo>
                <a:lnTo>
                  <a:pt x="215" y="988"/>
                </a:lnTo>
                <a:lnTo>
                  <a:pt x="215" y="986"/>
                </a:lnTo>
                <a:lnTo>
                  <a:pt x="214" y="984"/>
                </a:lnTo>
                <a:lnTo>
                  <a:pt x="213" y="983"/>
                </a:lnTo>
                <a:lnTo>
                  <a:pt x="214" y="979"/>
                </a:lnTo>
                <a:lnTo>
                  <a:pt x="213" y="972"/>
                </a:lnTo>
                <a:lnTo>
                  <a:pt x="214" y="968"/>
                </a:lnTo>
                <a:lnTo>
                  <a:pt x="216" y="960"/>
                </a:lnTo>
                <a:lnTo>
                  <a:pt x="216" y="958"/>
                </a:lnTo>
                <a:lnTo>
                  <a:pt x="217" y="957"/>
                </a:lnTo>
                <a:lnTo>
                  <a:pt x="216" y="953"/>
                </a:lnTo>
                <a:lnTo>
                  <a:pt x="218" y="950"/>
                </a:lnTo>
                <a:lnTo>
                  <a:pt x="218" y="949"/>
                </a:lnTo>
                <a:lnTo>
                  <a:pt x="216" y="946"/>
                </a:lnTo>
                <a:lnTo>
                  <a:pt x="213" y="947"/>
                </a:lnTo>
                <a:lnTo>
                  <a:pt x="213" y="948"/>
                </a:lnTo>
                <a:lnTo>
                  <a:pt x="212" y="948"/>
                </a:lnTo>
                <a:lnTo>
                  <a:pt x="211" y="945"/>
                </a:lnTo>
                <a:lnTo>
                  <a:pt x="209" y="943"/>
                </a:lnTo>
                <a:lnTo>
                  <a:pt x="207" y="940"/>
                </a:lnTo>
                <a:lnTo>
                  <a:pt x="207" y="938"/>
                </a:lnTo>
                <a:lnTo>
                  <a:pt x="209" y="935"/>
                </a:lnTo>
                <a:lnTo>
                  <a:pt x="214" y="933"/>
                </a:lnTo>
                <a:lnTo>
                  <a:pt x="219" y="934"/>
                </a:lnTo>
                <a:lnTo>
                  <a:pt x="220" y="935"/>
                </a:lnTo>
                <a:lnTo>
                  <a:pt x="224" y="935"/>
                </a:lnTo>
                <a:lnTo>
                  <a:pt x="227" y="932"/>
                </a:lnTo>
                <a:lnTo>
                  <a:pt x="227" y="931"/>
                </a:lnTo>
                <a:lnTo>
                  <a:pt x="229" y="930"/>
                </a:lnTo>
                <a:lnTo>
                  <a:pt x="230" y="926"/>
                </a:lnTo>
                <a:lnTo>
                  <a:pt x="230" y="923"/>
                </a:lnTo>
                <a:lnTo>
                  <a:pt x="229" y="921"/>
                </a:lnTo>
                <a:lnTo>
                  <a:pt x="228" y="921"/>
                </a:lnTo>
                <a:lnTo>
                  <a:pt x="225" y="919"/>
                </a:lnTo>
                <a:lnTo>
                  <a:pt x="226" y="919"/>
                </a:lnTo>
                <a:lnTo>
                  <a:pt x="228" y="920"/>
                </a:lnTo>
                <a:lnTo>
                  <a:pt x="230" y="920"/>
                </a:lnTo>
                <a:lnTo>
                  <a:pt x="231" y="915"/>
                </a:lnTo>
                <a:lnTo>
                  <a:pt x="230" y="914"/>
                </a:lnTo>
                <a:lnTo>
                  <a:pt x="231" y="913"/>
                </a:lnTo>
                <a:lnTo>
                  <a:pt x="233" y="911"/>
                </a:lnTo>
                <a:lnTo>
                  <a:pt x="235" y="908"/>
                </a:lnTo>
                <a:lnTo>
                  <a:pt x="235" y="907"/>
                </a:lnTo>
                <a:lnTo>
                  <a:pt x="234" y="905"/>
                </a:lnTo>
                <a:lnTo>
                  <a:pt x="233" y="903"/>
                </a:lnTo>
                <a:lnTo>
                  <a:pt x="232" y="902"/>
                </a:lnTo>
                <a:lnTo>
                  <a:pt x="231" y="900"/>
                </a:lnTo>
                <a:lnTo>
                  <a:pt x="233" y="901"/>
                </a:lnTo>
                <a:lnTo>
                  <a:pt x="234" y="901"/>
                </a:lnTo>
                <a:lnTo>
                  <a:pt x="235" y="900"/>
                </a:lnTo>
                <a:lnTo>
                  <a:pt x="236" y="898"/>
                </a:lnTo>
                <a:lnTo>
                  <a:pt x="237" y="890"/>
                </a:lnTo>
                <a:lnTo>
                  <a:pt x="238" y="889"/>
                </a:lnTo>
                <a:lnTo>
                  <a:pt x="239" y="887"/>
                </a:lnTo>
                <a:lnTo>
                  <a:pt x="240" y="886"/>
                </a:lnTo>
                <a:lnTo>
                  <a:pt x="240" y="885"/>
                </a:lnTo>
                <a:lnTo>
                  <a:pt x="242" y="883"/>
                </a:lnTo>
                <a:lnTo>
                  <a:pt x="243" y="880"/>
                </a:lnTo>
                <a:lnTo>
                  <a:pt x="245" y="878"/>
                </a:lnTo>
                <a:lnTo>
                  <a:pt x="246" y="875"/>
                </a:lnTo>
                <a:lnTo>
                  <a:pt x="244" y="875"/>
                </a:lnTo>
                <a:lnTo>
                  <a:pt x="244" y="878"/>
                </a:lnTo>
                <a:lnTo>
                  <a:pt x="242" y="880"/>
                </a:lnTo>
                <a:lnTo>
                  <a:pt x="241" y="882"/>
                </a:lnTo>
                <a:lnTo>
                  <a:pt x="239" y="883"/>
                </a:lnTo>
                <a:lnTo>
                  <a:pt x="238" y="883"/>
                </a:lnTo>
                <a:lnTo>
                  <a:pt x="239" y="881"/>
                </a:lnTo>
                <a:lnTo>
                  <a:pt x="237" y="872"/>
                </a:lnTo>
                <a:lnTo>
                  <a:pt x="236" y="871"/>
                </a:lnTo>
                <a:lnTo>
                  <a:pt x="233" y="868"/>
                </a:lnTo>
                <a:lnTo>
                  <a:pt x="232" y="866"/>
                </a:lnTo>
                <a:lnTo>
                  <a:pt x="231" y="866"/>
                </a:lnTo>
                <a:lnTo>
                  <a:pt x="231" y="864"/>
                </a:lnTo>
                <a:lnTo>
                  <a:pt x="232" y="862"/>
                </a:lnTo>
                <a:lnTo>
                  <a:pt x="231" y="859"/>
                </a:lnTo>
                <a:lnTo>
                  <a:pt x="225" y="854"/>
                </a:lnTo>
                <a:lnTo>
                  <a:pt x="223" y="854"/>
                </a:lnTo>
                <a:lnTo>
                  <a:pt x="223" y="853"/>
                </a:lnTo>
                <a:lnTo>
                  <a:pt x="224" y="852"/>
                </a:lnTo>
                <a:lnTo>
                  <a:pt x="225" y="849"/>
                </a:lnTo>
                <a:lnTo>
                  <a:pt x="225" y="846"/>
                </a:lnTo>
                <a:lnTo>
                  <a:pt x="224" y="846"/>
                </a:lnTo>
                <a:lnTo>
                  <a:pt x="222" y="846"/>
                </a:lnTo>
                <a:lnTo>
                  <a:pt x="222" y="849"/>
                </a:lnTo>
                <a:lnTo>
                  <a:pt x="221" y="849"/>
                </a:lnTo>
                <a:lnTo>
                  <a:pt x="221" y="850"/>
                </a:lnTo>
                <a:lnTo>
                  <a:pt x="220" y="851"/>
                </a:lnTo>
                <a:lnTo>
                  <a:pt x="220" y="853"/>
                </a:lnTo>
                <a:lnTo>
                  <a:pt x="221" y="854"/>
                </a:lnTo>
                <a:lnTo>
                  <a:pt x="221" y="855"/>
                </a:lnTo>
                <a:lnTo>
                  <a:pt x="222" y="857"/>
                </a:lnTo>
                <a:lnTo>
                  <a:pt x="225" y="859"/>
                </a:lnTo>
                <a:lnTo>
                  <a:pt x="224" y="864"/>
                </a:lnTo>
                <a:lnTo>
                  <a:pt x="224" y="865"/>
                </a:lnTo>
                <a:lnTo>
                  <a:pt x="224" y="865"/>
                </a:lnTo>
                <a:lnTo>
                  <a:pt x="224" y="865"/>
                </a:lnTo>
                <a:lnTo>
                  <a:pt x="225" y="870"/>
                </a:lnTo>
                <a:lnTo>
                  <a:pt x="223" y="873"/>
                </a:lnTo>
                <a:lnTo>
                  <a:pt x="222" y="873"/>
                </a:lnTo>
                <a:lnTo>
                  <a:pt x="222" y="875"/>
                </a:lnTo>
                <a:lnTo>
                  <a:pt x="220" y="876"/>
                </a:lnTo>
                <a:lnTo>
                  <a:pt x="220" y="879"/>
                </a:lnTo>
                <a:lnTo>
                  <a:pt x="219" y="881"/>
                </a:lnTo>
                <a:lnTo>
                  <a:pt x="218" y="882"/>
                </a:lnTo>
                <a:lnTo>
                  <a:pt x="218" y="883"/>
                </a:lnTo>
                <a:lnTo>
                  <a:pt x="216" y="883"/>
                </a:lnTo>
                <a:lnTo>
                  <a:pt x="216" y="884"/>
                </a:lnTo>
                <a:lnTo>
                  <a:pt x="213" y="885"/>
                </a:lnTo>
                <a:lnTo>
                  <a:pt x="212" y="890"/>
                </a:lnTo>
                <a:lnTo>
                  <a:pt x="210" y="890"/>
                </a:lnTo>
                <a:lnTo>
                  <a:pt x="210" y="890"/>
                </a:lnTo>
                <a:lnTo>
                  <a:pt x="209" y="892"/>
                </a:lnTo>
                <a:lnTo>
                  <a:pt x="209" y="893"/>
                </a:lnTo>
                <a:lnTo>
                  <a:pt x="210" y="894"/>
                </a:lnTo>
                <a:lnTo>
                  <a:pt x="211" y="895"/>
                </a:lnTo>
                <a:lnTo>
                  <a:pt x="212" y="895"/>
                </a:lnTo>
                <a:lnTo>
                  <a:pt x="212" y="896"/>
                </a:lnTo>
                <a:lnTo>
                  <a:pt x="211" y="897"/>
                </a:lnTo>
                <a:lnTo>
                  <a:pt x="211" y="899"/>
                </a:lnTo>
                <a:lnTo>
                  <a:pt x="214" y="900"/>
                </a:lnTo>
                <a:lnTo>
                  <a:pt x="215" y="902"/>
                </a:lnTo>
                <a:lnTo>
                  <a:pt x="216" y="904"/>
                </a:lnTo>
                <a:lnTo>
                  <a:pt x="216" y="905"/>
                </a:lnTo>
                <a:lnTo>
                  <a:pt x="214" y="906"/>
                </a:lnTo>
                <a:lnTo>
                  <a:pt x="213" y="912"/>
                </a:lnTo>
                <a:lnTo>
                  <a:pt x="210" y="914"/>
                </a:lnTo>
                <a:lnTo>
                  <a:pt x="209" y="915"/>
                </a:lnTo>
                <a:lnTo>
                  <a:pt x="208" y="915"/>
                </a:lnTo>
                <a:lnTo>
                  <a:pt x="207" y="916"/>
                </a:lnTo>
                <a:lnTo>
                  <a:pt x="203" y="917"/>
                </a:lnTo>
                <a:lnTo>
                  <a:pt x="201" y="917"/>
                </a:lnTo>
                <a:lnTo>
                  <a:pt x="198" y="916"/>
                </a:lnTo>
                <a:lnTo>
                  <a:pt x="195" y="913"/>
                </a:lnTo>
                <a:lnTo>
                  <a:pt x="195" y="911"/>
                </a:lnTo>
                <a:lnTo>
                  <a:pt x="193" y="911"/>
                </a:lnTo>
                <a:lnTo>
                  <a:pt x="192" y="911"/>
                </a:lnTo>
                <a:lnTo>
                  <a:pt x="188" y="916"/>
                </a:lnTo>
                <a:lnTo>
                  <a:pt x="183" y="919"/>
                </a:lnTo>
                <a:lnTo>
                  <a:pt x="177" y="919"/>
                </a:lnTo>
                <a:lnTo>
                  <a:pt x="174" y="918"/>
                </a:lnTo>
                <a:lnTo>
                  <a:pt x="172" y="917"/>
                </a:lnTo>
                <a:lnTo>
                  <a:pt x="171" y="916"/>
                </a:lnTo>
                <a:lnTo>
                  <a:pt x="171" y="915"/>
                </a:lnTo>
                <a:lnTo>
                  <a:pt x="167" y="910"/>
                </a:lnTo>
                <a:lnTo>
                  <a:pt x="166" y="908"/>
                </a:lnTo>
                <a:lnTo>
                  <a:pt x="165" y="907"/>
                </a:lnTo>
                <a:lnTo>
                  <a:pt x="163" y="903"/>
                </a:lnTo>
                <a:lnTo>
                  <a:pt x="160" y="898"/>
                </a:lnTo>
                <a:lnTo>
                  <a:pt x="152" y="883"/>
                </a:lnTo>
                <a:lnTo>
                  <a:pt x="150" y="882"/>
                </a:lnTo>
                <a:lnTo>
                  <a:pt x="147" y="876"/>
                </a:lnTo>
                <a:lnTo>
                  <a:pt x="144" y="872"/>
                </a:lnTo>
                <a:lnTo>
                  <a:pt x="140" y="867"/>
                </a:lnTo>
                <a:lnTo>
                  <a:pt x="139" y="866"/>
                </a:lnTo>
                <a:lnTo>
                  <a:pt x="138" y="864"/>
                </a:lnTo>
                <a:lnTo>
                  <a:pt x="136" y="861"/>
                </a:lnTo>
                <a:lnTo>
                  <a:pt x="134" y="860"/>
                </a:lnTo>
                <a:lnTo>
                  <a:pt x="130" y="854"/>
                </a:lnTo>
                <a:lnTo>
                  <a:pt x="129" y="852"/>
                </a:lnTo>
                <a:lnTo>
                  <a:pt x="128" y="850"/>
                </a:lnTo>
                <a:lnTo>
                  <a:pt x="128" y="846"/>
                </a:lnTo>
                <a:lnTo>
                  <a:pt x="127" y="846"/>
                </a:lnTo>
                <a:lnTo>
                  <a:pt x="126" y="844"/>
                </a:lnTo>
                <a:lnTo>
                  <a:pt x="125" y="843"/>
                </a:lnTo>
                <a:lnTo>
                  <a:pt x="121" y="837"/>
                </a:lnTo>
                <a:lnTo>
                  <a:pt x="119" y="832"/>
                </a:lnTo>
                <a:lnTo>
                  <a:pt x="119" y="829"/>
                </a:lnTo>
                <a:lnTo>
                  <a:pt x="120" y="827"/>
                </a:lnTo>
                <a:lnTo>
                  <a:pt x="119" y="827"/>
                </a:lnTo>
                <a:lnTo>
                  <a:pt x="118" y="825"/>
                </a:lnTo>
                <a:lnTo>
                  <a:pt x="118" y="822"/>
                </a:lnTo>
                <a:lnTo>
                  <a:pt x="118" y="820"/>
                </a:lnTo>
                <a:lnTo>
                  <a:pt x="121" y="818"/>
                </a:lnTo>
                <a:lnTo>
                  <a:pt x="122" y="812"/>
                </a:lnTo>
                <a:lnTo>
                  <a:pt x="121" y="806"/>
                </a:lnTo>
                <a:lnTo>
                  <a:pt x="120" y="806"/>
                </a:lnTo>
                <a:lnTo>
                  <a:pt x="120" y="802"/>
                </a:lnTo>
                <a:lnTo>
                  <a:pt x="118" y="799"/>
                </a:lnTo>
                <a:lnTo>
                  <a:pt x="118" y="795"/>
                </a:lnTo>
                <a:lnTo>
                  <a:pt x="117" y="793"/>
                </a:lnTo>
                <a:lnTo>
                  <a:pt x="116" y="791"/>
                </a:lnTo>
                <a:lnTo>
                  <a:pt x="116" y="787"/>
                </a:lnTo>
                <a:lnTo>
                  <a:pt x="117" y="785"/>
                </a:lnTo>
                <a:lnTo>
                  <a:pt x="118" y="780"/>
                </a:lnTo>
                <a:lnTo>
                  <a:pt x="120" y="777"/>
                </a:lnTo>
                <a:lnTo>
                  <a:pt x="122" y="776"/>
                </a:lnTo>
                <a:lnTo>
                  <a:pt x="124" y="771"/>
                </a:lnTo>
                <a:lnTo>
                  <a:pt x="125" y="771"/>
                </a:lnTo>
                <a:lnTo>
                  <a:pt x="126" y="773"/>
                </a:lnTo>
                <a:lnTo>
                  <a:pt x="125" y="775"/>
                </a:lnTo>
                <a:lnTo>
                  <a:pt x="125" y="779"/>
                </a:lnTo>
                <a:lnTo>
                  <a:pt x="124" y="782"/>
                </a:lnTo>
                <a:lnTo>
                  <a:pt x="126" y="783"/>
                </a:lnTo>
                <a:lnTo>
                  <a:pt x="128" y="785"/>
                </a:lnTo>
                <a:lnTo>
                  <a:pt x="131" y="785"/>
                </a:lnTo>
                <a:lnTo>
                  <a:pt x="135" y="780"/>
                </a:lnTo>
                <a:lnTo>
                  <a:pt x="135" y="780"/>
                </a:lnTo>
                <a:lnTo>
                  <a:pt x="138" y="779"/>
                </a:lnTo>
                <a:lnTo>
                  <a:pt x="138" y="776"/>
                </a:lnTo>
                <a:lnTo>
                  <a:pt x="136" y="776"/>
                </a:lnTo>
                <a:lnTo>
                  <a:pt x="136" y="777"/>
                </a:lnTo>
                <a:lnTo>
                  <a:pt x="136" y="778"/>
                </a:lnTo>
                <a:lnTo>
                  <a:pt x="133" y="780"/>
                </a:lnTo>
                <a:lnTo>
                  <a:pt x="132" y="780"/>
                </a:lnTo>
                <a:lnTo>
                  <a:pt x="132" y="781"/>
                </a:lnTo>
                <a:lnTo>
                  <a:pt x="129" y="781"/>
                </a:lnTo>
                <a:lnTo>
                  <a:pt x="126" y="781"/>
                </a:lnTo>
                <a:lnTo>
                  <a:pt x="126" y="778"/>
                </a:lnTo>
                <a:lnTo>
                  <a:pt x="127" y="777"/>
                </a:lnTo>
                <a:lnTo>
                  <a:pt x="127" y="772"/>
                </a:lnTo>
                <a:lnTo>
                  <a:pt x="126" y="770"/>
                </a:lnTo>
                <a:lnTo>
                  <a:pt x="124" y="768"/>
                </a:lnTo>
                <a:lnTo>
                  <a:pt x="124" y="765"/>
                </a:lnTo>
                <a:lnTo>
                  <a:pt x="126" y="762"/>
                </a:lnTo>
                <a:lnTo>
                  <a:pt x="129" y="761"/>
                </a:lnTo>
                <a:lnTo>
                  <a:pt x="129" y="759"/>
                </a:lnTo>
                <a:lnTo>
                  <a:pt x="130" y="758"/>
                </a:lnTo>
                <a:lnTo>
                  <a:pt x="128" y="758"/>
                </a:lnTo>
                <a:lnTo>
                  <a:pt x="128" y="760"/>
                </a:lnTo>
                <a:lnTo>
                  <a:pt x="124" y="759"/>
                </a:lnTo>
                <a:lnTo>
                  <a:pt x="124" y="759"/>
                </a:lnTo>
                <a:lnTo>
                  <a:pt x="123" y="759"/>
                </a:lnTo>
                <a:lnTo>
                  <a:pt x="123" y="760"/>
                </a:lnTo>
                <a:lnTo>
                  <a:pt x="124" y="761"/>
                </a:lnTo>
                <a:lnTo>
                  <a:pt x="123" y="763"/>
                </a:lnTo>
                <a:lnTo>
                  <a:pt x="124" y="763"/>
                </a:lnTo>
                <a:lnTo>
                  <a:pt x="123" y="765"/>
                </a:lnTo>
                <a:lnTo>
                  <a:pt x="122" y="765"/>
                </a:lnTo>
                <a:lnTo>
                  <a:pt x="120" y="763"/>
                </a:lnTo>
                <a:lnTo>
                  <a:pt x="117" y="763"/>
                </a:lnTo>
                <a:lnTo>
                  <a:pt x="116" y="764"/>
                </a:lnTo>
                <a:lnTo>
                  <a:pt x="115" y="766"/>
                </a:lnTo>
                <a:lnTo>
                  <a:pt x="114" y="766"/>
                </a:lnTo>
                <a:lnTo>
                  <a:pt x="110" y="763"/>
                </a:lnTo>
                <a:lnTo>
                  <a:pt x="110" y="761"/>
                </a:lnTo>
                <a:lnTo>
                  <a:pt x="111" y="759"/>
                </a:lnTo>
                <a:lnTo>
                  <a:pt x="111" y="758"/>
                </a:lnTo>
                <a:lnTo>
                  <a:pt x="110" y="756"/>
                </a:lnTo>
                <a:lnTo>
                  <a:pt x="108" y="756"/>
                </a:lnTo>
                <a:lnTo>
                  <a:pt x="108" y="756"/>
                </a:lnTo>
                <a:lnTo>
                  <a:pt x="109" y="758"/>
                </a:lnTo>
                <a:lnTo>
                  <a:pt x="109" y="759"/>
                </a:lnTo>
                <a:lnTo>
                  <a:pt x="108" y="760"/>
                </a:lnTo>
                <a:lnTo>
                  <a:pt x="108" y="763"/>
                </a:lnTo>
                <a:lnTo>
                  <a:pt x="111" y="766"/>
                </a:lnTo>
                <a:lnTo>
                  <a:pt x="116" y="768"/>
                </a:lnTo>
                <a:lnTo>
                  <a:pt x="119" y="770"/>
                </a:lnTo>
                <a:lnTo>
                  <a:pt x="119" y="774"/>
                </a:lnTo>
                <a:lnTo>
                  <a:pt x="115" y="776"/>
                </a:lnTo>
                <a:lnTo>
                  <a:pt x="112" y="777"/>
                </a:lnTo>
                <a:lnTo>
                  <a:pt x="111" y="775"/>
                </a:lnTo>
                <a:lnTo>
                  <a:pt x="109" y="774"/>
                </a:lnTo>
                <a:lnTo>
                  <a:pt x="107" y="770"/>
                </a:lnTo>
                <a:lnTo>
                  <a:pt x="103" y="766"/>
                </a:lnTo>
                <a:lnTo>
                  <a:pt x="101" y="762"/>
                </a:lnTo>
                <a:lnTo>
                  <a:pt x="98" y="758"/>
                </a:lnTo>
                <a:lnTo>
                  <a:pt x="96" y="754"/>
                </a:lnTo>
                <a:lnTo>
                  <a:pt x="93" y="750"/>
                </a:lnTo>
                <a:lnTo>
                  <a:pt x="91" y="741"/>
                </a:lnTo>
                <a:lnTo>
                  <a:pt x="90" y="741"/>
                </a:lnTo>
                <a:lnTo>
                  <a:pt x="89" y="738"/>
                </a:lnTo>
                <a:lnTo>
                  <a:pt x="86" y="735"/>
                </a:lnTo>
                <a:lnTo>
                  <a:pt x="83" y="728"/>
                </a:lnTo>
                <a:lnTo>
                  <a:pt x="81" y="726"/>
                </a:lnTo>
                <a:lnTo>
                  <a:pt x="80" y="726"/>
                </a:lnTo>
                <a:lnTo>
                  <a:pt x="76" y="720"/>
                </a:lnTo>
                <a:lnTo>
                  <a:pt x="75" y="720"/>
                </a:lnTo>
                <a:lnTo>
                  <a:pt x="72" y="716"/>
                </a:lnTo>
                <a:lnTo>
                  <a:pt x="72" y="715"/>
                </a:lnTo>
                <a:lnTo>
                  <a:pt x="68" y="711"/>
                </a:lnTo>
                <a:lnTo>
                  <a:pt x="68" y="709"/>
                </a:lnTo>
                <a:lnTo>
                  <a:pt x="67" y="709"/>
                </a:lnTo>
                <a:lnTo>
                  <a:pt x="68" y="708"/>
                </a:lnTo>
                <a:lnTo>
                  <a:pt x="67" y="709"/>
                </a:lnTo>
                <a:lnTo>
                  <a:pt x="66" y="708"/>
                </a:lnTo>
                <a:lnTo>
                  <a:pt x="64" y="704"/>
                </a:lnTo>
                <a:lnTo>
                  <a:pt x="59" y="699"/>
                </a:lnTo>
                <a:lnTo>
                  <a:pt x="59" y="697"/>
                </a:lnTo>
                <a:lnTo>
                  <a:pt x="56" y="695"/>
                </a:lnTo>
                <a:lnTo>
                  <a:pt x="55" y="692"/>
                </a:lnTo>
                <a:lnTo>
                  <a:pt x="52" y="689"/>
                </a:lnTo>
                <a:lnTo>
                  <a:pt x="51" y="687"/>
                </a:lnTo>
                <a:lnTo>
                  <a:pt x="47" y="684"/>
                </a:lnTo>
                <a:lnTo>
                  <a:pt x="44" y="680"/>
                </a:lnTo>
                <a:lnTo>
                  <a:pt x="42" y="680"/>
                </a:lnTo>
                <a:lnTo>
                  <a:pt x="41" y="676"/>
                </a:lnTo>
                <a:lnTo>
                  <a:pt x="39" y="674"/>
                </a:lnTo>
                <a:lnTo>
                  <a:pt x="38" y="671"/>
                </a:lnTo>
                <a:lnTo>
                  <a:pt x="37" y="671"/>
                </a:lnTo>
                <a:lnTo>
                  <a:pt x="35" y="668"/>
                </a:lnTo>
                <a:lnTo>
                  <a:pt x="32" y="660"/>
                </a:lnTo>
                <a:lnTo>
                  <a:pt x="28" y="657"/>
                </a:lnTo>
                <a:lnTo>
                  <a:pt x="27" y="653"/>
                </a:lnTo>
                <a:lnTo>
                  <a:pt x="26" y="652"/>
                </a:lnTo>
                <a:lnTo>
                  <a:pt x="25" y="650"/>
                </a:lnTo>
                <a:lnTo>
                  <a:pt x="23" y="649"/>
                </a:lnTo>
                <a:lnTo>
                  <a:pt x="22" y="647"/>
                </a:lnTo>
                <a:lnTo>
                  <a:pt x="18" y="643"/>
                </a:lnTo>
                <a:lnTo>
                  <a:pt x="17" y="643"/>
                </a:lnTo>
                <a:lnTo>
                  <a:pt x="16" y="645"/>
                </a:lnTo>
                <a:lnTo>
                  <a:pt x="13" y="645"/>
                </a:lnTo>
                <a:lnTo>
                  <a:pt x="11" y="643"/>
                </a:lnTo>
                <a:lnTo>
                  <a:pt x="10" y="639"/>
                </a:lnTo>
                <a:lnTo>
                  <a:pt x="8" y="635"/>
                </a:lnTo>
                <a:lnTo>
                  <a:pt x="6" y="632"/>
                </a:lnTo>
                <a:lnTo>
                  <a:pt x="4" y="631"/>
                </a:lnTo>
                <a:lnTo>
                  <a:pt x="2" y="630"/>
                </a:lnTo>
                <a:lnTo>
                  <a:pt x="0" y="621"/>
                </a:lnTo>
                <a:lnTo>
                  <a:pt x="1" y="619"/>
                </a:lnTo>
                <a:lnTo>
                  <a:pt x="2" y="618"/>
                </a:lnTo>
                <a:lnTo>
                  <a:pt x="7" y="617"/>
                </a:lnTo>
                <a:lnTo>
                  <a:pt x="10" y="614"/>
                </a:lnTo>
                <a:lnTo>
                  <a:pt x="13" y="612"/>
                </a:lnTo>
                <a:lnTo>
                  <a:pt x="14" y="613"/>
                </a:lnTo>
                <a:lnTo>
                  <a:pt x="16" y="611"/>
                </a:lnTo>
                <a:lnTo>
                  <a:pt x="17" y="607"/>
                </a:lnTo>
                <a:lnTo>
                  <a:pt x="18" y="607"/>
                </a:lnTo>
                <a:lnTo>
                  <a:pt x="19" y="604"/>
                </a:lnTo>
                <a:lnTo>
                  <a:pt x="19" y="603"/>
                </a:lnTo>
                <a:lnTo>
                  <a:pt x="20" y="596"/>
                </a:lnTo>
                <a:lnTo>
                  <a:pt x="23" y="590"/>
                </a:lnTo>
                <a:lnTo>
                  <a:pt x="23" y="588"/>
                </a:lnTo>
                <a:lnTo>
                  <a:pt x="24" y="588"/>
                </a:lnTo>
                <a:lnTo>
                  <a:pt x="25" y="590"/>
                </a:lnTo>
                <a:lnTo>
                  <a:pt x="27" y="590"/>
                </a:lnTo>
                <a:lnTo>
                  <a:pt x="26" y="588"/>
                </a:lnTo>
                <a:lnTo>
                  <a:pt x="27" y="588"/>
                </a:lnTo>
                <a:lnTo>
                  <a:pt x="28" y="585"/>
                </a:lnTo>
                <a:lnTo>
                  <a:pt x="27" y="581"/>
                </a:lnTo>
                <a:lnTo>
                  <a:pt x="31" y="577"/>
                </a:lnTo>
                <a:lnTo>
                  <a:pt x="31" y="571"/>
                </a:lnTo>
                <a:lnTo>
                  <a:pt x="33" y="570"/>
                </a:lnTo>
                <a:lnTo>
                  <a:pt x="33" y="568"/>
                </a:lnTo>
                <a:lnTo>
                  <a:pt x="32" y="567"/>
                </a:lnTo>
                <a:lnTo>
                  <a:pt x="32" y="564"/>
                </a:lnTo>
                <a:lnTo>
                  <a:pt x="31" y="564"/>
                </a:lnTo>
                <a:lnTo>
                  <a:pt x="32" y="556"/>
                </a:lnTo>
                <a:lnTo>
                  <a:pt x="31" y="552"/>
                </a:lnTo>
                <a:lnTo>
                  <a:pt x="33" y="551"/>
                </a:lnTo>
                <a:lnTo>
                  <a:pt x="34" y="549"/>
                </a:lnTo>
                <a:lnTo>
                  <a:pt x="36" y="544"/>
                </a:lnTo>
                <a:lnTo>
                  <a:pt x="37" y="543"/>
                </a:lnTo>
                <a:lnTo>
                  <a:pt x="37" y="541"/>
                </a:lnTo>
                <a:lnTo>
                  <a:pt x="38" y="541"/>
                </a:lnTo>
                <a:lnTo>
                  <a:pt x="37" y="538"/>
                </a:lnTo>
                <a:lnTo>
                  <a:pt x="38" y="537"/>
                </a:lnTo>
                <a:lnTo>
                  <a:pt x="38" y="535"/>
                </a:lnTo>
                <a:lnTo>
                  <a:pt x="38" y="532"/>
                </a:lnTo>
                <a:lnTo>
                  <a:pt x="38" y="522"/>
                </a:lnTo>
                <a:lnTo>
                  <a:pt x="37" y="519"/>
                </a:lnTo>
                <a:lnTo>
                  <a:pt x="35" y="513"/>
                </a:lnTo>
                <a:lnTo>
                  <a:pt x="35" y="504"/>
                </a:lnTo>
                <a:lnTo>
                  <a:pt x="33" y="497"/>
                </a:lnTo>
                <a:lnTo>
                  <a:pt x="35" y="497"/>
                </a:lnTo>
                <a:lnTo>
                  <a:pt x="36" y="499"/>
                </a:lnTo>
                <a:lnTo>
                  <a:pt x="39" y="500"/>
                </a:lnTo>
                <a:lnTo>
                  <a:pt x="40" y="500"/>
                </a:lnTo>
                <a:lnTo>
                  <a:pt x="39" y="497"/>
                </a:lnTo>
                <a:lnTo>
                  <a:pt x="42" y="494"/>
                </a:lnTo>
                <a:lnTo>
                  <a:pt x="42" y="493"/>
                </a:lnTo>
                <a:lnTo>
                  <a:pt x="43" y="491"/>
                </a:lnTo>
                <a:lnTo>
                  <a:pt x="42" y="488"/>
                </a:lnTo>
                <a:lnTo>
                  <a:pt x="46" y="485"/>
                </a:lnTo>
                <a:lnTo>
                  <a:pt x="47" y="483"/>
                </a:lnTo>
                <a:lnTo>
                  <a:pt x="47" y="482"/>
                </a:lnTo>
                <a:lnTo>
                  <a:pt x="49" y="481"/>
                </a:lnTo>
                <a:lnTo>
                  <a:pt x="49" y="479"/>
                </a:lnTo>
                <a:lnTo>
                  <a:pt x="51" y="478"/>
                </a:lnTo>
                <a:lnTo>
                  <a:pt x="52" y="476"/>
                </a:lnTo>
                <a:lnTo>
                  <a:pt x="54" y="475"/>
                </a:lnTo>
                <a:lnTo>
                  <a:pt x="55" y="472"/>
                </a:lnTo>
                <a:lnTo>
                  <a:pt x="57" y="472"/>
                </a:lnTo>
                <a:lnTo>
                  <a:pt x="59" y="471"/>
                </a:lnTo>
                <a:lnTo>
                  <a:pt x="59" y="469"/>
                </a:lnTo>
                <a:lnTo>
                  <a:pt x="60" y="468"/>
                </a:lnTo>
                <a:lnTo>
                  <a:pt x="61" y="467"/>
                </a:lnTo>
                <a:lnTo>
                  <a:pt x="63" y="465"/>
                </a:lnTo>
                <a:lnTo>
                  <a:pt x="65" y="461"/>
                </a:lnTo>
                <a:lnTo>
                  <a:pt x="67" y="459"/>
                </a:lnTo>
                <a:lnTo>
                  <a:pt x="67" y="457"/>
                </a:lnTo>
                <a:lnTo>
                  <a:pt x="68" y="456"/>
                </a:lnTo>
                <a:lnTo>
                  <a:pt x="68" y="453"/>
                </a:lnTo>
                <a:lnTo>
                  <a:pt x="69" y="450"/>
                </a:lnTo>
                <a:lnTo>
                  <a:pt x="69" y="449"/>
                </a:lnTo>
                <a:lnTo>
                  <a:pt x="70" y="448"/>
                </a:lnTo>
                <a:lnTo>
                  <a:pt x="70" y="446"/>
                </a:lnTo>
                <a:lnTo>
                  <a:pt x="71" y="445"/>
                </a:lnTo>
                <a:lnTo>
                  <a:pt x="71" y="437"/>
                </a:lnTo>
                <a:lnTo>
                  <a:pt x="72" y="438"/>
                </a:lnTo>
                <a:lnTo>
                  <a:pt x="72" y="439"/>
                </a:lnTo>
                <a:lnTo>
                  <a:pt x="75" y="439"/>
                </a:lnTo>
                <a:lnTo>
                  <a:pt x="75" y="438"/>
                </a:lnTo>
                <a:lnTo>
                  <a:pt x="77" y="436"/>
                </a:lnTo>
                <a:lnTo>
                  <a:pt x="79" y="429"/>
                </a:lnTo>
                <a:lnTo>
                  <a:pt x="85" y="426"/>
                </a:lnTo>
                <a:lnTo>
                  <a:pt x="90" y="421"/>
                </a:lnTo>
                <a:lnTo>
                  <a:pt x="90" y="421"/>
                </a:lnTo>
                <a:lnTo>
                  <a:pt x="95" y="418"/>
                </a:lnTo>
                <a:lnTo>
                  <a:pt x="96" y="417"/>
                </a:lnTo>
                <a:lnTo>
                  <a:pt x="97" y="417"/>
                </a:lnTo>
                <a:lnTo>
                  <a:pt x="99" y="414"/>
                </a:lnTo>
                <a:lnTo>
                  <a:pt x="102" y="412"/>
                </a:lnTo>
                <a:lnTo>
                  <a:pt x="102" y="411"/>
                </a:lnTo>
                <a:lnTo>
                  <a:pt x="102" y="411"/>
                </a:lnTo>
                <a:lnTo>
                  <a:pt x="102" y="409"/>
                </a:lnTo>
                <a:lnTo>
                  <a:pt x="106" y="406"/>
                </a:lnTo>
                <a:lnTo>
                  <a:pt x="106" y="405"/>
                </a:lnTo>
                <a:lnTo>
                  <a:pt x="109" y="403"/>
                </a:lnTo>
                <a:lnTo>
                  <a:pt x="111" y="398"/>
                </a:lnTo>
                <a:lnTo>
                  <a:pt x="112" y="396"/>
                </a:lnTo>
                <a:lnTo>
                  <a:pt x="112" y="394"/>
                </a:lnTo>
                <a:lnTo>
                  <a:pt x="113" y="384"/>
                </a:lnTo>
                <a:lnTo>
                  <a:pt x="114" y="383"/>
                </a:lnTo>
                <a:lnTo>
                  <a:pt x="113" y="378"/>
                </a:lnTo>
                <a:lnTo>
                  <a:pt x="114" y="377"/>
                </a:lnTo>
                <a:lnTo>
                  <a:pt x="114" y="377"/>
                </a:lnTo>
                <a:lnTo>
                  <a:pt x="114" y="375"/>
                </a:lnTo>
                <a:lnTo>
                  <a:pt x="113" y="375"/>
                </a:lnTo>
                <a:lnTo>
                  <a:pt x="113" y="373"/>
                </a:lnTo>
                <a:lnTo>
                  <a:pt x="112" y="373"/>
                </a:lnTo>
                <a:lnTo>
                  <a:pt x="111" y="369"/>
                </a:lnTo>
                <a:lnTo>
                  <a:pt x="110" y="367"/>
                </a:lnTo>
                <a:lnTo>
                  <a:pt x="110" y="359"/>
                </a:lnTo>
                <a:lnTo>
                  <a:pt x="112" y="355"/>
                </a:lnTo>
                <a:lnTo>
                  <a:pt x="114" y="348"/>
                </a:lnTo>
                <a:lnTo>
                  <a:pt x="116" y="346"/>
                </a:lnTo>
                <a:lnTo>
                  <a:pt x="117" y="342"/>
                </a:lnTo>
                <a:lnTo>
                  <a:pt x="118" y="341"/>
                </a:lnTo>
                <a:lnTo>
                  <a:pt x="118" y="339"/>
                </a:lnTo>
                <a:lnTo>
                  <a:pt x="120" y="336"/>
                </a:lnTo>
                <a:lnTo>
                  <a:pt x="119" y="335"/>
                </a:lnTo>
                <a:lnTo>
                  <a:pt x="120" y="334"/>
                </a:lnTo>
                <a:lnTo>
                  <a:pt x="122" y="329"/>
                </a:lnTo>
                <a:lnTo>
                  <a:pt x="125" y="323"/>
                </a:lnTo>
                <a:lnTo>
                  <a:pt x="127" y="312"/>
                </a:lnTo>
                <a:lnTo>
                  <a:pt x="128" y="311"/>
                </a:lnTo>
                <a:lnTo>
                  <a:pt x="128" y="307"/>
                </a:lnTo>
                <a:lnTo>
                  <a:pt x="129" y="303"/>
                </a:lnTo>
                <a:lnTo>
                  <a:pt x="130" y="303"/>
                </a:lnTo>
                <a:lnTo>
                  <a:pt x="130" y="301"/>
                </a:lnTo>
                <a:lnTo>
                  <a:pt x="131" y="298"/>
                </a:lnTo>
                <a:lnTo>
                  <a:pt x="134" y="297"/>
                </a:lnTo>
                <a:lnTo>
                  <a:pt x="139" y="291"/>
                </a:lnTo>
                <a:lnTo>
                  <a:pt x="140" y="289"/>
                </a:lnTo>
                <a:lnTo>
                  <a:pt x="141" y="287"/>
                </a:lnTo>
                <a:lnTo>
                  <a:pt x="143" y="283"/>
                </a:lnTo>
                <a:lnTo>
                  <a:pt x="147" y="279"/>
                </a:lnTo>
                <a:lnTo>
                  <a:pt x="147" y="278"/>
                </a:lnTo>
                <a:lnTo>
                  <a:pt x="156" y="272"/>
                </a:lnTo>
                <a:lnTo>
                  <a:pt x="157" y="271"/>
                </a:lnTo>
                <a:lnTo>
                  <a:pt x="158" y="271"/>
                </a:lnTo>
                <a:lnTo>
                  <a:pt x="159" y="270"/>
                </a:lnTo>
                <a:lnTo>
                  <a:pt x="161" y="270"/>
                </a:lnTo>
                <a:lnTo>
                  <a:pt x="165" y="270"/>
                </a:lnTo>
                <a:lnTo>
                  <a:pt x="166" y="271"/>
                </a:lnTo>
                <a:lnTo>
                  <a:pt x="161" y="273"/>
                </a:lnTo>
                <a:lnTo>
                  <a:pt x="161" y="274"/>
                </a:lnTo>
                <a:lnTo>
                  <a:pt x="163" y="274"/>
                </a:lnTo>
                <a:lnTo>
                  <a:pt x="164" y="277"/>
                </a:lnTo>
                <a:lnTo>
                  <a:pt x="172" y="280"/>
                </a:lnTo>
                <a:lnTo>
                  <a:pt x="175" y="279"/>
                </a:lnTo>
                <a:lnTo>
                  <a:pt x="177" y="280"/>
                </a:lnTo>
                <a:lnTo>
                  <a:pt x="178" y="281"/>
                </a:lnTo>
                <a:lnTo>
                  <a:pt x="178" y="281"/>
                </a:lnTo>
                <a:lnTo>
                  <a:pt x="183" y="284"/>
                </a:lnTo>
                <a:lnTo>
                  <a:pt x="185" y="285"/>
                </a:lnTo>
                <a:lnTo>
                  <a:pt x="186" y="285"/>
                </a:lnTo>
                <a:lnTo>
                  <a:pt x="187" y="286"/>
                </a:lnTo>
                <a:lnTo>
                  <a:pt x="186" y="287"/>
                </a:lnTo>
                <a:lnTo>
                  <a:pt x="188" y="289"/>
                </a:lnTo>
                <a:lnTo>
                  <a:pt x="191" y="289"/>
                </a:lnTo>
                <a:lnTo>
                  <a:pt x="192" y="290"/>
                </a:lnTo>
                <a:lnTo>
                  <a:pt x="193" y="291"/>
                </a:lnTo>
                <a:lnTo>
                  <a:pt x="192" y="293"/>
                </a:lnTo>
                <a:lnTo>
                  <a:pt x="193" y="294"/>
                </a:lnTo>
                <a:lnTo>
                  <a:pt x="193" y="295"/>
                </a:lnTo>
                <a:lnTo>
                  <a:pt x="194" y="295"/>
                </a:lnTo>
                <a:lnTo>
                  <a:pt x="195" y="293"/>
                </a:lnTo>
                <a:lnTo>
                  <a:pt x="194" y="291"/>
                </a:lnTo>
                <a:lnTo>
                  <a:pt x="195" y="290"/>
                </a:lnTo>
                <a:lnTo>
                  <a:pt x="194" y="289"/>
                </a:lnTo>
                <a:lnTo>
                  <a:pt x="193" y="285"/>
                </a:lnTo>
                <a:lnTo>
                  <a:pt x="192" y="285"/>
                </a:lnTo>
                <a:lnTo>
                  <a:pt x="192" y="280"/>
                </a:lnTo>
                <a:lnTo>
                  <a:pt x="189" y="279"/>
                </a:lnTo>
                <a:lnTo>
                  <a:pt x="189" y="277"/>
                </a:lnTo>
                <a:lnTo>
                  <a:pt x="190" y="277"/>
                </a:lnTo>
                <a:lnTo>
                  <a:pt x="193" y="276"/>
                </a:lnTo>
                <a:lnTo>
                  <a:pt x="200" y="278"/>
                </a:lnTo>
                <a:lnTo>
                  <a:pt x="201" y="277"/>
                </a:lnTo>
                <a:lnTo>
                  <a:pt x="204" y="276"/>
                </a:lnTo>
                <a:lnTo>
                  <a:pt x="205" y="274"/>
                </a:lnTo>
                <a:lnTo>
                  <a:pt x="206" y="274"/>
                </a:lnTo>
                <a:lnTo>
                  <a:pt x="207" y="272"/>
                </a:lnTo>
                <a:lnTo>
                  <a:pt x="210" y="268"/>
                </a:lnTo>
                <a:lnTo>
                  <a:pt x="211" y="261"/>
                </a:lnTo>
                <a:lnTo>
                  <a:pt x="211" y="260"/>
                </a:lnTo>
                <a:lnTo>
                  <a:pt x="212" y="260"/>
                </a:lnTo>
                <a:lnTo>
                  <a:pt x="212" y="261"/>
                </a:lnTo>
                <a:lnTo>
                  <a:pt x="213" y="262"/>
                </a:lnTo>
                <a:lnTo>
                  <a:pt x="220" y="262"/>
                </a:lnTo>
                <a:lnTo>
                  <a:pt x="221" y="265"/>
                </a:lnTo>
                <a:lnTo>
                  <a:pt x="224" y="267"/>
                </a:lnTo>
                <a:lnTo>
                  <a:pt x="226" y="267"/>
                </a:lnTo>
                <a:lnTo>
                  <a:pt x="226" y="264"/>
                </a:lnTo>
                <a:lnTo>
                  <a:pt x="221" y="263"/>
                </a:lnTo>
                <a:lnTo>
                  <a:pt x="219" y="260"/>
                </a:lnTo>
                <a:lnTo>
                  <a:pt x="213" y="259"/>
                </a:lnTo>
                <a:lnTo>
                  <a:pt x="212" y="258"/>
                </a:lnTo>
                <a:lnTo>
                  <a:pt x="212" y="257"/>
                </a:lnTo>
                <a:lnTo>
                  <a:pt x="211" y="257"/>
                </a:lnTo>
                <a:lnTo>
                  <a:pt x="211" y="258"/>
                </a:lnTo>
                <a:lnTo>
                  <a:pt x="205" y="260"/>
                </a:lnTo>
                <a:lnTo>
                  <a:pt x="203" y="264"/>
                </a:lnTo>
                <a:lnTo>
                  <a:pt x="199" y="267"/>
                </a:lnTo>
                <a:lnTo>
                  <a:pt x="192" y="267"/>
                </a:lnTo>
                <a:lnTo>
                  <a:pt x="191" y="267"/>
                </a:lnTo>
                <a:lnTo>
                  <a:pt x="192" y="266"/>
                </a:lnTo>
                <a:lnTo>
                  <a:pt x="192" y="265"/>
                </a:lnTo>
                <a:lnTo>
                  <a:pt x="190" y="265"/>
                </a:lnTo>
                <a:lnTo>
                  <a:pt x="187" y="265"/>
                </a:lnTo>
                <a:lnTo>
                  <a:pt x="186" y="264"/>
                </a:lnTo>
                <a:lnTo>
                  <a:pt x="184" y="264"/>
                </a:lnTo>
                <a:lnTo>
                  <a:pt x="184" y="261"/>
                </a:lnTo>
                <a:lnTo>
                  <a:pt x="182" y="259"/>
                </a:lnTo>
                <a:lnTo>
                  <a:pt x="182" y="257"/>
                </a:lnTo>
                <a:lnTo>
                  <a:pt x="183" y="249"/>
                </a:lnTo>
                <a:lnTo>
                  <a:pt x="186" y="244"/>
                </a:lnTo>
                <a:lnTo>
                  <a:pt x="189" y="241"/>
                </a:lnTo>
                <a:lnTo>
                  <a:pt x="190" y="239"/>
                </a:lnTo>
                <a:lnTo>
                  <a:pt x="195" y="236"/>
                </a:lnTo>
                <a:lnTo>
                  <a:pt x="200" y="233"/>
                </a:lnTo>
                <a:lnTo>
                  <a:pt x="203" y="233"/>
                </a:lnTo>
                <a:lnTo>
                  <a:pt x="206" y="230"/>
                </a:lnTo>
                <a:lnTo>
                  <a:pt x="207" y="230"/>
                </a:lnTo>
                <a:lnTo>
                  <a:pt x="208" y="229"/>
                </a:lnTo>
                <a:lnTo>
                  <a:pt x="209" y="229"/>
                </a:lnTo>
                <a:lnTo>
                  <a:pt x="215" y="228"/>
                </a:lnTo>
                <a:lnTo>
                  <a:pt x="216" y="226"/>
                </a:lnTo>
                <a:lnTo>
                  <a:pt x="219" y="224"/>
                </a:lnTo>
                <a:lnTo>
                  <a:pt x="220" y="222"/>
                </a:lnTo>
                <a:lnTo>
                  <a:pt x="225" y="222"/>
                </a:lnTo>
                <a:lnTo>
                  <a:pt x="228" y="220"/>
                </a:lnTo>
                <a:lnTo>
                  <a:pt x="235" y="220"/>
                </a:lnTo>
                <a:lnTo>
                  <a:pt x="241" y="222"/>
                </a:lnTo>
                <a:lnTo>
                  <a:pt x="244" y="223"/>
                </a:lnTo>
                <a:lnTo>
                  <a:pt x="246" y="225"/>
                </a:lnTo>
                <a:lnTo>
                  <a:pt x="247" y="228"/>
                </a:lnTo>
                <a:lnTo>
                  <a:pt x="250" y="232"/>
                </a:lnTo>
                <a:lnTo>
                  <a:pt x="251" y="232"/>
                </a:lnTo>
                <a:lnTo>
                  <a:pt x="255" y="233"/>
                </a:lnTo>
                <a:lnTo>
                  <a:pt x="256" y="234"/>
                </a:lnTo>
                <a:lnTo>
                  <a:pt x="260" y="234"/>
                </a:lnTo>
                <a:lnTo>
                  <a:pt x="262" y="236"/>
                </a:lnTo>
                <a:lnTo>
                  <a:pt x="262" y="239"/>
                </a:lnTo>
                <a:lnTo>
                  <a:pt x="263" y="239"/>
                </a:lnTo>
                <a:lnTo>
                  <a:pt x="263" y="239"/>
                </a:lnTo>
                <a:lnTo>
                  <a:pt x="267" y="241"/>
                </a:lnTo>
                <a:lnTo>
                  <a:pt x="269" y="242"/>
                </a:lnTo>
                <a:lnTo>
                  <a:pt x="270" y="242"/>
                </a:lnTo>
                <a:lnTo>
                  <a:pt x="272" y="244"/>
                </a:lnTo>
                <a:lnTo>
                  <a:pt x="279" y="243"/>
                </a:lnTo>
                <a:lnTo>
                  <a:pt x="284" y="245"/>
                </a:lnTo>
                <a:lnTo>
                  <a:pt x="286" y="244"/>
                </a:lnTo>
                <a:lnTo>
                  <a:pt x="290" y="243"/>
                </a:lnTo>
                <a:lnTo>
                  <a:pt x="292" y="240"/>
                </a:lnTo>
                <a:lnTo>
                  <a:pt x="295" y="239"/>
                </a:lnTo>
                <a:lnTo>
                  <a:pt x="300" y="238"/>
                </a:lnTo>
                <a:lnTo>
                  <a:pt x="307" y="234"/>
                </a:lnTo>
                <a:lnTo>
                  <a:pt x="310" y="232"/>
                </a:lnTo>
                <a:lnTo>
                  <a:pt x="311" y="227"/>
                </a:lnTo>
                <a:lnTo>
                  <a:pt x="316" y="228"/>
                </a:lnTo>
                <a:lnTo>
                  <a:pt x="316" y="227"/>
                </a:lnTo>
                <a:lnTo>
                  <a:pt x="317" y="227"/>
                </a:lnTo>
                <a:lnTo>
                  <a:pt x="317" y="227"/>
                </a:lnTo>
                <a:lnTo>
                  <a:pt x="318" y="227"/>
                </a:lnTo>
                <a:lnTo>
                  <a:pt x="320" y="228"/>
                </a:lnTo>
                <a:lnTo>
                  <a:pt x="323" y="228"/>
                </a:lnTo>
                <a:lnTo>
                  <a:pt x="323" y="228"/>
                </a:lnTo>
                <a:lnTo>
                  <a:pt x="330" y="229"/>
                </a:lnTo>
                <a:lnTo>
                  <a:pt x="333" y="227"/>
                </a:lnTo>
                <a:lnTo>
                  <a:pt x="336" y="226"/>
                </a:lnTo>
                <a:lnTo>
                  <a:pt x="335" y="226"/>
                </a:lnTo>
                <a:lnTo>
                  <a:pt x="331" y="228"/>
                </a:lnTo>
                <a:lnTo>
                  <a:pt x="326" y="227"/>
                </a:lnTo>
                <a:lnTo>
                  <a:pt x="324" y="228"/>
                </a:lnTo>
                <a:lnTo>
                  <a:pt x="319" y="223"/>
                </a:lnTo>
                <a:lnTo>
                  <a:pt x="314" y="222"/>
                </a:lnTo>
                <a:lnTo>
                  <a:pt x="312" y="224"/>
                </a:lnTo>
                <a:lnTo>
                  <a:pt x="311" y="223"/>
                </a:lnTo>
                <a:lnTo>
                  <a:pt x="307" y="220"/>
                </a:lnTo>
                <a:lnTo>
                  <a:pt x="305" y="221"/>
                </a:lnTo>
                <a:lnTo>
                  <a:pt x="305" y="222"/>
                </a:lnTo>
                <a:lnTo>
                  <a:pt x="303" y="223"/>
                </a:lnTo>
                <a:lnTo>
                  <a:pt x="302" y="224"/>
                </a:lnTo>
                <a:lnTo>
                  <a:pt x="299" y="225"/>
                </a:lnTo>
                <a:lnTo>
                  <a:pt x="297" y="224"/>
                </a:lnTo>
                <a:lnTo>
                  <a:pt x="297" y="222"/>
                </a:lnTo>
                <a:lnTo>
                  <a:pt x="297" y="221"/>
                </a:lnTo>
                <a:lnTo>
                  <a:pt x="297" y="218"/>
                </a:lnTo>
                <a:lnTo>
                  <a:pt x="298" y="215"/>
                </a:lnTo>
                <a:lnTo>
                  <a:pt x="303" y="212"/>
                </a:lnTo>
                <a:lnTo>
                  <a:pt x="304" y="210"/>
                </a:lnTo>
                <a:lnTo>
                  <a:pt x="307" y="208"/>
                </a:lnTo>
                <a:lnTo>
                  <a:pt x="310" y="203"/>
                </a:lnTo>
                <a:lnTo>
                  <a:pt x="312" y="195"/>
                </a:lnTo>
                <a:lnTo>
                  <a:pt x="315" y="192"/>
                </a:lnTo>
                <a:lnTo>
                  <a:pt x="318" y="192"/>
                </a:lnTo>
                <a:lnTo>
                  <a:pt x="319" y="193"/>
                </a:lnTo>
                <a:lnTo>
                  <a:pt x="320" y="199"/>
                </a:lnTo>
                <a:lnTo>
                  <a:pt x="321" y="200"/>
                </a:lnTo>
                <a:lnTo>
                  <a:pt x="323" y="201"/>
                </a:lnTo>
                <a:lnTo>
                  <a:pt x="322" y="204"/>
                </a:lnTo>
                <a:lnTo>
                  <a:pt x="323" y="206"/>
                </a:lnTo>
                <a:lnTo>
                  <a:pt x="327" y="207"/>
                </a:lnTo>
                <a:lnTo>
                  <a:pt x="334" y="204"/>
                </a:lnTo>
                <a:lnTo>
                  <a:pt x="332" y="204"/>
                </a:lnTo>
                <a:lnTo>
                  <a:pt x="326" y="206"/>
                </a:lnTo>
                <a:lnTo>
                  <a:pt x="325" y="206"/>
                </a:lnTo>
                <a:lnTo>
                  <a:pt x="323" y="205"/>
                </a:lnTo>
                <a:lnTo>
                  <a:pt x="324" y="200"/>
                </a:lnTo>
                <a:lnTo>
                  <a:pt x="323" y="199"/>
                </a:lnTo>
                <a:lnTo>
                  <a:pt x="321" y="198"/>
                </a:lnTo>
                <a:lnTo>
                  <a:pt x="321" y="194"/>
                </a:lnTo>
                <a:lnTo>
                  <a:pt x="321" y="194"/>
                </a:lnTo>
                <a:lnTo>
                  <a:pt x="321" y="192"/>
                </a:lnTo>
                <a:lnTo>
                  <a:pt x="319" y="191"/>
                </a:lnTo>
                <a:lnTo>
                  <a:pt x="321" y="176"/>
                </a:lnTo>
                <a:lnTo>
                  <a:pt x="329" y="162"/>
                </a:lnTo>
                <a:lnTo>
                  <a:pt x="327" y="129"/>
                </a:lnTo>
                <a:lnTo>
                  <a:pt x="337" y="129"/>
                </a:lnTo>
                <a:lnTo>
                  <a:pt x="358" y="140"/>
                </a:lnTo>
                <a:lnTo>
                  <a:pt x="372" y="140"/>
                </a:lnTo>
                <a:lnTo>
                  <a:pt x="384" y="112"/>
                </a:lnTo>
                <a:lnTo>
                  <a:pt x="408" y="102"/>
                </a:lnTo>
                <a:lnTo>
                  <a:pt x="416" y="83"/>
                </a:lnTo>
                <a:lnTo>
                  <a:pt x="435" y="67"/>
                </a:lnTo>
                <a:lnTo>
                  <a:pt x="443" y="48"/>
                </a:lnTo>
                <a:lnTo>
                  <a:pt x="470" y="42"/>
                </a:lnTo>
                <a:lnTo>
                  <a:pt x="483" y="35"/>
                </a:lnTo>
                <a:lnTo>
                  <a:pt x="509" y="14"/>
                </a:lnTo>
                <a:lnTo>
                  <a:pt x="516" y="0"/>
                </a:lnTo>
                <a:close/>
              </a:path>
            </a:pathLst>
          </a:custGeom>
          <a:solidFill>
            <a:srgbClr val="296ABB"/>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8" name="Google Shape;678;p88"/>
          <p:cNvSpPr/>
          <p:nvPr/>
        </p:nvSpPr>
        <p:spPr>
          <a:xfrm>
            <a:off x="3783806" y="1941910"/>
            <a:ext cx="564356" cy="1209678"/>
          </a:xfrm>
          <a:custGeom>
            <a:rect b="b" l="l" r="r" t="t"/>
            <a:pathLst>
              <a:path extrusionOk="0" h="2023" w="944">
                <a:moveTo>
                  <a:pt x="208" y="950"/>
                </a:moveTo>
                <a:lnTo>
                  <a:pt x="208" y="950"/>
                </a:lnTo>
                <a:lnTo>
                  <a:pt x="210" y="950"/>
                </a:lnTo>
                <a:lnTo>
                  <a:pt x="210" y="952"/>
                </a:lnTo>
                <a:lnTo>
                  <a:pt x="208" y="952"/>
                </a:lnTo>
                <a:lnTo>
                  <a:pt x="206" y="954"/>
                </a:lnTo>
                <a:lnTo>
                  <a:pt x="203" y="954"/>
                </a:lnTo>
                <a:lnTo>
                  <a:pt x="202" y="959"/>
                </a:lnTo>
                <a:lnTo>
                  <a:pt x="203" y="961"/>
                </a:lnTo>
                <a:lnTo>
                  <a:pt x="205" y="963"/>
                </a:lnTo>
                <a:lnTo>
                  <a:pt x="205" y="965"/>
                </a:lnTo>
                <a:lnTo>
                  <a:pt x="207" y="966"/>
                </a:lnTo>
                <a:lnTo>
                  <a:pt x="208" y="968"/>
                </a:lnTo>
                <a:lnTo>
                  <a:pt x="209" y="969"/>
                </a:lnTo>
                <a:lnTo>
                  <a:pt x="211" y="977"/>
                </a:lnTo>
                <a:lnTo>
                  <a:pt x="211" y="983"/>
                </a:lnTo>
                <a:lnTo>
                  <a:pt x="212" y="986"/>
                </a:lnTo>
                <a:lnTo>
                  <a:pt x="213" y="987"/>
                </a:lnTo>
                <a:lnTo>
                  <a:pt x="213" y="991"/>
                </a:lnTo>
                <a:lnTo>
                  <a:pt x="214" y="996"/>
                </a:lnTo>
                <a:lnTo>
                  <a:pt x="215" y="998"/>
                </a:lnTo>
                <a:lnTo>
                  <a:pt x="215" y="999"/>
                </a:lnTo>
                <a:lnTo>
                  <a:pt x="214" y="1000"/>
                </a:lnTo>
                <a:lnTo>
                  <a:pt x="214" y="1002"/>
                </a:lnTo>
                <a:lnTo>
                  <a:pt x="213" y="1003"/>
                </a:lnTo>
                <a:lnTo>
                  <a:pt x="216" y="1004"/>
                </a:lnTo>
                <a:lnTo>
                  <a:pt x="217" y="1006"/>
                </a:lnTo>
                <a:lnTo>
                  <a:pt x="218" y="1007"/>
                </a:lnTo>
                <a:lnTo>
                  <a:pt x="219" y="1009"/>
                </a:lnTo>
                <a:lnTo>
                  <a:pt x="220" y="1008"/>
                </a:lnTo>
                <a:lnTo>
                  <a:pt x="222" y="1008"/>
                </a:lnTo>
                <a:lnTo>
                  <a:pt x="222" y="1010"/>
                </a:lnTo>
                <a:lnTo>
                  <a:pt x="221" y="1011"/>
                </a:lnTo>
                <a:lnTo>
                  <a:pt x="221" y="1012"/>
                </a:lnTo>
                <a:lnTo>
                  <a:pt x="223" y="1012"/>
                </a:lnTo>
                <a:lnTo>
                  <a:pt x="225" y="1015"/>
                </a:lnTo>
                <a:lnTo>
                  <a:pt x="224" y="1017"/>
                </a:lnTo>
                <a:lnTo>
                  <a:pt x="225" y="1019"/>
                </a:lnTo>
                <a:lnTo>
                  <a:pt x="225" y="1019"/>
                </a:lnTo>
                <a:lnTo>
                  <a:pt x="225" y="1021"/>
                </a:lnTo>
                <a:lnTo>
                  <a:pt x="225" y="1023"/>
                </a:lnTo>
                <a:lnTo>
                  <a:pt x="228" y="1028"/>
                </a:lnTo>
                <a:lnTo>
                  <a:pt x="230" y="1027"/>
                </a:lnTo>
                <a:lnTo>
                  <a:pt x="232" y="1029"/>
                </a:lnTo>
                <a:lnTo>
                  <a:pt x="232" y="1031"/>
                </a:lnTo>
                <a:lnTo>
                  <a:pt x="233" y="1032"/>
                </a:lnTo>
                <a:lnTo>
                  <a:pt x="234" y="1033"/>
                </a:lnTo>
                <a:lnTo>
                  <a:pt x="234" y="1039"/>
                </a:lnTo>
                <a:lnTo>
                  <a:pt x="236" y="1041"/>
                </a:lnTo>
                <a:lnTo>
                  <a:pt x="238" y="1042"/>
                </a:lnTo>
                <a:lnTo>
                  <a:pt x="239" y="1043"/>
                </a:lnTo>
                <a:lnTo>
                  <a:pt x="240" y="1043"/>
                </a:lnTo>
                <a:lnTo>
                  <a:pt x="242" y="1043"/>
                </a:lnTo>
                <a:lnTo>
                  <a:pt x="250" y="1038"/>
                </a:lnTo>
                <a:lnTo>
                  <a:pt x="251" y="1039"/>
                </a:lnTo>
                <a:lnTo>
                  <a:pt x="251" y="1041"/>
                </a:lnTo>
                <a:lnTo>
                  <a:pt x="252" y="1041"/>
                </a:lnTo>
                <a:lnTo>
                  <a:pt x="252" y="1038"/>
                </a:lnTo>
                <a:lnTo>
                  <a:pt x="253" y="1037"/>
                </a:lnTo>
                <a:lnTo>
                  <a:pt x="254" y="1038"/>
                </a:lnTo>
                <a:lnTo>
                  <a:pt x="254" y="1040"/>
                </a:lnTo>
                <a:lnTo>
                  <a:pt x="252" y="1045"/>
                </a:lnTo>
                <a:lnTo>
                  <a:pt x="249" y="1045"/>
                </a:lnTo>
                <a:lnTo>
                  <a:pt x="248" y="1046"/>
                </a:lnTo>
                <a:lnTo>
                  <a:pt x="248" y="1046"/>
                </a:lnTo>
                <a:lnTo>
                  <a:pt x="246" y="1046"/>
                </a:lnTo>
                <a:lnTo>
                  <a:pt x="242" y="1047"/>
                </a:lnTo>
                <a:lnTo>
                  <a:pt x="241" y="1048"/>
                </a:lnTo>
                <a:lnTo>
                  <a:pt x="236" y="1047"/>
                </a:lnTo>
                <a:lnTo>
                  <a:pt x="233" y="1045"/>
                </a:lnTo>
                <a:lnTo>
                  <a:pt x="233" y="1044"/>
                </a:lnTo>
                <a:lnTo>
                  <a:pt x="230" y="1042"/>
                </a:lnTo>
                <a:lnTo>
                  <a:pt x="230" y="1041"/>
                </a:lnTo>
                <a:lnTo>
                  <a:pt x="229" y="1039"/>
                </a:lnTo>
                <a:lnTo>
                  <a:pt x="227" y="1034"/>
                </a:lnTo>
                <a:lnTo>
                  <a:pt x="226" y="1032"/>
                </a:lnTo>
                <a:lnTo>
                  <a:pt x="225" y="1032"/>
                </a:lnTo>
                <a:lnTo>
                  <a:pt x="220" y="1024"/>
                </a:lnTo>
                <a:lnTo>
                  <a:pt x="219" y="1023"/>
                </a:lnTo>
                <a:lnTo>
                  <a:pt x="216" y="1019"/>
                </a:lnTo>
                <a:lnTo>
                  <a:pt x="214" y="1017"/>
                </a:lnTo>
                <a:lnTo>
                  <a:pt x="206" y="1002"/>
                </a:lnTo>
                <a:lnTo>
                  <a:pt x="205" y="999"/>
                </a:lnTo>
                <a:lnTo>
                  <a:pt x="204" y="997"/>
                </a:lnTo>
                <a:lnTo>
                  <a:pt x="203" y="994"/>
                </a:lnTo>
                <a:lnTo>
                  <a:pt x="200" y="990"/>
                </a:lnTo>
                <a:lnTo>
                  <a:pt x="200" y="986"/>
                </a:lnTo>
                <a:lnTo>
                  <a:pt x="198" y="983"/>
                </a:lnTo>
                <a:lnTo>
                  <a:pt x="198" y="979"/>
                </a:lnTo>
                <a:lnTo>
                  <a:pt x="199" y="979"/>
                </a:lnTo>
                <a:lnTo>
                  <a:pt x="199" y="976"/>
                </a:lnTo>
                <a:lnTo>
                  <a:pt x="198" y="975"/>
                </a:lnTo>
                <a:lnTo>
                  <a:pt x="198" y="971"/>
                </a:lnTo>
                <a:lnTo>
                  <a:pt x="196" y="968"/>
                </a:lnTo>
                <a:lnTo>
                  <a:pt x="196" y="958"/>
                </a:lnTo>
                <a:lnTo>
                  <a:pt x="198" y="956"/>
                </a:lnTo>
                <a:lnTo>
                  <a:pt x="198" y="955"/>
                </a:lnTo>
                <a:lnTo>
                  <a:pt x="200" y="953"/>
                </a:lnTo>
                <a:lnTo>
                  <a:pt x="204" y="951"/>
                </a:lnTo>
                <a:lnTo>
                  <a:pt x="206" y="949"/>
                </a:lnTo>
                <a:lnTo>
                  <a:pt x="208" y="949"/>
                </a:lnTo>
                <a:lnTo>
                  <a:pt x="208" y="950"/>
                </a:lnTo>
                <a:lnTo>
                  <a:pt x="208" y="950"/>
                </a:lnTo>
                <a:close/>
                <a:moveTo>
                  <a:pt x="516" y="0"/>
                </a:moveTo>
                <a:lnTo>
                  <a:pt x="516" y="0"/>
                </a:lnTo>
                <a:lnTo>
                  <a:pt x="521" y="5"/>
                </a:lnTo>
                <a:lnTo>
                  <a:pt x="534" y="45"/>
                </a:lnTo>
                <a:lnTo>
                  <a:pt x="541" y="55"/>
                </a:lnTo>
                <a:lnTo>
                  <a:pt x="564" y="63"/>
                </a:lnTo>
                <a:lnTo>
                  <a:pt x="570" y="82"/>
                </a:lnTo>
                <a:lnTo>
                  <a:pt x="587" y="94"/>
                </a:lnTo>
                <a:lnTo>
                  <a:pt x="592" y="103"/>
                </a:lnTo>
                <a:lnTo>
                  <a:pt x="614" y="97"/>
                </a:lnTo>
                <a:lnTo>
                  <a:pt x="625" y="104"/>
                </a:lnTo>
                <a:lnTo>
                  <a:pt x="620" y="111"/>
                </a:lnTo>
                <a:lnTo>
                  <a:pt x="622" y="117"/>
                </a:lnTo>
                <a:lnTo>
                  <a:pt x="620" y="123"/>
                </a:lnTo>
                <a:lnTo>
                  <a:pt x="627" y="141"/>
                </a:lnTo>
                <a:lnTo>
                  <a:pt x="585" y="166"/>
                </a:lnTo>
                <a:lnTo>
                  <a:pt x="581" y="172"/>
                </a:lnTo>
                <a:lnTo>
                  <a:pt x="581" y="190"/>
                </a:lnTo>
                <a:lnTo>
                  <a:pt x="567" y="208"/>
                </a:lnTo>
                <a:lnTo>
                  <a:pt x="582" y="216"/>
                </a:lnTo>
                <a:lnTo>
                  <a:pt x="586" y="235"/>
                </a:lnTo>
                <a:lnTo>
                  <a:pt x="595" y="248"/>
                </a:lnTo>
                <a:lnTo>
                  <a:pt x="585" y="255"/>
                </a:lnTo>
                <a:lnTo>
                  <a:pt x="579" y="276"/>
                </a:lnTo>
                <a:lnTo>
                  <a:pt x="566" y="285"/>
                </a:lnTo>
                <a:lnTo>
                  <a:pt x="570" y="294"/>
                </a:lnTo>
                <a:lnTo>
                  <a:pt x="581" y="307"/>
                </a:lnTo>
                <a:lnTo>
                  <a:pt x="583" y="318"/>
                </a:lnTo>
                <a:lnTo>
                  <a:pt x="579" y="328"/>
                </a:lnTo>
                <a:lnTo>
                  <a:pt x="583" y="339"/>
                </a:lnTo>
                <a:lnTo>
                  <a:pt x="599" y="353"/>
                </a:lnTo>
                <a:lnTo>
                  <a:pt x="617" y="356"/>
                </a:lnTo>
                <a:lnTo>
                  <a:pt x="655" y="331"/>
                </a:lnTo>
                <a:lnTo>
                  <a:pt x="665" y="319"/>
                </a:lnTo>
                <a:lnTo>
                  <a:pt x="671" y="318"/>
                </a:lnTo>
                <a:lnTo>
                  <a:pt x="692" y="351"/>
                </a:lnTo>
                <a:lnTo>
                  <a:pt x="723" y="376"/>
                </a:lnTo>
                <a:lnTo>
                  <a:pt x="711" y="427"/>
                </a:lnTo>
                <a:lnTo>
                  <a:pt x="696" y="461"/>
                </a:lnTo>
                <a:lnTo>
                  <a:pt x="701" y="469"/>
                </a:lnTo>
                <a:lnTo>
                  <a:pt x="730" y="484"/>
                </a:lnTo>
                <a:lnTo>
                  <a:pt x="736" y="491"/>
                </a:lnTo>
                <a:lnTo>
                  <a:pt x="737" y="498"/>
                </a:lnTo>
                <a:lnTo>
                  <a:pt x="733" y="507"/>
                </a:lnTo>
                <a:lnTo>
                  <a:pt x="722" y="518"/>
                </a:lnTo>
                <a:lnTo>
                  <a:pt x="727" y="541"/>
                </a:lnTo>
                <a:lnTo>
                  <a:pt x="733" y="554"/>
                </a:lnTo>
                <a:lnTo>
                  <a:pt x="774" y="587"/>
                </a:lnTo>
                <a:lnTo>
                  <a:pt x="784" y="606"/>
                </a:lnTo>
                <a:lnTo>
                  <a:pt x="800" y="609"/>
                </a:lnTo>
                <a:lnTo>
                  <a:pt x="802" y="648"/>
                </a:lnTo>
                <a:lnTo>
                  <a:pt x="807" y="659"/>
                </a:lnTo>
                <a:lnTo>
                  <a:pt x="804" y="675"/>
                </a:lnTo>
                <a:lnTo>
                  <a:pt x="797" y="671"/>
                </a:lnTo>
                <a:lnTo>
                  <a:pt x="783" y="683"/>
                </a:lnTo>
                <a:lnTo>
                  <a:pt x="755" y="682"/>
                </a:lnTo>
                <a:lnTo>
                  <a:pt x="738" y="693"/>
                </a:lnTo>
                <a:lnTo>
                  <a:pt x="728" y="710"/>
                </a:lnTo>
                <a:lnTo>
                  <a:pt x="735" y="730"/>
                </a:lnTo>
                <a:lnTo>
                  <a:pt x="735" y="741"/>
                </a:lnTo>
                <a:lnTo>
                  <a:pt x="700" y="771"/>
                </a:lnTo>
                <a:lnTo>
                  <a:pt x="703" y="778"/>
                </a:lnTo>
                <a:lnTo>
                  <a:pt x="719" y="789"/>
                </a:lnTo>
                <a:lnTo>
                  <a:pt x="722" y="798"/>
                </a:lnTo>
                <a:lnTo>
                  <a:pt x="723" y="823"/>
                </a:lnTo>
                <a:lnTo>
                  <a:pt x="719" y="833"/>
                </a:lnTo>
                <a:lnTo>
                  <a:pt x="725" y="848"/>
                </a:lnTo>
                <a:lnTo>
                  <a:pt x="723" y="863"/>
                </a:lnTo>
                <a:lnTo>
                  <a:pt x="720" y="868"/>
                </a:lnTo>
                <a:lnTo>
                  <a:pt x="710" y="870"/>
                </a:lnTo>
                <a:lnTo>
                  <a:pt x="697" y="861"/>
                </a:lnTo>
                <a:lnTo>
                  <a:pt x="681" y="869"/>
                </a:lnTo>
                <a:lnTo>
                  <a:pt x="671" y="881"/>
                </a:lnTo>
                <a:lnTo>
                  <a:pt x="646" y="880"/>
                </a:lnTo>
                <a:lnTo>
                  <a:pt x="642" y="891"/>
                </a:lnTo>
                <a:lnTo>
                  <a:pt x="611" y="932"/>
                </a:lnTo>
                <a:lnTo>
                  <a:pt x="607" y="943"/>
                </a:lnTo>
                <a:lnTo>
                  <a:pt x="591" y="951"/>
                </a:lnTo>
                <a:lnTo>
                  <a:pt x="589" y="972"/>
                </a:lnTo>
                <a:lnTo>
                  <a:pt x="593" y="985"/>
                </a:lnTo>
                <a:lnTo>
                  <a:pt x="607" y="1000"/>
                </a:lnTo>
                <a:lnTo>
                  <a:pt x="635" y="1015"/>
                </a:lnTo>
                <a:lnTo>
                  <a:pt x="639" y="1023"/>
                </a:lnTo>
                <a:lnTo>
                  <a:pt x="640" y="1045"/>
                </a:lnTo>
                <a:lnTo>
                  <a:pt x="645" y="1051"/>
                </a:lnTo>
                <a:lnTo>
                  <a:pt x="657" y="1053"/>
                </a:lnTo>
                <a:lnTo>
                  <a:pt x="682" y="1046"/>
                </a:lnTo>
                <a:lnTo>
                  <a:pt x="696" y="1049"/>
                </a:lnTo>
                <a:lnTo>
                  <a:pt x="699" y="1054"/>
                </a:lnTo>
                <a:lnTo>
                  <a:pt x="701" y="1068"/>
                </a:lnTo>
                <a:lnTo>
                  <a:pt x="706" y="1071"/>
                </a:lnTo>
                <a:lnTo>
                  <a:pt x="700" y="1085"/>
                </a:lnTo>
                <a:lnTo>
                  <a:pt x="707" y="1095"/>
                </a:lnTo>
                <a:lnTo>
                  <a:pt x="726" y="1097"/>
                </a:lnTo>
                <a:lnTo>
                  <a:pt x="732" y="1113"/>
                </a:lnTo>
                <a:lnTo>
                  <a:pt x="740" y="1114"/>
                </a:lnTo>
                <a:lnTo>
                  <a:pt x="765" y="1103"/>
                </a:lnTo>
                <a:lnTo>
                  <a:pt x="764" y="1112"/>
                </a:lnTo>
                <a:lnTo>
                  <a:pt x="768" y="1116"/>
                </a:lnTo>
                <a:lnTo>
                  <a:pt x="785" y="1118"/>
                </a:lnTo>
                <a:lnTo>
                  <a:pt x="791" y="1128"/>
                </a:lnTo>
                <a:lnTo>
                  <a:pt x="794" y="1145"/>
                </a:lnTo>
                <a:lnTo>
                  <a:pt x="831" y="1164"/>
                </a:lnTo>
                <a:lnTo>
                  <a:pt x="835" y="1188"/>
                </a:lnTo>
                <a:lnTo>
                  <a:pt x="852" y="1211"/>
                </a:lnTo>
                <a:lnTo>
                  <a:pt x="870" y="1224"/>
                </a:lnTo>
                <a:lnTo>
                  <a:pt x="868" y="1237"/>
                </a:lnTo>
                <a:lnTo>
                  <a:pt x="862" y="1245"/>
                </a:lnTo>
                <a:lnTo>
                  <a:pt x="836" y="1258"/>
                </a:lnTo>
                <a:lnTo>
                  <a:pt x="823" y="1275"/>
                </a:lnTo>
                <a:lnTo>
                  <a:pt x="822" y="1307"/>
                </a:lnTo>
                <a:lnTo>
                  <a:pt x="801" y="1333"/>
                </a:lnTo>
                <a:lnTo>
                  <a:pt x="807" y="1352"/>
                </a:lnTo>
                <a:lnTo>
                  <a:pt x="806" y="1359"/>
                </a:lnTo>
                <a:lnTo>
                  <a:pt x="811" y="1362"/>
                </a:lnTo>
                <a:lnTo>
                  <a:pt x="817" y="1372"/>
                </a:lnTo>
                <a:lnTo>
                  <a:pt x="824" y="1371"/>
                </a:lnTo>
                <a:lnTo>
                  <a:pt x="835" y="1381"/>
                </a:lnTo>
                <a:lnTo>
                  <a:pt x="844" y="1379"/>
                </a:lnTo>
                <a:lnTo>
                  <a:pt x="853" y="1371"/>
                </a:lnTo>
                <a:lnTo>
                  <a:pt x="863" y="1370"/>
                </a:lnTo>
                <a:lnTo>
                  <a:pt x="864" y="1380"/>
                </a:lnTo>
                <a:lnTo>
                  <a:pt x="871" y="1389"/>
                </a:lnTo>
                <a:lnTo>
                  <a:pt x="869" y="1404"/>
                </a:lnTo>
                <a:lnTo>
                  <a:pt x="875" y="1410"/>
                </a:lnTo>
                <a:lnTo>
                  <a:pt x="879" y="1429"/>
                </a:lnTo>
                <a:lnTo>
                  <a:pt x="895" y="1432"/>
                </a:lnTo>
                <a:lnTo>
                  <a:pt x="901" y="1451"/>
                </a:lnTo>
                <a:lnTo>
                  <a:pt x="922" y="1474"/>
                </a:lnTo>
                <a:lnTo>
                  <a:pt x="944" y="1505"/>
                </a:lnTo>
                <a:lnTo>
                  <a:pt x="937" y="1516"/>
                </a:lnTo>
                <a:lnTo>
                  <a:pt x="932" y="1534"/>
                </a:lnTo>
                <a:lnTo>
                  <a:pt x="925" y="1538"/>
                </a:lnTo>
                <a:lnTo>
                  <a:pt x="908" y="1539"/>
                </a:lnTo>
                <a:lnTo>
                  <a:pt x="900" y="1562"/>
                </a:lnTo>
                <a:lnTo>
                  <a:pt x="898" y="1584"/>
                </a:lnTo>
                <a:lnTo>
                  <a:pt x="883" y="1599"/>
                </a:lnTo>
                <a:lnTo>
                  <a:pt x="881" y="1606"/>
                </a:lnTo>
                <a:lnTo>
                  <a:pt x="882" y="1612"/>
                </a:lnTo>
                <a:lnTo>
                  <a:pt x="893" y="1618"/>
                </a:lnTo>
                <a:lnTo>
                  <a:pt x="898" y="1625"/>
                </a:lnTo>
                <a:lnTo>
                  <a:pt x="886" y="1646"/>
                </a:lnTo>
                <a:lnTo>
                  <a:pt x="879" y="1649"/>
                </a:lnTo>
                <a:lnTo>
                  <a:pt x="878" y="1656"/>
                </a:lnTo>
                <a:lnTo>
                  <a:pt x="887" y="1670"/>
                </a:lnTo>
                <a:lnTo>
                  <a:pt x="889" y="1680"/>
                </a:lnTo>
                <a:lnTo>
                  <a:pt x="891" y="1743"/>
                </a:lnTo>
                <a:lnTo>
                  <a:pt x="893" y="1763"/>
                </a:lnTo>
                <a:lnTo>
                  <a:pt x="904" y="1773"/>
                </a:lnTo>
                <a:lnTo>
                  <a:pt x="901" y="1793"/>
                </a:lnTo>
                <a:lnTo>
                  <a:pt x="885" y="1812"/>
                </a:lnTo>
                <a:lnTo>
                  <a:pt x="872" y="1814"/>
                </a:lnTo>
                <a:lnTo>
                  <a:pt x="851" y="1830"/>
                </a:lnTo>
                <a:lnTo>
                  <a:pt x="833" y="1830"/>
                </a:lnTo>
                <a:lnTo>
                  <a:pt x="820" y="1822"/>
                </a:lnTo>
                <a:lnTo>
                  <a:pt x="813" y="1823"/>
                </a:lnTo>
                <a:lnTo>
                  <a:pt x="812" y="1827"/>
                </a:lnTo>
                <a:lnTo>
                  <a:pt x="817" y="1837"/>
                </a:lnTo>
                <a:lnTo>
                  <a:pt x="815" y="1844"/>
                </a:lnTo>
                <a:lnTo>
                  <a:pt x="803" y="1846"/>
                </a:lnTo>
                <a:lnTo>
                  <a:pt x="755" y="1902"/>
                </a:lnTo>
                <a:lnTo>
                  <a:pt x="741" y="1908"/>
                </a:lnTo>
                <a:lnTo>
                  <a:pt x="723" y="1907"/>
                </a:lnTo>
                <a:lnTo>
                  <a:pt x="706" y="1927"/>
                </a:lnTo>
                <a:lnTo>
                  <a:pt x="690" y="1930"/>
                </a:lnTo>
                <a:lnTo>
                  <a:pt x="685" y="1943"/>
                </a:lnTo>
                <a:lnTo>
                  <a:pt x="690" y="1976"/>
                </a:lnTo>
                <a:lnTo>
                  <a:pt x="683" y="1985"/>
                </a:lnTo>
                <a:lnTo>
                  <a:pt x="659" y="1995"/>
                </a:lnTo>
                <a:lnTo>
                  <a:pt x="655" y="2007"/>
                </a:lnTo>
                <a:lnTo>
                  <a:pt x="645" y="2014"/>
                </a:lnTo>
                <a:lnTo>
                  <a:pt x="629" y="2016"/>
                </a:lnTo>
                <a:lnTo>
                  <a:pt x="610" y="2010"/>
                </a:lnTo>
                <a:lnTo>
                  <a:pt x="602" y="2023"/>
                </a:lnTo>
                <a:lnTo>
                  <a:pt x="586" y="2015"/>
                </a:lnTo>
                <a:lnTo>
                  <a:pt x="575" y="2017"/>
                </a:lnTo>
                <a:lnTo>
                  <a:pt x="569" y="1997"/>
                </a:lnTo>
                <a:lnTo>
                  <a:pt x="551" y="1989"/>
                </a:lnTo>
                <a:lnTo>
                  <a:pt x="494" y="2006"/>
                </a:lnTo>
                <a:lnTo>
                  <a:pt x="468" y="1989"/>
                </a:lnTo>
                <a:lnTo>
                  <a:pt x="448" y="1990"/>
                </a:lnTo>
                <a:lnTo>
                  <a:pt x="440" y="1974"/>
                </a:lnTo>
                <a:lnTo>
                  <a:pt x="422" y="1957"/>
                </a:lnTo>
                <a:lnTo>
                  <a:pt x="424" y="1948"/>
                </a:lnTo>
                <a:lnTo>
                  <a:pt x="420" y="1929"/>
                </a:lnTo>
                <a:lnTo>
                  <a:pt x="403" y="1888"/>
                </a:lnTo>
                <a:lnTo>
                  <a:pt x="404" y="1885"/>
                </a:lnTo>
                <a:lnTo>
                  <a:pt x="380" y="1867"/>
                </a:lnTo>
                <a:lnTo>
                  <a:pt x="368" y="1847"/>
                </a:lnTo>
                <a:lnTo>
                  <a:pt x="369" y="1843"/>
                </a:lnTo>
                <a:lnTo>
                  <a:pt x="395" y="1826"/>
                </a:lnTo>
                <a:lnTo>
                  <a:pt x="394" y="1812"/>
                </a:lnTo>
                <a:lnTo>
                  <a:pt x="371" y="1787"/>
                </a:lnTo>
                <a:lnTo>
                  <a:pt x="346" y="1766"/>
                </a:lnTo>
                <a:lnTo>
                  <a:pt x="326" y="1755"/>
                </a:lnTo>
                <a:lnTo>
                  <a:pt x="302" y="1756"/>
                </a:lnTo>
                <a:lnTo>
                  <a:pt x="298" y="1747"/>
                </a:lnTo>
                <a:lnTo>
                  <a:pt x="296" y="1750"/>
                </a:lnTo>
                <a:lnTo>
                  <a:pt x="296" y="1749"/>
                </a:lnTo>
                <a:lnTo>
                  <a:pt x="297" y="1748"/>
                </a:lnTo>
                <a:lnTo>
                  <a:pt x="297" y="1748"/>
                </a:lnTo>
                <a:lnTo>
                  <a:pt x="295" y="1749"/>
                </a:lnTo>
                <a:lnTo>
                  <a:pt x="295" y="1748"/>
                </a:lnTo>
                <a:lnTo>
                  <a:pt x="293" y="1747"/>
                </a:lnTo>
                <a:lnTo>
                  <a:pt x="293" y="1745"/>
                </a:lnTo>
                <a:lnTo>
                  <a:pt x="292" y="1745"/>
                </a:lnTo>
                <a:lnTo>
                  <a:pt x="291" y="1744"/>
                </a:lnTo>
                <a:lnTo>
                  <a:pt x="290" y="1738"/>
                </a:lnTo>
                <a:lnTo>
                  <a:pt x="295" y="1738"/>
                </a:lnTo>
                <a:lnTo>
                  <a:pt x="296" y="1739"/>
                </a:lnTo>
                <a:lnTo>
                  <a:pt x="297" y="1739"/>
                </a:lnTo>
                <a:lnTo>
                  <a:pt x="296" y="1737"/>
                </a:lnTo>
                <a:lnTo>
                  <a:pt x="299" y="1737"/>
                </a:lnTo>
                <a:lnTo>
                  <a:pt x="299" y="1736"/>
                </a:lnTo>
                <a:lnTo>
                  <a:pt x="297" y="1737"/>
                </a:lnTo>
                <a:lnTo>
                  <a:pt x="295" y="1735"/>
                </a:lnTo>
                <a:lnTo>
                  <a:pt x="293" y="1735"/>
                </a:lnTo>
                <a:lnTo>
                  <a:pt x="293" y="1736"/>
                </a:lnTo>
                <a:lnTo>
                  <a:pt x="292" y="1735"/>
                </a:lnTo>
                <a:lnTo>
                  <a:pt x="293" y="1734"/>
                </a:lnTo>
                <a:lnTo>
                  <a:pt x="294" y="1733"/>
                </a:lnTo>
                <a:lnTo>
                  <a:pt x="296" y="1733"/>
                </a:lnTo>
                <a:lnTo>
                  <a:pt x="298" y="1735"/>
                </a:lnTo>
                <a:lnTo>
                  <a:pt x="299" y="1735"/>
                </a:lnTo>
                <a:lnTo>
                  <a:pt x="299" y="1734"/>
                </a:lnTo>
                <a:lnTo>
                  <a:pt x="298" y="1734"/>
                </a:lnTo>
                <a:lnTo>
                  <a:pt x="298" y="1733"/>
                </a:lnTo>
                <a:lnTo>
                  <a:pt x="299" y="1731"/>
                </a:lnTo>
                <a:lnTo>
                  <a:pt x="301" y="1732"/>
                </a:lnTo>
                <a:lnTo>
                  <a:pt x="305" y="1731"/>
                </a:lnTo>
                <a:lnTo>
                  <a:pt x="305" y="1731"/>
                </a:lnTo>
                <a:lnTo>
                  <a:pt x="306" y="1731"/>
                </a:lnTo>
                <a:lnTo>
                  <a:pt x="306" y="1730"/>
                </a:lnTo>
                <a:lnTo>
                  <a:pt x="305" y="1730"/>
                </a:lnTo>
                <a:lnTo>
                  <a:pt x="303" y="1731"/>
                </a:lnTo>
                <a:lnTo>
                  <a:pt x="297" y="1730"/>
                </a:lnTo>
                <a:lnTo>
                  <a:pt x="295" y="1731"/>
                </a:lnTo>
                <a:lnTo>
                  <a:pt x="296" y="1729"/>
                </a:lnTo>
                <a:lnTo>
                  <a:pt x="295" y="1728"/>
                </a:lnTo>
                <a:lnTo>
                  <a:pt x="297" y="1727"/>
                </a:lnTo>
                <a:lnTo>
                  <a:pt x="298" y="1728"/>
                </a:lnTo>
                <a:lnTo>
                  <a:pt x="298" y="1726"/>
                </a:lnTo>
                <a:lnTo>
                  <a:pt x="295" y="1727"/>
                </a:lnTo>
                <a:lnTo>
                  <a:pt x="294" y="1728"/>
                </a:lnTo>
                <a:lnTo>
                  <a:pt x="292" y="1729"/>
                </a:lnTo>
                <a:lnTo>
                  <a:pt x="291" y="1728"/>
                </a:lnTo>
                <a:lnTo>
                  <a:pt x="290" y="1727"/>
                </a:lnTo>
                <a:lnTo>
                  <a:pt x="289" y="1726"/>
                </a:lnTo>
                <a:lnTo>
                  <a:pt x="291" y="1726"/>
                </a:lnTo>
                <a:lnTo>
                  <a:pt x="291" y="1726"/>
                </a:lnTo>
                <a:lnTo>
                  <a:pt x="292" y="1726"/>
                </a:lnTo>
                <a:lnTo>
                  <a:pt x="292" y="1724"/>
                </a:lnTo>
                <a:lnTo>
                  <a:pt x="290" y="1725"/>
                </a:lnTo>
                <a:lnTo>
                  <a:pt x="289" y="1725"/>
                </a:lnTo>
                <a:lnTo>
                  <a:pt x="290" y="1723"/>
                </a:lnTo>
                <a:lnTo>
                  <a:pt x="288" y="1724"/>
                </a:lnTo>
                <a:lnTo>
                  <a:pt x="287" y="1723"/>
                </a:lnTo>
                <a:lnTo>
                  <a:pt x="286" y="1721"/>
                </a:lnTo>
                <a:lnTo>
                  <a:pt x="285" y="1719"/>
                </a:lnTo>
                <a:lnTo>
                  <a:pt x="285" y="1717"/>
                </a:lnTo>
                <a:lnTo>
                  <a:pt x="290" y="1717"/>
                </a:lnTo>
                <a:lnTo>
                  <a:pt x="291" y="1717"/>
                </a:lnTo>
                <a:lnTo>
                  <a:pt x="291" y="1716"/>
                </a:lnTo>
                <a:lnTo>
                  <a:pt x="287" y="1717"/>
                </a:lnTo>
                <a:lnTo>
                  <a:pt x="288" y="1715"/>
                </a:lnTo>
                <a:lnTo>
                  <a:pt x="285" y="1716"/>
                </a:lnTo>
                <a:lnTo>
                  <a:pt x="283" y="1713"/>
                </a:lnTo>
                <a:lnTo>
                  <a:pt x="282" y="1711"/>
                </a:lnTo>
                <a:lnTo>
                  <a:pt x="282" y="1709"/>
                </a:lnTo>
                <a:lnTo>
                  <a:pt x="283" y="1709"/>
                </a:lnTo>
                <a:lnTo>
                  <a:pt x="280" y="1708"/>
                </a:lnTo>
                <a:lnTo>
                  <a:pt x="280" y="1705"/>
                </a:lnTo>
                <a:lnTo>
                  <a:pt x="279" y="1705"/>
                </a:lnTo>
                <a:lnTo>
                  <a:pt x="279" y="1702"/>
                </a:lnTo>
                <a:lnTo>
                  <a:pt x="279" y="1698"/>
                </a:lnTo>
                <a:lnTo>
                  <a:pt x="278" y="1696"/>
                </a:lnTo>
                <a:lnTo>
                  <a:pt x="276" y="1696"/>
                </a:lnTo>
                <a:lnTo>
                  <a:pt x="276" y="1690"/>
                </a:lnTo>
                <a:lnTo>
                  <a:pt x="274" y="1688"/>
                </a:lnTo>
                <a:lnTo>
                  <a:pt x="276" y="1688"/>
                </a:lnTo>
                <a:lnTo>
                  <a:pt x="277" y="1689"/>
                </a:lnTo>
                <a:lnTo>
                  <a:pt x="278" y="1689"/>
                </a:lnTo>
                <a:lnTo>
                  <a:pt x="278" y="1689"/>
                </a:lnTo>
                <a:lnTo>
                  <a:pt x="275" y="1686"/>
                </a:lnTo>
                <a:lnTo>
                  <a:pt x="274" y="1686"/>
                </a:lnTo>
                <a:lnTo>
                  <a:pt x="266" y="1676"/>
                </a:lnTo>
                <a:lnTo>
                  <a:pt x="265" y="1675"/>
                </a:lnTo>
                <a:lnTo>
                  <a:pt x="262" y="1672"/>
                </a:lnTo>
                <a:lnTo>
                  <a:pt x="260" y="1671"/>
                </a:lnTo>
                <a:lnTo>
                  <a:pt x="256" y="1667"/>
                </a:lnTo>
                <a:lnTo>
                  <a:pt x="254" y="1666"/>
                </a:lnTo>
                <a:lnTo>
                  <a:pt x="253" y="1663"/>
                </a:lnTo>
                <a:lnTo>
                  <a:pt x="251" y="1659"/>
                </a:lnTo>
                <a:lnTo>
                  <a:pt x="250" y="1657"/>
                </a:lnTo>
                <a:lnTo>
                  <a:pt x="247" y="1655"/>
                </a:lnTo>
                <a:lnTo>
                  <a:pt x="246" y="1653"/>
                </a:lnTo>
                <a:lnTo>
                  <a:pt x="244" y="1650"/>
                </a:lnTo>
                <a:lnTo>
                  <a:pt x="244" y="1649"/>
                </a:lnTo>
                <a:lnTo>
                  <a:pt x="243" y="1648"/>
                </a:lnTo>
                <a:lnTo>
                  <a:pt x="243" y="1647"/>
                </a:lnTo>
                <a:lnTo>
                  <a:pt x="242" y="1646"/>
                </a:lnTo>
                <a:lnTo>
                  <a:pt x="241" y="1640"/>
                </a:lnTo>
                <a:lnTo>
                  <a:pt x="240" y="1639"/>
                </a:lnTo>
                <a:lnTo>
                  <a:pt x="240" y="1638"/>
                </a:lnTo>
                <a:lnTo>
                  <a:pt x="238" y="1637"/>
                </a:lnTo>
                <a:lnTo>
                  <a:pt x="238" y="1635"/>
                </a:lnTo>
                <a:lnTo>
                  <a:pt x="240" y="1635"/>
                </a:lnTo>
                <a:lnTo>
                  <a:pt x="244" y="1632"/>
                </a:lnTo>
                <a:lnTo>
                  <a:pt x="245" y="1629"/>
                </a:lnTo>
                <a:lnTo>
                  <a:pt x="246" y="1629"/>
                </a:lnTo>
                <a:lnTo>
                  <a:pt x="249" y="1625"/>
                </a:lnTo>
                <a:lnTo>
                  <a:pt x="249" y="1624"/>
                </a:lnTo>
                <a:lnTo>
                  <a:pt x="253" y="1623"/>
                </a:lnTo>
                <a:lnTo>
                  <a:pt x="255" y="1621"/>
                </a:lnTo>
                <a:lnTo>
                  <a:pt x="256" y="1621"/>
                </a:lnTo>
                <a:lnTo>
                  <a:pt x="258" y="1619"/>
                </a:lnTo>
                <a:lnTo>
                  <a:pt x="260" y="1619"/>
                </a:lnTo>
                <a:lnTo>
                  <a:pt x="261" y="1617"/>
                </a:lnTo>
                <a:lnTo>
                  <a:pt x="265" y="1616"/>
                </a:lnTo>
                <a:lnTo>
                  <a:pt x="266" y="1615"/>
                </a:lnTo>
                <a:lnTo>
                  <a:pt x="269" y="1614"/>
                </a:lnTo>
                <a:lnTo>
                  <a:pt x="271" y="1613"/>
                </a:lnTo>
                <a:lnTo>
                  <a:pt x="273" y="1613"/>
                </a:lnTo>
                <a:lnTo>
                  <a:pt x="275" y="1611"/>
                </a:lnTo>
                <a:lnTo>
                  <a:pt x="279" y="1610"/>
                </a:lnTo>
                <a:lnTo>
                  <a:pt x="284" y="1608"/>
                </a:lnTo>
                <a:lnTo>
                  <a:pt x="286" y="1607"/>
                </a:lnTo>
                <a:lnTo>
                  <a:pt x="288" y="1605"/>
                </a:lnTo>
                <a:lnTo>
                  <a:pt x="290" y="1605"/>
                </a:lnTo>
                <a:lnTo>
                  <a:pt x="293" y="1604"/>
                </a:lnTo>
                <a:lnTo>
                  <a:pt x="295" y="1602"/>
                </a:lnTo>
                <a:lnTo>
                  <a:pt x="296" y="1602"/>
                </a:lnTo>
                <a:lnTo>
                  <a:pt x="298" y="1599"/>
                </a:lnTo>
                <a:lnTo>
                  <a:pt x="301" y="1598"/>
                </a:lnTo>
                <a:lnTo>
                  <a:pt x="300" y="1597"/>
                </a:lnTo>
                <a:lnTo>
                  <a:pt x="303" y="1597"/>
                </a:lnTo>
                <a:lnTo>
                  <a:pt x="306" y="1593"/>
                </a:lnTo>
                <a:lnTo>
                  <a:pt x="314" y="1592"/>
                </a:lnTo>
                <a:lnTo>
                  <a:pt x="315" y="1590"/>
                </a:lnTo>
                <a:lnTo>
                  <a:pt x="320" y="1588"/>
                </a:lnTo>
                <a:lnTo>
                  <a:pt x="322" y="1587"/>
                </a:lnTo>
                <a:lnTo>
                  <a:pt x="325" y="1587"/>
                </a:lnTo>
                <a:lnTo>
                  <a:pt x="327" y="1588"/>
                </a:lnTo>
                <a:lnTo>
                  <a:pt x="327" y="1590"/>
                </a:lnTo>
                <a:lnTo>
                  <a:pt x="328" y="1590"/>
                </a:lnTo>
                <a:lnTo>
                  <a:pt x="328" y="1594"/>
                </a:lnTo>
                <a:lnTo>
                  <a:pt x="330" y="1596"/>
                </a:lnTo>
                <a:lnTo>
                  <a:pt x="329" y="1598"/>
                </a:lnTo>
                <a:lnTo>
                  <a:pt x="331" y="1599"/>
                </a:lnTo>
                <a:lnTo>
                  <a:pt x="331" y="1604"/>
                </a:lnTo>
                <a:lnTo>
                  <a:pt x="333" y="1606"/>
                </a:lnTo>
                <a:lnTo>
                  <a:pt x="332" y="1607"/>
                </a:lnTo>
                <a:lnTo>
                  <a:pt x="335" y="1610"/>
                </a:lnTo>
                <a:lnTo>
                  <a:pt x="335" y="1611"/>
                </a:lnTo>
                <a:lnTo>
                  <a:pt x="336" y="1611"/>
                </a:lnTo>
                <a:lnTo>
                  <a:pt x="337" y="1614"/>
                </a:lnTo>
                <a:lnTo>
                  <a:pt x="339" y="1615"/>
                </a:lnTo>
                <a:lnTo>
                  <a:pt x="339" y="1620"/>
                </a:lnTo>
                <a:lnTo>
                  <a:pt x="334" y="1621"/>
                </a:lnTo>
                <a:lnTo>
                  <a:pt x="333" y="1621"/>
                </a:lnTo>
                <a:lnTo>
                  <a:pt x="332" y="1621"/>
                </a:lnTo>
                <a:lnTo>
                  <a:pt x="329" y="1619"/>
                </a:lnTo>
                <a:lnTo>
                  <a:pt x="323" y="1620"/>
                </a:lnTo>
                <a:lnTo>
                  <a:pt x="321" y="1619"/>
                </a:lnTo>
                <a:lnTo>
                  <a:pt x="321" y="1618"/>
                </a:lnTo>
                <a:lnTo>
                  <a:pt x="320" y="1618"/>
                </a:lnTo>
                <a:lnTo>
                  <a:pt x="319" y="1617"/>
                </a:lnTo>
                <a:lnTo>
                  <a:pt x="319" y="1617"/>
                </a:lnTo>
                <a:lnTo>
                  <a:pt x="320" y="1619"/>
                </a:lnTo>
                <a:lnTo>
                  <a:pt x="323" y="1621"/>
                </a:lnTo>
                <a:lnTo>
                  <a:pt x="325" y="1621"/>
                </a:lnTo>
                <a:lnTo>
                  <a:pt x="327" y="1620"/>
                </a:lnTo>
                <a:lnTo>
                  <a:pt x="329" y="1621"/>
                </a:lnTo>
                <a:lnTo>
                  <a:pt x="332" y="1622"/>
                </a:lnTo>
                <a:lnTo>
                  <a:pt x="333" y="1624"/>
                </a:lnTo>
                <a:lnTo>
                  <a:pt x="334" y="1624"/>
                </a:lnTo>
                <a:lnTo>
                  <a:pt x="334" y="1625"/>
                </a:lnTo>
                <a:lnTo>
                  <a:pt x="335" y="1626"/>
                </a:lnTo>
                <a:lnTo>
                  <a:pt x="337" y="1626"/>
                </a:lnTo>
                <a:lnTo>
                  <a:pt x="337" y="1625"/>
                </a:lnTo>
                <a:lnTo>
                  <a:pt x="338" y="1625"/>
                </a:lnTo>
                <a:lnTo>
                  <a:pt x="341" y="1625"/>
                </a:lnTo>
                <a:lnTo>
                  <a:pt x="341" y="1626"/>
                </a:lnTo>
                <a:lnTo>
                  <a:pt x="342" y="1628"/>
                </a:lnTo>
                <a:lnTo>
                  <a:pt x="341" y="1632"/>
                </a:lnTo>
                <a:lnTo>
                  <a:pt x="343" y="1639"/>
                </a:lnTo>
                <a:lnTo>
                  <a:pt x="345" y="1641"/>
                </a:lnTo>
                <a:lnTo>
                  <a:pt x="346" y="1644"/>
                </a:lnTo>
                <a:lnTo>
                  <a:pt x="348" y="1644"/>
                </a:lnTo>
                <a:lnTo>
                  <a:pt x="348" y="1646"/>
                </a:lnTo>
                <a:lnTo>
                  <a:pt x="347" y="1646"/>
                </a:lnTo>
                <a:lnTo>
                  <a:pt x="347" y="1650"/>
                </a:lnTo>
                <a:lnTo>
                  <a:pt x="348" y="1651"/>
                </a:lnTo>
                <a:lnTo>
                  <a:pt x="350" y="1652"/>
                </a:lnTo>
                <a:lnTo>
                  <a:pt x="351" y="1655"/>
                </a:lnTo>
                <a:lnTo>
                  <a:pt x="353" y="1656"/>
                </a:lnTo>
                <a:lnTo>
                  <a:pt x="352" y="1657"/>
                </a:lnTo>
                <a:lnTo>
                  <a:pt x="354" y="1658"/>
                </a:lnTo>
                <a:lnTo>
                  <a:pt x="354" y="1656"/>
                </a:lnTo>
                <a:lnTo>
                  <a:pt x="355" y="1658"/>
                </a:lnTo>
                <a:lnTo>
                  <a:pt x="356" y="1658"/>
                </a:lnTo>
                <a:lnTo>
                  <a:pt x="356" y="1659"/>
                </a:lnTo>
                <a:lnTo>
                  <a:pt x="357" y="1660"/>
                </a:lnTo>
                <a:lnTo>
                  <a:pt x="360" y="1662"/>
                </a:lnTo>
                <a:lnTo>
                  <a:pt x="360" y="1663"/>
                </a:lnTo>
                <a:lnTo>
                  <a:pt x="361" y="1665"/>
                </a:lnTo>
                <a:lnTo>
                  <a:pt x="361" y="1666"/>
                </a:lnTo>
                <a:lnTo>
                  <a:pt x="364" y="1670"/>
                </a:lnTo>
                <a:lnTo>
                  <a:pt x="363" y="1671"/>
                </a:lnTo>
                <a:lnTo>
                  <a:pt x="365" y="1672"/>
                </a:lnTo>
                <a:lnTo>
                  <a:pt x="365" y="1674"/>
                </a:lnTo>
                <a:lnTo>
                  <a:pt x="366" y="1675"/>
                </a:lnTo>
                <a:lnTo>
                  <a:pt x="366" y="1676"/>
                </a:lnTo>
                <a:lnTo>
                  <a:pt x="368" y="1678"/>
                </a:lnTo>
                <a:lnTo>
                  <a:pt x="368" y="1679"/>
                </a:lnTo>
                <a:lnTo>
                  <a:pt x="368" y="1681"/>
                </a:lnTo>
                <a:lnTo>
                  <a:pt x="369" y="1683"/>
                </a:lnTo>
                <a:lnTo>
                  <a:pt x="369" y="1684"/>
                </a:lnTo>
                <a:lnTo>
                  <a:pt x="371" y="1686"/>
                </a:lnTo>
                <a:lnTo>
                  <a:pt x="372" y="1689"/>
                </a:lnTo>
                <a:lnTo>
                  <a:pt x="376" y="1692"/>
                </a:lnTo>
                <a:lnTo>
                  <a:pt x="377" y="1696"/>
                </a:lnTo>
                <a:lnTo>
                  <a:pt x="378" y="1696"/>
                </a:lnTo>
                <a:lnTo>
                  <a:pt x="379" y="1698"/>
                </a:lnTo>
                <a:lnTo>
                  <a:pt x="381" y="1700"/>
                </a:lnTo>
                <a:lnTo>
                  <a:pt x="382" y="1702"/>
                </a:lnTo>
                <a:lnTo>
                  <a:pt x="383" y="1703"/>
                </a:lnTo>
                <a:lnTo>
                  <a:pt x="383" y="1704"/>
                </a:lnTo>
                <a:lnTo>
                  <a:pt x="385" y="1705"/>
                </a:lnTo>
                <a:lnTo>
                  <a:pt x="386" y="1706"/>
                </a:lnTo>
                <a:lnTo>
                  <a:pt x="388" y="1707"/>
                </a:lnTo>
                <a:lnTo>
                  <a:pt x="391" y="1706"/>
                </a:lnTo>
                <a:lnTo>
                  <a:pt x="392" y="1707"/>
                </a:lnTo>
                <a:lnTo>
                  <a:pt x="393" y="1707"/>
                </a:lnTo>
                <a:lnTo>
                  <a:pt x="394" y="1707"/>
                </a:lnTo>
                <a:lnTo>
                  <a:pt x="395" y="1709"/>
                </a:lnTo>
                <a:lnTo>
                  <a:pt x="396" y="1709"/>
                </a:lnTo>
                <a:lnTo>
                  <a:pt x="397" y="1710"/>
                </a:lnTo>
                <a:lnTo>
                  <a:pt x="399" y="1711"/>
                </a:lnTo>
                <a:lnTo>
                  <a:pt x="404" y="1715"/>
                </a:lnTo>
                <a:lnTo>
                  <a:pt x="406" y="1718"/>
                </a:lnTo>
                <a:lnTo>
                  <a:pt x="407" y="1718"/>
                </a:lnTo>
                <a:lnTo>
                  <a:pt x="410" y="1721"/>
                </a:lnTo>
                <a:lnTo>
                  <a:pt x="411" y="1720"/>
                </a:lnTo>
                <a:lnTo>
                  <a:pt x="413" y="1722"/>
                </a:lnTo>
                <a:lnTo>
                  <a:pt x="416" y="1722"/>
                </a:lnTo>
                <a:lnTo>
                  <a:pt x="418" y="1721"/>
                </a:lnTo>
                <a:lnTo>
                  <a:pt x="419" y="1721"/>
                </a:lnTo>
                <a:lnTo>
                  <a:pt x="420" y="1720"/>
                </a:lnTo>
                <a:lnTo>
                  <a:pt x="420" y="1719"/>
                </a:lnTo>
                <a:lnTo>
                  <a:pt x="422" y="1719"/>
                </a:lnTo>
                <a:lnTo>
                  <a:pt x="425" y="1719"/>
                </a:lnTo>
                <a:lnTo>
                  <a:pt x="426" y="1719"/>
                </a:lnTo>
                <a:lnTo>
                  <a:pt x="426" y="1718"/>
                </a:lnTo>
                <a:lnTo>
                  <a:pt x="426" y="1719"/>
                </a:lnTo>
                <a:lnTo>
                  <a:pt x="429" y="1719"/>
                </a:lnTo>
                <a:lnTo>
                  <a:pt x="430" y="1719"/>
                </a:lnTo>
                <a:lnTo>
                  <a:pt x="431" y="1718"/>
                </a:lnTo>
                <a:lnTo>
                  <a:pt x="433" y="1718"/>
                </a:lnTo>
                <a:lnTo>
                  <a:pt x="439" y="1714"/>
                </a:lnTo>
                <a:lnTo>
                  <a:pt x="442" y="1713"/>
                </a:lnTo>
                <a:lnTo>
                  <a:pt x="443" y="1711"/>
                </a:lnTo>
                <a:lnTo>
                  <a:pt x="448" y="1708"/>
                </a:lnTo>
                <a:lnTo>
                  <a:pt x="449" y="1708"/>
                </a:lnTo>
                <a:lnTo>
                  <a:pt x="450" y="1708"/>
                </a:lnTo>
                <a:lnTo>
                  <a:pt x="451" y="1708"/>
                </a:lnTo>
                <a:lnTo>
                  <a:pt x="452" y="1708"/>
                </a:lnTo>
                <a:lnTo>
                  <a:pt x="454" y="1709"/>
                </a:lnTo>
                <a:lnTo>
                  <a:pt x="454" y="1708"/>
                </a:lnTo>
                <a:lnTo>
                  <a:pt x="458" y="1708"/>
                </a:lnTo>
                <a:lnTo>
                  <a:pt x="458" y="1707"/>
                </a:lnTo>
                <a:lnTo>
                  <a:pt x="460" y="1709"/>
                </a:lnTo>
                <a:lnTo>
                  <a:pt x="461" y="1708"/>
                </a:lnTo>
                <a:lnTo>
                  <a:pt x="466" y="1708"/>
                </a:lnTo>
                <a:lnTo>
                  <a:pt x="467" y="1708"/>
                </a:lnTo>
                <a:lnTo>
                  <a:pt x="467" y="1710"/>
                </a:lnTo>
                <a:lnTo>
                  <a:pt x="468" y="1710"/>
                </a:lnTo>
                <a:lnTo>
                  <a:pt x="469" y="1709"/>
                </a:lnTo>
                <a:lnTo>
                  <a:pt x="470" y="1708"/>
                </a:lnTo>
                <a:lnTo>
                  <a:pt x="472" y="1708"/>
                </a:lnTo>
                <a:lnTo>
                  <a:pt x="475" y="1704"/>
                </a:lnTo>
                <a:lnTo>
                  <a:pt x="479" y="1702"/>
                </a:lnTo>
                <a:lnTo>
                  <a:pt x="480" y="1701"/>
                </a:lnTo>
                <a:lnTo>
                  <a:pt x="481" y="1702"/>
                </a:lnTo>
                <a:lnTo>
                  <a:pt x="483" y="1702"/>
                </a:lnTo>
                <a:lnTo>
                  <a:pt x="485" y="1705"/>
                </a:lnTo>
                <a:lnTo>
                  <a:pt x="487" y="1706"/>
                </a:lnTo>
                <a:lnTo>
                  <a:pt x="491" y="1706"/>
                </a:lnTo>
                <a:lnTo>
                  <a:pt x="491" y="1706"/>
                </a:lnTo>
                <a:lnTo>
                  <a:pt x="488" y="1706"/>
                </a:lnTo>
                <a:lnTo>
                  <a:pt x="486" y="1705"/>
                </a:lnTo>
                <a:lnTo>
                  <a:pt x="484" y="1699"/>
                </a:lnTo>
                <a:lnTo>
                  <a:pt x="480" y="1697"/>
                </a:lnTo>
                <a:lnTo>
                  <a:pt x="477" y="1694"/>
                </a:lnTo>
                <a:lnTo>
                  <a:pt x="476" y="1691"/>
                </a:lnTo>
                <a:lnTo>
                  <a:pt x="476" y="1690"/>
                </a:lnTo>
                <a:lnTo>
                  <a:pt x="476" y="1689"/>
                </a:lnTo>
                <a:lnTo>
                  <a:pt x="474" y="1688"/>
                </a:lnTo>
                <a:lnTo>
                  <a:pt x="466" y="1688"/>
                </a:lnTo>
                <a:lnTo>
                  <a:pt x="465" y="1690"/>
                </a:lnTo>
                <a:lnTo>
                  <a:pt x="464" y="1690"/>
                </a:lnTo>
                <a:lnTo>
                  <a:pt x="462" y="1692"/>
                </a:lnTo>
                <a:lnTo>
                  <a:pt x="457" y="1693"/>
                </a:lnTo>
                <a:lnTo>
                  <a:pt x="453" y="1689"/>
                </a:lnTo>
                <a:lnTo>
                  <a:pt x="450" y="1687"/>
                </a:lnTo>
                <a:lnTo>
                  <a:pt x="449" y="1686"/>
                </a:lnTo>
                <a:lnTo>
                  <a:pt x="444" y="1684"/>
                </a:lnTo>
                <a:lnTo>
                  <a:pt x="443" y="1684"/>
                </a:lnTo>
                <a:lnTo>
                  <a:pt x="443" y="1685"/>
                </a:lnTo>
                <a:lnTo>
                  <a:pt x="439" y="1685"/>
                </a:lnTo>
                <a:lnTo>
                  <a:pt x="435" y="1688"/>
                </a:lnTo>
                <a:lnTo>
                  <a:pt x="434" y="1688"/>
                </a:lnTo>
                <a:lnTo>
                  <a:pt x="434" y="1689"/>
                </a:lnTo>
                <a:lnTo>
                  <a:pt x="423" y="1687"/>
                </a:lnTo>
                <a:lnTo>
                  <a:pt x="415" y="1684"/>
                </a:lnTo>
                <a:lnTo>
                  <a:pt x="412" y="1684"/>
                </a:lnTo>
                <a:lnTo>
                  <a:pt x="412" y="1683"/>
                </a:lnTo>
                <a:lnTo>
                  <a:pt x="413" y="1682"/>
                </a:lnTo>
                <a:lnTo>
                  <a:pt x="411" y="1682"/>
                </a:lnTo>
                <a:lnTo>
                  <a:pt x="409" y="1680"/>
                </a:lnTo>
                <a:lnTo>
                  <a:pt x="407" y="1679"/>
                </a:lnTo>
                <a:lnTo>
                  <a:pt x="404" y="1676"/>
                </a:lnTo>
                <a:lnTo>
                  <a:pt x="400" y="1675"/>
                </a:lnTo>
                <a:lnTo>
                  <a:pt x="399" y="1673"/>
                </a:lnTo>
                <a:lnTo>
                  <a:pt x="397" y="1672"/>
                </a:lnTo>
                <a:lnTo>
                  <a:pt x="397" y="1670"/>
                </a:lnTo>
                <a:lnTo>
                  <a:pt x="394" y="1668"/>
                </a:lnTo>
                <a:lnTo>
                  <a:pt x="393" y="1666"/>
                </a:lnTo>
                <a:lnTo>
                  <a:pt x="391" y="1664"/>
                </a:lnTo>
                <a:lnTo>
                  <a:pt x="390" y="1663"/>
                </a:lnTo>
                <a:lnTo>
                  <a:pt x="388" y="1662"/>
                </a:lnTo>
                <a:lnTo>
                  <a:pt x="388" y="1661"/>
                </a:lnTo>
                <a:lnTo>
                  <a:pt x="386" y="1659"/>
                </a:lnTo>
                <a:lnTo>
                  <a:pt x="383" y="1659"/>
                </a:lnTo>
                <a:lnTo>
                  <a:pt x="381" y="1657"/>
                </a:lnTo>
                <a:lnTo>
                  <a:pt x="379" y="1656"/>
                </a:lnTo>
                <a:lnTo>
                  <a:pt x="377" y="1654"/>
                </a:lnTo>
                <a:lnTo>
                  <a:pt x="374" y="1653"/>
                </a:lnTo>
                <a:lnTo>
                  <a:pt x="373" y="1651"/>
                </a:lnTo>
                <a:lnTo>
                  <a:pt x="370" y="1650"/>
                </a:lnTo>
                <a:lnTo>
                  <a:pt x="369" y="1649"/>
                </a:lnTo>
                <a:lnTo>
                  <a:pt x="368" y="1649"/>
                </a:lnTo>
                <a:lnTo>
                  <a:pt x="363" y="1646"/>
                </a:lnTo>
                <a:lnTo>
                  <a:pt x="362" y="1644"/>
                </a:lnTo>
                <a:lnTo>
                  <a:pt x="357" y="1640"/>
                </a:lnTo>
                <a:lnTo>
                  <a:pt x="356" y="1640"/>
                </a:lnTo>
                <a:lnTo>
                  <a:pt x="356" y="1637"/>
                </a:lnTo>
                <a:lnTo>
                  <a:pt x="353" y="1634"/>
                </a:lnTo>
                <a:lnTo>
                  <a:pt x="350" y="1626"/>
                </a:lnTo>
                <a:lnTo>
                  <a:pt x="349" y="1625"/>
                </a:lnTo>
                <a:lnTo>
                  <a:pt x="348" y="1620"/>
                </a:lnTo>
                <a:lnTo>
                  <a:pt x="347" y="1620"/>
                </a:lnTo>
                <a:lnTo>
                  <a:pt x="346" y="1617"/>
                </a:lnTo>
                <a:lnTo>
                  <a:pt x="345" y="1615"/>
                </a:lnTo>
                <a:lnTo>
                  <a:pt x="345" y="1611"/>
                </a:lnTo>
                <a:lnTo>
                  <a:pt x="344" y="1609"/>
                </a:lnTo>
                <a:lnTo>
                  <a:pt x="342" y="1603"/>
                </a:lnTo>
                <a:lnTo>
                  <a:pt x="342" y="1596"/>
                </a:lnTo>
                <a:lnTo>
                  <a:pt x="341" y="1589"/>
                </a:lnTo>
                <a:lnTo>
                  <a:pt x="341" y="1588"/>
                </a:lnTo>
                <a:lnTo>
                  <a:pt x="340" y="1588"/>
                </a:lnTo>
                <a:lnTo>
                  <a:pt x="338" y="1584"/>
                </a:lnTo>
                <a:lnTo>
                  <a:pt x="339" y="1583"/>
                </a:lnTo>
                <a:lnTo>
                  <a:pt x="342" y="1583"/>
                </a:lnTo>
                <a:lnTo>
                  <a:pt x="342" y="1583"/>
                </a:lnTo>
                <a:lnTo>
                  <a:pt x="340" y="1583"/>
                </a:lnTo>
                <a:lnTo>
                  <a:pt x="342" y="1581"/>
                </a:lnTo>
                <a:lnTo>
                  <a:pt x="342" y="1581"/>
                </a:lnTo>
                <a:lnTo>
                  <a:pt x="340" y="1582"/>
                </a:lnTo>
                <a:lnTo>
                  <a:pt x="339" y="1581"/>
                </a:lnTo>
                <a:lnTo>
                  <a:pt x="339" y="1581"/>
                </a:lnTo>
                <a:lnTo>
                  <a:pt x="338" y="1581"/>
                </a:lnTo>
                <a:lnTo>
                  <a:pt x="338" y="1582"/>
                </a:lnTo>
                <a:lnTo>
                  <a:pt x="338" y="1583"/>
                </a:lnTo>
                <a:lnTo>
                  <a:pt x="337" y="1579"/>
                </a:lnTo>
                <a:lnTo>
                  <a:pt x="335" y="1578"/>
                </a:lnTo>
                <a:lnTo>
                  <a:pt x="335" y="1577"/>
                </a:lnTo>
                <a:lnTo>
                  <a:pt x="338" y="1576"/>
                </a:lnTo>
                <a:lnTo>
                  <a:pt x="339" y="1575"/>
                </a:lnTo>
                <a:lnTo>
                  <a:pt x="339" y="1574"/>
                </a:lnTo>
                <a:lnTo>
                  <a:pt x="337" y="1575"/>
                </a:lnTo>
                <a:lnTo>
                  <a:pt x="339" y="1574"/>
                </a:lnTo>
                <a:lnTo>
                  <a:pt x="339" y="1573"/>
                </a:lnTo>
                <a:lnTo>
                  <a:pt x="336" y="1574"/>
                </a:lnTo>
                <a:lnTo>
                  <a:pt x="337" y="1573"/>
                </a:lnTo>
                <a:lnTo>
                  <a:pt x="335" y="1573"/>
                </a:lnTo>
                <a:lnTo>
                  <a:pt x="334" y="1573"/>
                </a:lnTo>
                <a:lnTo>
                  <a:pt x="335" y="1575"/>
                </a:lnTo>
                <a:lnTo>
                  <a:pt x="333" y="1574"/>
                </a:lnTo>
                <a:lnTo>
                  <a:pt x="331" y="1574"/>
                </a:lnTo>
                <a:lnTo>
                  <a:pt x="330" y="1573"/>
                </a:lnTo>
                <a:lnTo>
                  <a:pt x="329" y="1573"/>
                </a:lnTo>
                <a:lnTo>
                  <a:pt x="326" y="1568"/>
                </a:lnTo>
                <a:lnTo>
                  <a:pt x="325" y="1566"/>
                </a:lnTo>
                <a:lnTo>
                  <a:pt x="324" y="1566"/>
                </a:lnTo>
                <a:lnTo>
                  <a:pt x="323" y="1565"/>
                </a:lnTo>
                <a:lnTo>
                  <a:pt x="325" y="1563"/>
                </a:lnTo>
                <a:lnTo>
                  <a:pt x="326" y="1561"/>
                </a:lnTo>
                <a:lnTo>
                  <a:pt x="324" y="1557"/>
                </a:lnTo>
                <a:lnTo>
                  <a:pt x="321" y="1551"/>
                </a:lnTo>
                <a:lnTo>
                  <a:pt x="318" y="1546"/>
                </a:lnTo>
                <a:lnTo>
                  <a:pt x="317" y="1545"/>
                </a:lnTo>
                <a:lnTo>
                  <a:pt x="315" y="1538"/>
                </a:lnTo>
                <a:lnTo>
                  <a:pt x="314" y="1536"/>
                </a:lnTo>
                <a:lnTo>
                  <a:pt x="314" y="1533"/>
                </a:lnTo>
                <a:lnTo>
                  <a:pt x="313" y="1533"/>
                </a:lnTo>
                <a:lnTo>
                  <a:pt x="312" y="1525"/>
                </a:lnTo>
                <a:lnTo>
                  <a:pt x="311" y="1524"/>
                </a:lnTo>
                <a:lnTo>
                  <a:pt x="311" y="1520"/>
                </a:lnTo>
                <a:lnTo>
                  <a:pt x="312" y="1519"/>
                </a:lnTo>
                <a:lnTo>
                  <a:pt x="311" y="1513"/>
                </a:lnTo>
                <a:lnTo>
                  <a:pt x="310" y="1512"/>
                </a:lnTo>
                <a:lnTo>
                  <a:pt x="305" y="1511"/>
                </a:lnTo>
                <a:lnTo>
                  <a:pt x="302" y="1505"/>
                </a:lnTo>
                <a:lnTo>
                  <a:pt x="300" y="1504"/>
                </a:lnTo>
                <a:lnTo>
                  <a:pt x="299" y="1502"/>
                </a:lnTo>
                <a:lnTo>
                  <a:pt x="296" y="1501"/>
                </a:lnTo>
                <a:lnTo>
                  <a:pt x="295" y="1499"/>
                </a:lnTo>
                <a:lnTo>
                  <a:pt x="294" y="1498"/>
                </a:lnTo>
                <a:lnTo>
                  <a:pt x="292" y="1496"/>
                </a:lnTo>
                <a:lnTo>
                  <a:pt x="290" y="1489"/>
                </a:lnTo>
                <a:lnTo>
                  <a:pt x="292" y="1475"/>
                </a:lnTo>
                <a:lnTo>
                  <a:pt x="293" y="1475"/>
                </a:lnTo>
                <a:lnTo>
                  <a:pt x="293" y="1474"/>
                </a:lnTo>
                <a:lnTo>
                  <a:pt x="294" y="1470"/>
                </a:lnTo>
                <a:lnTo>
                  <a:pt x="297" y="1465"/>
                </a:lnTo>
                <a:lnTo>
                  <a:pt x="297" y="1463"/>
                </a:lnTo>
                <a:lnTo>
                  <a:pt x="299" y="1462"/>
                </a:lnTo>
                <a:lnTo>
                  <a:pt x="299" y="1460"/>
                </a:lnTo>
                <a:lnTo>
                  <a:pt x="303" y="1455"/>
                </a:lnTo>
                <a:lnTo>
                  <a:pt x="303" y="1453"/>
                </a:lnTo>
                <a:lnTo>
                  <a:pt x="305" y="1452"/>
                </a:lnTo>
                <a:lnTo>
                  <a:pt x="307" y="1448"/>
                </a:lnTo>
                <a:lnTo>
                  <a:pt x="308" y="1445"/>
                </a:lnTo>
                <a:lnTo>
                  <a:pt x="309" y="1444"/>
                </a:lnTo>
                <a:lnTo>
                  <a:pt x="311" y="1441"/>
                </a:lnTo>
                <a:lnTo>
                  <a:pt x="312" y="1439"/>
                </a:lnTo>
                <a:lnTo>
                  <a:pt x="313" y="1439"/>
                </a:lnTo>
                <a:lnTo>
                  <a:pt x="314" y="1438"/>
                </a:lnTo>
                <a:lnTo>
                  <a:pt x="314" y="1434"/>
                </a:lnTo>
                <a:lnTo>
                  <a:pt x="316" y="1432"/>
                </a:lnTo>
                <a:lnTo>
                  <a:pt x="317" y="1430"/>
                </a:lnTo>
                <a:lnTo>
                  <a:pt x="317" y="1429"/>
                </a:lnTo>
                <a:lnTo>
                  <a:pt x="318" y="1426"/>
                </a:lnTo>
                <a:lnTo>
                  <a:pt x="320" y="1425"/>
                </a:lnTo>
                <a:lnTo>
                  <a:pt x="321" y="1421"/>
                </a:lnTo>
                <a:lnTo>
                  <a:pt x="323" y="1417"/>
                </a:lnTo>
                <a:lnTo>
                  <a:pt x="324" y="1416"/>
                </a:lnTo>
                <a:lnTo>
                  <a:pt x="325" y="1415"/>
                </a:lnTo>
                <a:lnTo>
                  <a:pt x="325" y="1415"/>
                </a:lnTo>
                <a:lnTo>
                  <a:pt x="325" y="1414"/>
                </a:lnTo>
                <a:lnTo>
                  <a:pt x="325" y="1414"/>
                </a:lnTo>
                <a:lnTo>
                  <a:pt x="327" y="1411"/>
                </a:lnTo>
                <a:lnTo>
                  <a:pt x="329" y="1410"/>
                </a:lnTo>
                <a:lnTo>
                  <a:pt x="332" y="1404"/>
                </a:lnTo>
                <a:lnTo>
                  <a:pt x="333" y="1403"/>
                </a:lnTo>
                <a:lnTo>
                  <a:pt x="336" y="1400"/>
                </a:lnTo>
                <a:lnTo>
                  <a:pt x="337" y="1399"/>
                </a:lnTo>
                <a:lnTo>
                  <a:pt x="335" y="1397"/>
                </a:lnTo>
                <a:lnTo>
                  <a:pt x="334" y="1396"/>
                </a:lnTo>
                <a:lnTo>
                  <a:pt x="334" y="1396"/>
                </a:lnTo>
                <a:lnTo>
                  <a:pt x="335" y="1396"/>
                </a:lnTo>
                <a:lnTo>
                  <a:pt x="338" y="1398"/>
                </a:lnTo>
                <a:lnTo>
                  <a:pt x="338" y="1398"/>
                </a:lnTo>
                <a:lnTo>
                  <a:pt x="339" y="1396"/>
                </a:lnTo>
                <a:lnTo>
                  <a:pt x="341" y="1395"/>
                </a:lnTo>
                <a:lnTo>
                  <a:pt x="343" y="1394"/>
                </a:lnTo>
                <a:lnTo>
                  <a:pt x="346" y="1389"/>
                </a:lnTo>
                <a:lnTo>
                  <a:pt x="348" y="1389"/>
                </a:lnTo>
                <a:lnTo>
                  <a:pt x="350" y="1387"/>
                </a:lnTo>
                <a:lnTo>
                  <a:pt x="350" y="1386"/>
                </a:lnTo>
                <a:lnTo>
                  <a:pt x="351" y="1386"/>
                </a:lnTo>
                <a:lnTo>
                  <a:pt x="352" y="1379"/>
                </a:lnTo>
                <a:lnTo>
                  <a:pt x="351" y="1378"/>
                </a:lnTo>
                <a:lnTo>
                  <a:pt x="349" y="1377"/>
                </a:lnTo>
                <a:lnTo>
                  <a:pt x="354" y="1375"/>
                </a:lnTo>
                <a:lnTo>
                  <a:pt x="354" y="1372"/>
                </a:lnTo>
                <a:lnTo>
                  <a:pt x="356" y="1370"/>
                </a:lnTo>
                <a:lnTo>
                  <a:pt x="356" y="1368"/>
                </a:lnTo>
                <a:lnTo>
                  <a:pt x="358" y="1367"/>
                </a:lnTo>
                <a:lnTo>
                  <a:pt x="358" y="1365"/>
                </a:lnTo>
                <a:lnTo>
                  <a:pt x="360" y="1364"/>
                </a:lnTo>
                <a:lnTo>
                  <a:pt x="361" y="1362"/>
                </a:lnTo>
                <a:lnTo>
                  <a:pt x="364" y="1359"/>
                </a:lnTo>
                <a:lnTo>
                  <a:pt x="368" y="1359"/>
                </a:lnTo>
                <a:lnTo>
                  <a:pt x="369" y="1356"/>
                </a:lnTo>
                <a:lnTo>
                  <a:pt x="372" y="1356"/>
                </a:lnTo>
                <a:lnTo>
                  <a:pt x="372" y="1354"/>
                </a:lnTo>
                <a:lnTo>
                  <a:pt x="372" y="1351"/>
                </a:lnTo>
                <a:lnTo>
                  <a:pt x="374" y="1349"/>
                </a:lnTo>
                <a:lnTo>
                  <a:pt x="375" y="1348"/>
                </a:lnTo>
                <a:lnTo>
                  <a:pt x="375" y="1347"/>
                </a:lnTo>
                <a:lnTo>
                  <a:pt x="372" y="1347"/>
                </a:lnTo>
                <a:lnTo>
                  <a:pt x="371" y="1343"/>
                </a:lnTo>
                <a:lnTo>
                  <a:pt x="375" y="1341"/>
                </a:lnTo>
                <a:lnTo>
                  <a:pt x="376" y="1339"/>
                </a:lnTo>
                <a:lnTo>
                  <a:pt x="377" y="1339"/>
                </a:lnTo>
                <a:lnTo>
                  <a:pt x="378" y="1337"/>
                </a:lnTo>
                <a:lnTo>
                  <a:pt x="379" y="1336"/>
                </a:lnTo>
                <a:lnTo>
                  <a:pt x="379" y="1334"/>
                </a:lnTo>
                <a:lnTo>
                  <a:pt x="377" y="1328"/>
                </a:lnTo>
                <a:lnTo>
                  <a:pt x="377" y="1327"/>
                </a:lnTo>
                <a:lnTo>
                  <a:pt x="375" y="1327"/>
                </a:lnTo>
                <a:lnTo>
                  <a:pt x="374" y="1326"/>
                </a:lnTo>
                <a:lnTo>
                  <a:pt x="373" y="1327"/>
                </a:lnTo>
                <a:lnTo>
                  <a:pt x="372" y="1327"/>
                </a:lnTo>
                <a:lnTo>
                  <a:pt x="372" y="1325"/>
                </a:lnTo>
                <a:lnTo>
                  <a:pt x="371" y="1325"/>
                </a:lnTo>
                <a:lnTo>
                  <a:pt x="369" y="1326"/>
                </a:lnTo>
                <a:lnTo>
                  <a:pt x="358" y="1326"/>
                </a:lnTo>
                <a:lnTo>
                  <a:pt x="350" y="1324"/>
                </a:lnTo>
                <a:lnTo>
                  <a:pt x="348" y="1322"/>
                </a:lnTo>
                <a:lnTo>
                  <a:pt x="347" y="1322"/>
                </a:lnTo>
                <a:lnTo>
                  <a:pt x="347" y="1323"/>
                </a:lnTo>
                <a:lnTo>
                  <a:pt x="346" y="1324"/>
                </a:lnTo>
                <a:lnTo>
                  <a:pt x="345" y="1323"/>
                </a:lnTo>
                <a:lnTo>
                  <a:pt x="342" y="1323"/>
                </a:lnTo>
                <a:lnTo>
                  <a:pt x="336" y="1320"/>
                </a:lnTo>
                <a:lnTo>
                  <a:pt x="335" y="1319"/>
                </a:lnTo>
                <a:lnTo>
                  <a:pt x="332" y="1318"/>
                </a:lnTo>
                <a:lnTo>
                  <a:pt x="332" y="1317"/>
                </a:lnTo>
                <a:lnTo>
                  <a:pt x="329" y="1315"/>
                </a:lnTo>
                <a:lnTo>
                  <a:pt x="326" y="1312"/>
                </a:lnTo>
                <a:lnTo>
                  <a:pt x="324" y="1309"/>
                </a:lnTo>
                <a:lnTo>
                  <a:pt x="321" y="1305"/>
                </a:lnTo>
                <a:lnTo>
                  <a:pt x="319" y="1298"/>
                </a:lnTo>
                <a:lnTo>
                  <a:pt x="317" y="1295"/>
                </a:lnTo>
                <a:lnTo>
                  <a:pt x="314" y="1286"/>
                </a:lnTo>
                <a:lnTo>
                  <a:pt x="314" y="1271"/>
                </a:lnTo>
                <a:lnTo>
                  <a:pt x="315" y="1267"/>
                </a:lnTo>
                <a:lnTo>
                  <a:pt x="315" y="1253"/>
                </a:lnTo>
                <a:lnTo>
                  <a:pt x="315" y="1249"/>
                </a:lnTo>
                <a:lnTo>
                  <a:pt x="315" y="1239"/>
                </a:lnTo>
                <a:lnTo>
                  <a:pt x="316" y="1227"/>
                </a:lnTo>
                <a:lnTo>
                  <a:pt x="317" y="1225"/>
                </a:lnTo>
                <a:lnTo>
                  <a:pt x="319" y="1208"/>
                </a:lnTo>
                <a:lnTo>
                  <a:pt x="320" y="1206"/>
                </a:lnTo>
                <a:lnTo>
                  <a:pt x="320" y="1200"/>
                </a:lnTo>
                <a:lnTo>
                  <a:pt x="321" y="1198"/>
                </a:lnTo>
                <a:lnTo>
                  <a:pt x="320" y="1183"/>
                </a:lnTo>
                <a:lnTo>
                  <a:pt x="319" y="1179"/>
                </a:lnTo>
                <a:lnTo>
                  <a:pt x="320" y="1176"/>
                </a:lnTo>
                <a:lnTo>
                  <a:pt x="319" y="1173"/>
                </a:lnTo>
                <a:lnTo>
                  <a:pt x="319" y="1172"/>
                </a:lnTo>
                <a:lnTo>
                  <a:pt x="319" y="1170"/>
                </a:lnTo>
                <a:lnTo>
                  <a:pt x="318" y="1168"/>
                </a:lnTo>
                <a:lnTo>
                  <a:pt x="319" y="1165"/>
                </a:lnTo>
                <a:lnTo>
                  <a:pt x="318" y="1164"/>
                </a:lnTo>
                <a:lnTo>
                  <a:pt x="318" y="1160"/>
                </a:lnTo>
                <a:lnTo>
                  <a:pt x="321" y="1156"/>
                </a:lnTo>
                <a:lnTo>
                  <a:pt x="326" y="1154"/>
                </a:lnTo>
                <a:lnTo>
                  <a:pt x="330" y="1152"/>
                </a:lnTo>
                <a:lnTo>
                  <a:pt x="332" y="1152"/>
                </a:lnTo>
                <a:lnTo>
                  <a:pt x="332" y="1153"/>
                </a:lnTo>
                <a:lnTo>
                  <a:pt x="335" y="1153"/>
                </a:lnTo>
                <a:lnTo>
                  <a:pt x="335" y="1153"/>
                </a:lnTo>
                <a:lnTo>
                  <a:pt x="341" y="1150"/>
                </a:lnTo>
                <a:lnTo>
                  <a:pt x="342" y="1150"/>
                </a:lnTo>
                <a:lnTo>
                  <a:pt x="343" y="1150"/>
                </a:lnTo>
                <a:lnTo>
                  <a:pt x="344" y="1155"/>
                </a:lnTo>
                <a:lnTo>
                  <a:pt x="343" y="1157"/>
                </a:lnTo>
                <a:lnTo>
                  <a:pt x="340" y="1159"/>
                </a:lnTo>
                <a:lnTo>
                  <a:pt x="342" y="1160"/>
                </a:lnTo>
                <a:lnTo>
                  <a:pt x="342" y="1161"/>
                </a:lnTo>
                <a:lnTo>
                  <a:pt x="342" y="1167"/>
                </a:lnTo>
                <a:lnTo>
                  <a:pt x="343" y="1179"/>
                </a:lnTo>
                <a:lnTo>
                  <a:pt x="344" y="1183"/>
                </a:lnTo>
                <a:lnTo>
                  <a:pt x="346" y="1183"/>
                </a:lnTo>
                <a:lnTo>
                  <a:pt x="346" y="1186"/>
                </a:lnTo>
                <a:lnTo>
                  <a:pt x="349" y="1189"/>
                </a:lnTo>
                <a:lnTo>
                  <a:pt x="349" y="1190"/>
                </a:lnTo>
                <a:lnTo>
                  <a:pt x="360" y="1195"/>
                </a:lnTo>
                <a:lnTo>
                  <a:pt x="360" y="1197"/>
                </a:lnTo>
                <a:lnTo>
                  <a:pt x="362" y="1199"/>
                </a:lnTo>
                <a:lnTo>
                  <a:pt x="363" y="1202"/>
                </a:lnTo>
                <a:lnTo>
                  <a:pt x="361" y="1203"/>
                </a:lnTo>
                <a:lnTo>
                  <a:pt x="358" y="1203"/>
                </a:lnTo>
                <a:lnTo>
                  <a:pt x="358" y="1206"/>
                </a:lnTo>
                <a:lnTo>
                  <a:pt x="359" y="1209"/>
                </a:lnTo>
                <a:lnTo>
                  <a:pt x="358" y="1211"/>
                </a:lnTo>
                <a:lnTo>
                  <a:pt x="361" y="1213"/>
                </a:lnTo>
                <a:lnTo>
                  <a:pt x="363" y="1213"/>
                </a:lnTo>
                <a:lnTo>
                  <a:pt x="364" y="1212"/>
                </a:lnTo>
                <a:lnTo>
                  <a:pt x="367" y="1211"/>
                </a:lnTo>
                <a:lnTo>
                  <a:pt x="369" y="1213"/>
                </a:lnTo>
                <a:lnTo>
                  <a:pt x="371" y="1218"/>
                </a:lnTo>
                <a:lnTo>
                  <a:pt x="373" y="1221"/>
                </a:lnTo>
                <a:lnTo>
                  <a:pt x="375" y="1222"/>
                </a:lnTo>
                <a:lnTo>
                  <a:pt x="378" y="1222"/>
                </a:lnTo>
                <a:lnTo>
                  <a:pt x="380" y="1221"/>
                </a:lnTo>
                <a:lnTo>
                  <a:pt x="379" y="1220"/>
                </a:lnTo>
                <a:lnTo>
                  <a:pt x="376" y="1221"/>
                </a:lnTo>
                <a:lnTo>
                  <a:pt x="373" y="1219"/>
                </a:lnTo>
                <a:lnTo>
                  <a:pt x="372" y="1217"/>
                </a:lnTo>
                <a:lnTo>
                  <a:pt x="371" y="1214"/>
                </a:lnTo>
                <a:lnTo>
                  <a:pt x="370" y="1212"/>
                </a:lnTo>
                <a:lnTo>
                  <a:pt x="369" y="1212"/>
                </a:lnTo>
                <a:lnTo>
                  <a:pt x="368" y="1210"/>
                </a:lnTo>
                <a:lnTo>
                  <a:pt x="366" y="1210"/>
                </a:lnTo>
                <a:lnTo>
                  <a:pt x="365" y="1210"/>
                </a:lnTo>
                <a:lnTo>
                  <a:pt x="364" y="1210"/>
                </a:lnTo>
                <a:lnTo>
                  <a:pt x="361" y="1209"/>
                </a:lnTo>
                <a:lnTo>
                  <a:pt x="363" y="1205"/>
                </a:lnTo>
                <a:lnTo>
                  <a:pt x="364" y="1205"/>
                </a:lnTo>
                <a:lnTo>
                  <a:pt x="365" y="1203"/>
                </a:lnTo>
                <a:lnTo>
                  <a:pt x="365" y="1201"/>
                </a:lnTo>
                <a:lnTo>
                  <a:pt x="364" y="1196"/>
                </a:lnTo>
                <a:lnTo>
                  <a:pt x="362" y="1195"/>
                </a:lnTo>
                <a:lnTo>
                  <a:pt x="362" y="1194"/>
                </a:lnTo>
                <a:lnTo>
                  <a:pt x="359" y="1192"/>
                </a:lnTo>
                <a:lnTo>
                  <a:pt x="359" y="1191"/>
                </a:lnTo>
                <a:lnTo>
                  <a:pt x="358" y="1191"/>
                </a:lnTo>
                <a:lnTo>
                  <a:pt x="358" y="1190"/>
                </a:lnTo>
                <a:lnTo>
                  <a:pt x="356" y="1189"/>
                </a:lnTo>
                <a:lnTo>
                  <a:pt x="354" y="1187"/>
                </a:lnTo>
                <a:lnTo>
                  <a:pt x="352" y="1183"/>
                </a:lnTo>
                <a:lnTo>
                  <a:pt x="350" y="1181"/>
                </a:lnTo>
                <a:lnTo>
                  <a:pt x="349" y="1173"/>
                </a:lnTo>
                <a:lnTo>
                  <a:pt x="349" y="1170"/>
                </a:lnTo>
                <a:lnTo>
                  <a:pt x="348" y="1170"/>
                </a:lnTo>
                <a:lnTo>
                  <a:pt x="349" y="1165"/>
                </a:lnTo>
                <a:lnTo>
                  <a:pt x="348" y="1165"/>
                </a:lnTo>
                <a:lnTo>
                  <a:pt x="347" y="1162"/>
                </a:lnTo>
                <a:lnTo>
                  <a:pt x="348" y="1154"/>
                </a:lnTo>
                <a:lnTo>
                  <a:pt x="347" y="1153"/>
                </a:lnTo>
                <a:lnTo>
                  <a:pt x="348" y="1151"/>
                </a:lnTo>
                <a:lnTo>
                  <a:pt x="353" y="1151"/>
                </a:lnTo>
                <a:lnTo>
                  <a:pt x="354" y="1150"/>
                </a:lnTo>
                <a:lnTo>
                  <a:pt x="359" y="1148"/>
                </a:lnTo>
                <a:lnTo>
                  <a:pt x="360" y="1147"/>
                </a:lnTo>
                <a:lnTo>
                  <a:pt x="362" y="1147"/>
                </a:lnTo>
                <a:lnTo>
                  <a:pt x="366" y="1144"/>
                </a:lnTo>
                <a:lnTo>
                  <a:pt x="369" y="1143"/>
                </a:lnTo>
                <a:lnTo>
                  <a:pt x="372" y="1141"/>
                </a:lnTo>
                <a:lnTo>
                  <a:pt x="376" y="1141"/>
                </a:lnTo>
                <a:lnTo>
                  <a:pt x="379" y="1139"/>
                </a:lnTo>
                <a:lnTo>
                  <a:pt x="383" y="1139"/>
                </a:lnTo>
                <a:lnTo>
                  <a:pt x="385" y="1136"/>
                </a:lnTo>
                <a:lnTo>
                  <a:pt x="387" y="1136"/>
                </a:lnTo>
                <a:lnTo>
                  <a:pt x="387" y="1136"/>
                </a:lnTo>
                <a:lnTo>
                  <a:pt x="390" y="1136"/>
                </a:lnTo>
                <a:lnTo>
                  <a:pt x="393" y="1136"/>
                </a:lnTo>
                <a:lnTo>
                  <a:pt x="396" y="1139"/>
                </a:lnTo>
                <a:lnTo>
                  <a:pt x="398" y="1140"/>
                </a:lnTo>
                <a:lnTo>
                  <a:pt x="402" y="1140"/>
                </a:lnTo>
                <a:lnTo>
                  <a:pt x="403" y="1140"/>
                </a:lnTo>
                <a:lnTo>
                  <a:pt x="403" y="1138"/>
                </a:lnTo>
                <a:lnTo>
                  <a:pt x="407" y="1138"/>
                </a:lnTo>
                <a:lnTo>
                  <a:pt x="410" y="1136"/>
                </a:lnTo>
                <a:lnTo>
                  <a:pt x="410" y="1135"/>
                </a:lnTo>
                <a:lnTo>
                  <a:pt x="411" y="1135"/>
                </a:lnTo>
                <a:lnTo>
                  <a:pt x="413" y="1134"/>
                </a:lnTo>
                <a:lnTo>
                  <a:pt x="414" y="1131"/>
                </a:lnTo>
                <a:lnTo>
                  <a:pt x="413" y="1130"/>
                </a:lnTo>
                <a:lnTo>
                  <a:pt x="414" y="1128"/>
                </a:lnTo>
                <a:lnTo>
                  <a:pt x="417" y="1126"/>
                </a:lnTo>
                <a:lnTo>
                  <a:pt x="419" y="1127"/>
                </a:lnTo>
                <a:lnTo>
                  <a:pt x="420" y="1125"/>
                </a:lnTo>
                <a:lnTo>
                  <a:pt x="421" y="1125"/>
                </a:lnTo>
                <a:lnTo>
                  <a:pt x="423" y="1122"/>
                </a:lnTo>
                <a:lnTo>
                  <a:pt x="424" y="1121"/>
                </a:lnTo>
                <a:lnTo>
                  <a:pt x="425" y="1119"/>
                </a:lnTo>
                <a:lnTo>
                  <a:pt x="426" y="1119"/>
                </a:lnTo>
                <a:lnTo>
                  <a:pt x="426" y="1118"/>
                </a:lnTo>
                <a:lnTo>
                  <a:pt x="421" y="1117"/>
                </a:lnTo>
                <a:lnTo>
                  <a:pt x="414" y="1113"/>
                </a:lnTo>
                <a:lnTo>
                  <a:pt x="413" y="1108"/>
                </a:lnTo>
                <a:lnTo>
                  <a:pt x="413" y="1106"/>
                </a:lnTo>
                <a:lnTo>
                  <a:pt x="413" y="1106"/>
                </a:lnTo>
                <a:lnTo>
                  <a:pt x="410" y="1095"/>
                </a:lnTo>
                <a:lnTo>
                  <a:pt x="407" y="1092"/>
                </a:lnTo>
                <a:lnTo>
                  <a:pt x="406" y="1090"/>
                </a:lnTo>
                <a:lnTo>
                  <a:pt x="404" y="1088"/>
                </a:lnTo>
                <a:lnTo>
                  <a:pt x="404" y="1083"/>
                </a:lnTo>
                <a:lnTo>
                  <a:pt x="401" y="1080"/>
                </a:lnTo>
                <a:lnTo>
                  <a:pt x="400" y="1078"/>
                </a:lnTo>
                <a:lnTo>
                  <a:pt x="400" y="1073"/>
                </a:lnTo>
                <a:lnTo>
                  <a:pt x="399" y="1072"/>
                </a:lnTo>
                <a:lnTo>
                  <a:pt x="398" y="1069"/>
                </a:lnTo>
                <a:lnTo>
                  <a:pt x="397" y="1068"/>
                </a:lnTo>
                <a:lnTo>
                  <a:pt x="395" y="1068"/>
                </a:lnTo>
                <a:lnTo>
                  <a:pt x="394" y="1067"/>
                </a:lnTo>
                <a:lnTo>
                  <a:pt x="393" y="1066"/>
                </a:lnTo>
                <a:lnTo>
                  <a:pt x="392" y="1065"/>
                </a:lnTo>
                <a:lnTo>
                  <a:pt x="391" y="1063"/>
                </a:lnTo>
                <a:lnTo>
                  <a:pt x="388" y="1060"/>
                </a:lnTo>
                <a:lnTo>
                  <a:pt x="389" y="1060"/>
                </a:lnTo>
                <a:lnTo>
                  <a:pt x="390" y="1058"/>
                </a:lnTo>
                <a:lnTo>
                  <a:pt x="392" y="1058"/>
                </a:lnTo>
                <a:lnTo>
                  <a:pt x="393" y="1057"/>
                </a:lnTo>
                <a:lnTo>
                  <a:pt x="391" y="1057"/>
                </a:lnTo>
                <a:lnTo>
                  <a:pt x="389" y="1057"/>
                </a:lnTo>
                <a:lnTo>
                  <a:pt x="388" y="1058"/>
                </a:lnTo>
                <a:lnTo>
                  <a:pt x="387" y="1058"/>
                </a:lnTo>
                <a:lnTo>
                  <a:pt x="387" y="1057"/>
                </a:lnTo>
                <a:lnTo>
                  <a:pt x="391" y="1055"/>
                </a:lnTo>
                <a:lnTo>
                  <a:pt x="392" y="1055"/>
                </a:lnTo>
                <a:lnTo>
                  <a:pt x="393" y="1053"/>
                </a:lnTo>
                <a:lnTo>
                  <a:pt x="395" y="1053"/>
                </a:lnTo>
                <a:lnTo>
                  <a:pt x="395" y="1053"/>
                </a:lnTo>
                <a:lnTo>
                  <a:pt x="397" y="1053"/>
                </a:lnTo>
                <a:lnTo>
                  <a:pt x="397" y="1050"/>
                </a:lnTo>
                <a:lnTo>
                  <a:pt x="396" y="1049"/>
                </a:lnTo>
                <a:lnTo>
                  <a:pt x="396" y="1048"/>
                </a:lnTo>
                <a:lnTo>
                  <a:pt x="397" y="1047"/>
                </a:lnTo>
                <a:lnTo>
                  <a:pt x="396" y="1046"/>
                </a:lnTo>
                <a:lnTo>
                  <a:pt x="397" y="1045"/>
                </a:lnTo>
                <a:lnTo>
                  <a:pt x="399" y="1045"/>
                </a:lnTo>
                <a:lnTo>
                  <a:pt x="401" y="1044"/>
                </a:lnTo>
                <a:lnTo>
                  <a:pt x="402" y="1039"/>
                </a:lnTo>
                <a:lnTo>
                  <a:pt x="404" y="1037"/>
                </a:lnTo>
                <a:lnTo>
                  <a:pt x="404" y="1034"/>
                </a:lnTo>
                <a:lnTo>
                  <a:pt x="406" y="1032"/>
                </a:lnTo>
                <a:lnTo>
                  <a:pt x="407" y="1029"/>
                </a:lnTo>
                <a:lnTo>
                  <a:pt x="409" y="1029"/>
                </a:lnTo>
                <a:lnTo>
                  <a:pt x="412" y="1027"/>
                </a:lnTo>
                <a:lnTo>
                  <a:pt x="413" y="1023"/>
                </a:lnTo>
                <a:lnTo>
                  <a:pt x="411" y="1020"/>
                </a:lnTo>
                <a:lnTo>
                  <a:pt x="412" y="1020"/>
                </a:lnTo>
                <a:lnTo>
                  <a:pt x="413" y="1021"/>
                </a:lnTo>
                <a:lnTo>
                  <a:pt x="415" y="1021"/>
                </a:lnTo>
                <a:lnTo>
                  <a:pt x="418" y="1022"/>
                </a:lnTo>
                <a:lnTo>
                  <a:pt x="422" y="1018"/>
                </a:lnTo>
                <a:lnTo>
                  <a:pt x="423" y="1018"/>
                </a:lnTo>
                <a:lnTo>
                  <a:pt x="425" y="1018"/>
                </a:lnTo>
                <a:lnTo>
                  <a:pt x="426" y="1019"/>
                </a:lnTo>
                <a:lnTo>
                  <a:pt x="428" y="1019"/>
                </a:lnTo>
                <a:lnTo>
                  <a:pt x="433" y="1016"/>
                </a:lnTo>
                <a:lnTo>
                  <a:pt x="435" y="1013"/>
                </a:lnTo>
                <a:lnTo>
                  <a:pt x="436" y="1011"/>
                </a:lnTo>
                <a:lnTo>
                  <a:pt x="439" y="1011"/>
                </a:lnTo>
                <a:lnTo>
                  <a:pt x="439" y="1010"/>
                </a:lnTo>
                <a:lnTo>
                  <a:pt x="442" y="1009"/>
                </a:lnTo>
                <a:lnTo>
                  <a:pt x="444" y="1008"/>
                </a:lnTo>
                <a:lnTo>
                  <a:pt x="445" y="1001"/>
                </a:lnTo>
                <a:lnTo>
                  <a:pt x="447" y="997"/>
                </a:lnTo>
                <a:lnTo>
                  <a:pt x="447" y="994"/>
                </a:lnTo>
                <a:lnTo>
                  <a:pt x="448" y="994"/>
                </a:lnTo>
                <a:lnTo>
                  <a:pt x="448" y="992"/>
                </a:lnTo>
                <a:lnTo>
                  <a:pt x="448" y="991"/>
                </a:lnTo>
                <a:lnTo>
                  <a:pt x="450" y="991"/>
                </a:lnTo>
                <a:lnTo>
                  <a:pt x="451" y="989"/>
                </a:lnTo>
                <a:lnTo>
                  <a:pt x="452" y="989"/>
                </a:lnTo>
                <a:lnTo>
                  <a:pt x="456" y="983"/>
                </a:lnTo>
                <a:lnTo>
                  <a:pt x="457" y="978"/>
                </a:lnTo>
                <a:lnTo>
                  <a:pt x="457" y="976"/>
                </a:lnTo>
                <a:lnTo>
                  <a:pt x="458" y="974"/>
                </a:lnTo>
                <a:lnTo>
                  <a:pt x="458" y="972"/>
                </a:lnTo>
                <a:lnTo>
                  <a:pt x="458" y="972"/>
                </a:lnTo>
                <a:lnTo>
                  <a:pt x="459" y="970"/>
                </a:lnTo>
                <a:lnTo>
                  <a:pt x="458" y="970"/>
                </a:lnTo>
                <a:lnTo>
                  <a:pt x="456" y="973"/>
                </a:lnTo>
                <a:lnTo>
                  <a:pt x="454" y="973"/>
                </a:lnTo>
                <a:lnTo>
                  <a:pt x="452" y="972"/>
                </a:lnTo>
                <a:lnTo>
                  <a:pt x="451" y="970"/>
                </a:lnTo>
                <a:lnTo>
                  <a:pt x="450" y="969"/>
                </a:lnTo>
                <a:lnTo>
                  <a:pt x="446" y="968"/>
                </a:lnTo>
                <a:lnTo>
                  <a:pt x="446" y="966"/>
                </a:lnTo>
                <a:lnTo>
                  <a:pt x="445" y="964"/>
                </a:lnTo>
                <a:lnTo>
                  <a:pt x="444" y="962"/>
                </a:lnTo>
                <a:lnTo>
                  <a:pt x="443" y="962"/>
                </a:lnTo>
                <a:lnTo>
                  <a:pt x="443" y="959"/>
                </a:lnTo>
                <a:lnTo>
                  <a:pt x="442" y="955"/>
                </a:lnTo>
                <a:lnTo>
                  <a:pt x="442" y="954"/>
                </a:lnTo>
                <a:lnTo>
                  <a:pt x="444" y="953"/>
                </a:lnTo>
                <a:lnTo>
                  <a:pt x="444" y="950"/>
                </a:lnTo>
                <a:lnTo>
                  <a:pt x="444" y="949"/>
                </a:lnTo>
                <a:lnTo>
                  <a:pt x="439" y="950"/>
                </a:lnTo>
                <a:lnTo>
                  <a:pt x="435" y="944"/>
                </a:lnTo>
                <a:lnTo>
                  <a:pt x="435" y="934"/>
                </a:lnTo>
                <a:lnTo>
                  <a:pt x="434" y="932"/>
                </a:lnTo>
                <a:lnTo>
                  <a:pt x="433" y="930"/>
                </a:lnTo>
                <a:lnTo>
                  <a:pt x="431" y="929"/>
                </a:lnTo>
                <a:lnTo>
                  <a:pt x="430" y="928"/>
                </a:lnTo>
                <a:lnTo>
                  <a:pt x="428" y="927"/>
                </a:lnTo>
                <a:lnTo>
                  <a:pt x="427" y="926"/>
                </a:lnTo>
                <a:lnTo>
                  <a:pt x="421" y="924"/>
                </a:lnTo>
                <a:lnTo>
                  <a:pt x="420" y="924"/>
                </a:lnTo>
                <a:lnTo>
                  <a:pt x="418" y="923"/>
                </a:lnTo>
                <a:lnTo>
                  <a:pt x="419" y="920"/>
                </a:lnTo>
                <a:lnTo>
                  <a:pt x="421" y="918"/>
                </a:lnTo>
                <a:lnTo>
                  <a:pt x="418" y="916"/>
                </a:lnTo>
                <a:lnTo>
                  <a:pt x="421" y="913"/>
                </a:lnTo>
                <a:lnTo>
                  <a:pt x="425" y="913"/>
                </a:lnTo>
                <a:lnTo>
                  <a:pt x="427" y="911"/>
                </a:lnTo>
                <a:lnTo>
                  <a:pt x="430" y="910"/>
                </a:lnTo>
                <a:lnTo>
                  <a:pt x="431" y="908"/>
                </a:lnTo>
                <a:lnTo>
                  <a:pt x="435" y="906"/>
                </a:lnTo>
                <a:lnTo>
                  <a:pt x="436" y="905"/>
                </a:lnTo>
                <a:lnTo>
                  <a:pt x="442" y="905"/>
                </a:lnTo>
                <a:lnTo>
                  <a:pt x="442" y="903"/>
                </a:lnTo>
                <a:lnTo>
                  <a:pt x="443" y="903"/>
                </a:lnTo>
                <a:lnTo>
                  <a:pt x="443" y="901"/>
                </a:lnTo>
                <a:lnTo>
                  <a:pt x="445" y="900"/>
                </a:lnTo>
                <a:lnTo>
                  <a:pt x="445" y="899"/>
                </a:lnTo>
                <a:lnTo>
                  <a:pt x="448" y="896"/>
                </a:lnTo>
                <a:lnTo>
                  <a:pt x="448" y="895"/>
                </a:lnTo>
                <a:lnTo>
                  <a:pt x="450" y="892"/>
                </a:lnTo>
                <a:lnTo>
                  <a:pt x="450" y="890"/>
                </a:lnTo>
                <a:lnTo>
                  <a:pt x="451" y="890"/>
                </a:lnTo>
                <a:lnTo>
                  <a:pt x="453" y="890"/>
                </a:lnTo>
                <a:lnTo>
                  <a:pt x="456" y="886"/>
                </a:lnTo>
                <a:lnTo>
                  <a:pt x="458" y="886"/>
                </a:lnTo>
                <a:lnTo>
                  <a:pt x="459" y="883"/>
                </a:lnTo>
                <a:lnTo>
                  <a:pt x="461" y="883"/>
                </a:lnTo>
                <a:lnTo>
                  <a:pt x="461" y="881"/>
                </a:lnTo>
                <a:lnTo>
                  <a:pt x="459" y="880"/>
                </a:lnTo>
                <a:lnTo>
                  <a:pt x="458" y="877"/>
                </a:lnTo>
                <a:lnTo>
                  <a:pt x="457" y="876"/>
                </a:lnTo>
                <a:lnTo>
                  <a:pt x="456" y="874"/>
                </a:lnTo>
                <a:lnTo>
                  <a:pt x="455" y="873"/>
                </a:lnTo>
                <a:lnTo>
                  <a:pt x="456" y="871"/>
                </a:lnTo>
                <a:lnTo>
                  <a:pt x="455" y="869"/>
                </a:lnTo>
                <a:lnTo>
                  <a:pt x="455" y="869"/>
                </a:lnTo>
                <a:lnTo>
                  <a:pt x="454" y="866"/>
                </a:lnTo>
                <a:lnTo>
                  <a:pt x="450" y="865"/>
                </a:lnTo>
                <a:lnTo>
                  <a:pt x="447" y="865"/>
                </a:lnTo>
                <a:lnTo>
                  <a:pt x="447" y="868"/>
                </a:lnTo>
                <a:lnTo>
                  <a:pt x="448" y="869"/>
                </a:lnTo>
                <a:lnTo>
                  <a:pt x="449" y="870"/>
                </a:lnTo>
                <a:lnTo>
                  <a:pt x="450" y="870"/>
                </a:lnTo>
                <a:lnTo>
                  <a:pt x="450" y="869"/>
                </a:lnTo>
                <a:lnTo>
                  <a:pt x="451" y="868"/>
                </a:lnTo>
                <a:lnTo>
                  <a:pt x="454" y="869"/>
                </a:lnTo>
                <a:lnTo>
                  <a:pt x="453" y="871"/>
                </a:lnTo>
                <a:lnTo>
                  <a:pt x="452" y="874"/>
                </a:lnTo>
                <a:lnTo>
                  <a:pt x="451" y="876"/>
                </a:lnTo>
                <a:lnTo>
                  <a:pt x="452" y="885"/>
                </a:lnTo>
                <a:lnTo>
                  <a:pt x="447" y="886"/>
                </a:lnTo>
                <a:lnTo>
                  <a:pt x="446" y="888"/>
                </a:lnTo>
                <a:lnTo>
                  <a:pt x="436" y="891"/>
                </a:lnTo>
                <a:lnTo>
                  <a:pt x="435" y="893"/>
                </a:lnTo>
                <a:lnTo>
                  <a:pt x="433" y="898"/>
                </a:lnTo>
                <a:lnTo>
                  <a:pt x="432" y="900"/>
                </a:lnTo>
                <a:lnTo>
                  <a:pt x="432" y="902"/>
                </a:lnTo>
                <a:lnTo>
                  <a:pt x="431" y="903"/>
                </a:lnTo>
                <a:lnTo>
                  <a:pt x="429" y="903"/>
                </a:lnTo>
                <a:lnTo>
                  <a:pt x="424" y="902"/>
                </a:lnTo>
                <a:lnTo>
                  <a:pt x="421" y="904"/>
                </a:lnTo>
                <a:lnTo>
                  <a:pt x="416" y="904"/>
                </a:lnTo>
                <a:lnTo>
                  <a:pt x="411" y="906"/>
                </a:lnTo>
                <a:lnTo>
                  <a:pt x="408" y="908"/>
                </a:lnTo>
                <a:lnTo>
                  <a:pt x="408" y="911"/>
                </a:lnTo>
                <a:lnTo>
                  <a:pt x="408" y="913"/>
                </a:lnTo>
                <a:lnTo>
                  <a:pt x="406" y="913"/>
                </a:lnTo>
                <a:lnTo>
                  <a:pt x="406" y="910"/>
                </a:lnTo>
                <a:lnTo>
                  <a:pt x="405" y="910"/>
                </a:lnTo>
                <a:lnTo>
                  <a:pt x="399" y="912"/>
                </a:lnTo>
                <a:lnTo>
                  <a:pt x="399" y="913"/>
                </a:lnTo>
                <a:lnTo>
                  <a:pt x="397" y="914"/>
                </a:lnTo>
                <a:lnTo>
                  <a:pt x="397" y="915"/>
                </a:lnTo>
                <a:lnTo>
                  <a:pt x="395" y="916"/>
                </a:lnTo>
                <a:lnTo>
                  <a:pt x="395" y="919"/>
                </a:lnTo>
                <a:lnTo>
                  <a:pt x="394" y="919"/>
                </a:lnTo>
                <a:lnTo>
                  <a:pt x="394" y="921"/>
                </a:lnTo>
                <a:lnTo>
                  <a:pt x="393" y="921"/>
                </a:lnTo>
                <a:lnTo>
                  <a:pt x="392" y="922"/>
                </a:lnTo>
                <a:lnTo>
                  <a:pt x="392" y="926"/>
                </a:lnTo>
                <a:lnTo>
                  <a:pt x="392" y="928"/>
                </a:lnTo>
                <a:lnTo>
                  <a:pt x="392" y="930"/>
                </a:lnTo>
                <a:lnTo>
                  <a:pt x="390" y="934"/>
                </a:lnTo>
                <a:lnTo>
                  <a:pt x="391" y="938"/>
                </a:lnTo>
                <a:lnTo>
                  <a:pt x="390" y="939"/>
                </a:lnTo>
                <a:lnTo>
                  <a:pt x="388" y="938"/>
                </a:lnTo>
                <a:lnTo>
                  <a:pt x="387" y="938"/>
                </a:lnTo>
                <a:lnTo>
                  <a:pt x="387" y="939"/>
                </a:lnTo>
                <a:lnTo>
                  <a:pt x="388" y="940"/>
                </a:lnTo>
                <a:lnTo>
                  <a:pt x="390" y="940"/>
                </a:lnTo>
                <a:lnTo>
                  <a:pt x="390" y="941"/>
                </a:lnTo>
                <a:lnTo>
                  <a:pt x="390" y="945"/>
                </a:lnTo>
                <a:lnTo>
                  <a:pt x="386" y="946"/>
                </a:lnTo>
                <a:lnTo>
                  <a:pt x="384" y="949"/>
                </a:lnTo>
                <a:lnTo>
                  <a:pt x="383" y="952"/>
                </a:lnTo>
                <a:lnTo>
                  <a:pt x="382" y="950"/>
                </a:lnTo>
                <a:lnTo>
                  <a:pt x="381" y="946"/>
                </a:lnTo>
                <a:lnTo>
                  <a:pt x="379" y="945"/>
                </a:lnTo>
                <a:lnTo>
                  <a:pt x="376" y="946"/>
                </a:lnTo>
                <a:lnTo>
                  <a:pt x="374" y="946"/>
                </a:lnTo>
                <a:lnTo>
                  <a:pt x="372" y="949"/>
                </a:lnTo>
                <a:lnTo>
                  <a:pt x="370" y="950"/>
                </a:lnTo>
                <a:lnTo>
                  <a:pt x="368" y="951"/>
                </a:lnTo>
                <a:lnTo>
                  <a:pt x="366" y="951"/>
                </a:lnTo>
                <a:lnTo>
                  <a:pt x="361" y="953"/>
                </a:lnTo>
                <a:lnTo>
                  <a:pt x="356" y="954"/>
                </a:lnTo>
                <a:lnTo>
                  <a:pt x="352" y="951"/>
                </a:lnTo>
                <a:lnTo>
                  <a:pt x="350" y="950"/>
                </a:lnTo>
                <a:lnTo>
                  <a:pt x="350" y="949"/>
                </a:lnTo>
                <a:lnTo>
                  <a:pt x="349" y="949"/>
                </a:lnTo>
                <a:lnTo>
                  <a:pt x="348" y="947"/>
                </a:lnTo>
                <a:lnTo>
                  <a:pt x="346" y="946"/>
                </a:lnTo>
                <a:lnTo>
                  <a:pt x="345" y="944"/>
                </a:lnTo>
                <a:lnTo>
                  <a:pt x="344" y="944"/>
                </a:lnTo>
                <a:lnTo>
                  <a:pt x="346" y="942"/>
                </a:lnTo>
                <a:lnTo>
                  <a:pt x="346" y="941"/>
                </a:lnTo>
                <a:lnTo>
                  <a:pt x="347" y="941"/>
                </a:lnTo>
                <a:lnTo>
                  <a:pt x="348" y="939"/>
                </a:lnTo>
                <a:lnTo>
                  <a:pt x="347" y="937"/>
                </a:lnTo>
                <a:lnTo>
                  <a:pt x="349" y="933"/>
                </a:lnTo>
                <a:lnTo>
                  <a:pt x="348" y="930"/>
                </a:lnTo>
                <a:lnTo>
                  <a:pt x="347" y="929"/>
                </a:lnTo>
                <a:lnTo>
                  <a:pt x="347" y="928"/>
                </a:lnTo>
                <a:lnTo>
                  <a:pt x="345" y="928"/>
                </a:lnTo>
                <a:lnTo>
                  <a:pt x="344" y="927"/>
                </a:lnTo>
                <a:lnTo>
                  <a:pt x="340" y="922"/>
                </a:lnTo>
                <a:lnTo>
                  <a:pt x="338" y="921"/>
                </a:lnTo>
                <a:lnTo>
                  <a:pt x="336" y="919"/>
                </a:lnTo>
                <a:lnTo>
                  <a:pt x="334" y="917"/>
                </a:lnTo>
                <a:lnTo>
                  <a:pt x="331" y="915"/>
                </a:lnTo>
                <a:lnTo>
                  <a:pt x="331" y="914"/>
                </a:lnTo>
                <a:lnTo>
                  <a:pt x="327" y="912"/>
                </a:lnTo>
                <a:lnTo>
                  <a:pt x="329" y="910"/>
                </a:lnTo>
                <a:lnTo>
                  <a:pt x="330" y="910"/>
                </a:lnTo>
                <a:lnTo>
                  <a:pt x="330" y="911"/>
                </a:lnTo>
                <a:lnTo>
                  <a:pt x="333" y="910"/>
                </a:lnTo>
                <a:lnTo>
                  <a:pt x="333" y="908"/>
                </a:lnTo>
                <a:lnTo>
                  <a:pt x="334" y="907"/>
                </a:lnTo>
                <a:lnTo>
                  <a:pt x="336" y="907"/>
                </a:lnTo>
                <a:lnTo>
                  <a:pt x="338" y="906"/>
                </a:lnTo>
                <a:lnTo>
                  <a:pt x="339" y="905"/>
                </a:lnTo>
                <a:lnTo>
                  <a:pt x="339" y="904"/>
                </a:lnTo>
                <a:lnTo>
                  <a:pt x="338" y="900"/>
                </a:lnTo>
                <a:lnTo>
                  <a:pt x="334" y="898"/>
                </a:lnTo>
                <a:lnTo>
                  <a:pt x="334" y="893"/>
                </a:lnTo>
                <a:lnTo>
                  <a:pt x="332" y="891"/>
                </a:lnTo>
                <a:lnTo>
                  <a:pt x="331" y="886"/>
                </a:lnTo>
                <a:lnTo>
                  <a:pt x="329" y="883"/>
                </a:lnTo>
                <a:lnTo>
                  <a:pt x="328" y="882"/>
                </a:lnTo>
                <a:lnTo>
                  <a:pt x="326" y="882"/>
                </a:lnTo>
                <a:lnTo>
                  <a:pt x="324" y="884"/>
                </a:lnTo>
                <a:lnTo>
                  <a:pt x="323" y="884"/>
                </a:lnTo>
                <a:lnTo>
                  <a:pt x="320" y="881"/>
                </a:lnTo>
                <a:lnTo>
                  <a:pt x="320" y="877"/>
                </a:lnTo>
                <a:lnTo>
                  <a:pt x="322" y="876"/>
                </a:lnTo>
                <a:lnTo>
                  <a:pt x="321" y="874"/>
                </a:lnTo>
                <a:lnTo>
                  <a:pt x="325" y="874"/>
                </a:lnTo>
                <a:lnTo>
                  <a:pt x="326" y="874"/>
                </a:lnTo>
                <a:lnTo>
                  <a:pt x="328" y="871"/>
                </a:lnTo>
                <a:lnTo>
                  <a:pt x="328" y="869"/>
                </a:lnTo>
                <a:lnTo>
                  <a:pt x="330" y="869"/>
                </a:lnTo>
                <a:lnTo>
                  <a:pt x="330" y="867"/>
                </a:lnTo>
                <a:lnTo>
                  <a:pt x="329" y="867"/>
                </a:lnTo>
                <a:lnTo>
                  <a:pt x="327" y="868"/>
                </a:lnTo>
                <a:lnTo>
                  <a:pt x="327" y="872"/>
                </a:lnTo>
                <a:lnTo>
                  <a:pt x="326" y="872"/>
                </a:lnTo>
                <a:lnTo>
                  <a:pt x="321" y="871"/>
                </a:lnTo>
                <a:lnTo>
                  <a:pt x="321" y="872"/>
                </a:lnTo>
                <a:lnTo>
                  <a:pt x="320" y="876"/>
                </a:lnTo>
                <a:lnTo>
                  <a:pt x="318" y="879"/>
                </a:lnTo>
                <a:lnTo>
                  <a:pt x="318" y="882"/>
                </a:lnTo>
                <a:lnTo>
                  <a:pt x="319" y="884"/>
                </a:lnTo>
                <a:lnTo>
                  <a:pt x="318" y="885"/>
                </a:lnTo>
                <a:lnTo>
                  <a:pt x="318" y="888"/>
                </a:lnTo>
                <a:lnTo>
                  <a:pt x="317" y="890"/>
                </a:lnTo>
                <a:lnTo>
                  <a:pt x="318" y="892"/>
                </a:lnTo>
                <a:lnTo>
                  <a:pt x="321" y="891"/>
                </a:lnTo>
                <a:lnTo>
                  <a:pt x="325" y="893"/>
                </a:lnTo>
                <a:lnTo>
                  <a:pt x="327" y="895"/>
                </a:lnTo>
                <a:lnTo>
                  <a:pt x="327" y="897"/>
                </a:lnTo>
                <a:lnTo>
                  <a:pt x="325" y="901"/>
                </a:lnTo>
                <a:lnTo>
                  <a:pt x="325" y="906"/>
                </a:lnTo>
                <a:lnTo>
                  <a:pt x="323" y="907"/>
                </a:lnTo>
                <a:lnTo>
                  <a:pt x="321" y="909"/>
                </a:lnTo>
                <a:lnTo>
                  <a:pt x="319" y="908"/>
                </a:lnTo>
                <a:lnTo>
                  <a:pt x="317" y="910"/>
                </a:lnTo>
                <a:lnTo>
                  <a:pt x="317" y="913"/>
                </a:lnTo>
                <a:lnTo>
                  <a:pt x="316" y="913"/>
                </a:lnTo>
                <a:lnTo>
                  <a:pt x="316" y="915"/>
                </a:lnTo>
                <a:lnTo>
                  <a:pt x="318" y="916"/>
                </a:lnTo>
                <a:lnTo>
                  <a:pt x="318" y="919"/>
                </a:lnTo>
                <a:lnTo>
                  <a:pt x="315" y="920"/>
                </a:lnTo>
                <a:lnTo>
                  <a:pt x="314" y="922"/>
                </a:lnTo>
                <a:lnTo>
                  <a:pt x="314" y="924"/>
                </a:lnTo>
                <a:lnTo>
                  <a:pt x="312" y="926"/>
                </a:lnTo>
                <a:lnTo>
                  <a:pt x="312" y="928"/>
                </a:lnTo>
                <a:lnTo>
                  <a:pt x="313" y="929"/>
                </a:lnTo>
                <a:lnTo>
                  <a:pt x="313" y="931"/>
                </a:lnTo>
                <a:lnTo>
                  <a:pt x="314" y="933"/>
                </a:lnTo>
                <a:lnTo>
                  <a:pt x="314" y="935"/>
                </a:lnTo>
                <a:lnTo>
                  <a:pt x="313" y="936"/>
                </a:lnTo>
                <a:lnTo>
                  <a:pt x="314" y="940"/>
                </a:lnTo>
                <a:lnTo>
                  <a:pt x="313" y="941"/>
                </a:lnTo>
                <a:lnTo>
                  <a:pt x="313" y="943"/>
                </a:lnTo>
                <a:lnTo>
                  <a:pt x="310" y="944"/>
                </a:lnTo>
                <a:lnTo>
                  <a:pt x="309" y="945"/>
                </a:lnTo>
                <a:lnTo>
                  <a:pt x="309" y="946"/>
                </a:lnTo>
                <a:lnTo>
                  <a:pt x="307" y="946"/>
                </a:lnTo>
                <a:lnTo>
                  <a:pt x="307" y="948"/>
                </a:lnTo>
                <a:lnTo>
                  <a:pt x="305" y="949"/>
                </a:lnTo>
                <a:lnTo>
                  <a:pt x="304" y="951"/>
                </a:lnTo>
                <a:lnTo>
                  <a:pt x="303" y="954"/>
                </a:lnTo>
                <a:lnTo>
                  <a:pt x="301" y="956"/>
                </a:lnTo>
                <a:lnTo>
                  <a:pt x="301" y="958"/>
                </a:lnTo>
                <a:lnTo>
                  <a:pt x="301" y="960"/>
                </a:lnTo>
                <a:lnTo>
                  <a:pt x="299" y="965"/>
                </a:lnTo>
                <a:lnTo>
                  <a:pt x="299" y="966"/>
                </a:lnTo>
                <a:lnTo>
                  <a:pt x="297" y="968"/>
                </a:lnTo>
                <a:lnTo>
                  <a:pt x="295" y="971"/>
                </a:lnTo>
                <a:lnTo>
                  <a:pt x="292" y="973"/>
                </a:lnTo>
                <a:lnTo>
                  <a:pt x="291" y="975"/>
                </a:lnTo>
                <a:lnTo>
                  <a:pt x="290" y="976"/>
                </a:lnTo>
                <a:lnTo>
                  <a:pt x="290" y="980"/>
                </a:lnTo>
                <a:lnTo>
                  <a:pt x="289" y="982"/>
                </a:lnTo>
                <a:lnTo>
                  <a:pt x="284" y="984"/>
                </a:lnTo>
                <a:lnTo>
                  <a:pt x="281" y="986"/>
                </a:lnTo>
                <a:lnTo>
                  <a:pt x="280" y="991"/>
                </a:lnTo>
                <a:lnTo>
                  <a:pt x="279" y="991"/>
                </a:lnTo>
                <a:lnTo>
                  <a:pt x="275" y="994"/>
                </a:lnTo>
                <a:lnTo>
                  <a:pt x="276" y="995"/>
                </a:lnTo>
                <a:lnTo>
                  <a:pt x="275" y="996"/>
                </a:lnTo>
                <a:lnTo>
                  <a:pt x="271" y="999"/>
                </a:lnTo>
                <a:lnTo>
                  <a:pt x="271" y="999"/>
                </a:lnTo>
                <a:lnTo>
                  <a:pt x="270" y="1000"/>
                </a:lnTo>
                <a:lnTo>
                  <a:pt x="269" y="1002"/>
                </a:lnTo>
                <a:lnTo>
                  <a:pt x="264" y="1005"/>
                </a:lnTo>
                <a:lnTo>
                  <a:pt x="261" y="1009"/>
                </a:lnTo>
                <a:lnTo>
                  <a:pt x="260" y="1011"/>
                </a:lnTo>
                <a:lnTo>
                  <a:pt x="257" y="1014"/>
                </a:lnTo>
                <a:lnTo>
                  <a:pt x="256" y="1016"/>
                </a:lnTo>
                <a:lnTo>
                  <a:pt x="256" y="1018"/>
                </a:lnTo>
                <a:lnTo>
                  <a:pt x="256" y="1019"/>
                </a:lnTo>
                <a:lnTo>
                  <a:pt x="257" y="1020"/>
                </a:lnTo>
                <a:lnTo>
                  <a:pt x="257" y="1021"/>
                </a:lnTo>
                <a:lnTo>
                  <a:pt x="260" y="1023"/>
                </a:lnTo>
                <a:lnTo>
                  <a:pt x="261" y="1024"/>
                </a:lnTo>
                <a:lnTo>
                  <a:pt x="263" y="1026"/>
                </a:lnTo>
                <a:lnTo>
                  <a:pt x="265" y="1026"/>
                </a:lnTo>
                <a:lnTo>
                  <a:pt x="267" y="1029"/>
                </a:lnTo>
                <a:lnTo>
                  <a:pt x="267" y="1031"/>
                </a:lnTo>
                <a:lnTo>
                  <a:pt x="266" y="1031"/>
                </a:lnTo>
                <a:lnTo>
                  <a:pt x="266" y="1031"/>
                </a:lnTo>
                <a:lnTo>
                  <a:pt x="263" y="1031"/>
                </a:lnTo>
                <a:lnTo>
                  <a:pt x="263" y="1032"/>
                </a:lnTo>
                <a:lnTo>
                  <a:pt x="262" y="1032"/>
                </a:lnTo>
                <a:lnTo>
                  <a:pt x="261" y="1026"/>
                </a:lnTo>
                <a:lnTo>
                  <a:pt x="256" y="1022"/>
                </a:lnTo>
                <a:lnTo>
                  <a:pt x="255" y="1020"/>
                </a:lnTo>
                <a:lnTo>
                  <a:pt x="256" y="1019"/>
                </a:lnTo>
                <a:lnTo>
                  <a:pt x="254" y="1017"/>
                </a:lnTo>
                <a:lnTo>
                  <a:pt x="253" y="1018"/>
                </a:lnTo>
                <a:lnTo>
                  <a:pt x="254" y="1019"/>
                </a:lnTo>
                <a:lnTo>
                  <a:pt x="252" y="1020"/>
                </a:lnTo>
                <a:lnTo>
                  <a:pt x="253" y="1023"/>
                </a:lnTo>
                <a:lnTo>
                  <a:pt x="252" y="1024"/>
                </a:lnTo>
                <a:lnTo>
                  <a:pt x="252" y="1023"/>
                </a:lnTo>
                <a:lnTo>
                  <a:pt x="250" y="1022"/>
                </a:lnTo>
                <a:lnTo>
                  <a:pt x="251" y="1020"/>
                </a:lnTo>
                <a:lnTo>
                  <a:pt x="252" y="1020"/>
                </a:lnTo>
                <a:lnTo>
                  <a:pt x="252" y="1018"/>
                </a:lnTo>
                <a:lnTo>
                  <a:pt x="253" y="1015"/>
                </a:lnTo>
                <a:lnTo>
                  <a:pt x="253" y="1014"/>
                </a:lnTo>
                <a:lnTo>
                  <a:pt x="246" y="1008"/>
                </a:lnTo>
                <a:lnTo>
                  <a:pt x="245" y="1006"/>
                </a:lnTo>
                <a:lnTo>
                  <a:pt x="245" y="1005"/>
                </a:lnTo>
                <a:lnTo>
                  <a:pt x="246" y="1004"/>
                </a:lnTo>
                <a:lnTo>
                  <a:pt x="246" y="1002"/>
                </a:lnTo>
                <a:lnTo>
                  <a:pt x="245" y="1001"/>
                </a:lnTo>
                <a:lnTo>
                  <a:pt x="245" y="999"/>
                </a:lnTo>
                <a:lnTo>
                  <a:pt x="242" y="996"/>
                </a:lnTo>
                <a:lnTo>
                  <a:pt x="239" y="995"/>
                </a:lnTo>
                <a:lnTo>
                  <a:pt x="239" y="994"/>
                </a:lnTo>
                <a:lnTo>
                  <a:pt x="237" y="990"/>
                </a:lnTo>
                <a:lnTo>
                  <a:pt x="236" y="990"/>
                </a:lnTo>
                <a:lnTo>
                  <a:pt x="233" y="992"/>
                </a:lnTo>
                <a:lnTo>
                  <a:pt x="231" y="993"/>
                </a:lnTo>
                <a:lnTo>
                  <a:pt x="231" y="994"/>
                </a:lnTo>
                <a:lnTo>
                  <a:pt x="233" y="995"/>
                </a:lnTo>
                <a:lnTo>
                  <a:pt x="233" y="999"/>
                </a:lnTo>
                <a:lnTo>
                  <a:pt x="231" y="999"/>
                </a:lnTo>
                <a:lnTo>
                  <a:pt x="228" y="1001"/>
                </a:lnTo>
                <a:lnTo>
                  <a:pt x="227" y="1005"/>
                </a:lnTo>
                <a:lnTo>
                  <a:pt x="223" y="1004"/>
                </a:lnTo>
                <a:lnTo>
                  <a:pt x="220" y="998"/>
                </a:lnTo>
                <a:lnTo>
                  <a:pt x="218" y="998"/>
                </a:lnTo>
                <a:lnTo>
                  <a:pt x="217" y="996"/>
                </a:lnTo>
                <a:lnTo>
                  <a:pt x="216" y="993"/>
                </a:lnTo>
                <a:lnTo>
                  <a:pt x="216" y="989"/>
                </a:lnTo>
                <a:lnTo>
                  <a:pt x="215" y="988"/>
                </a:lnTo>
                <a:lnTo>
                  <a:pt x="215" y="986"/>
                </a:lnTo>
                <a:lnTo>
                  <a:pt x="214" y="984"/>
                </a:lnTo>
                <a:lnTo>
                  <a:pt x="213" y="983"/>
                </a:lnTo>
                <a:lnTo>
                  <a:pt x="214" y="979"/>
                </a:lnTo>
                <a:lnTo>
                  <a:pt x="213" y="972"/>
                </a:lnTo>
                <a:lnTo>
                  <a:pt x="214" y="968"/>
                </a:lnTo>
                <a:lnTo>
                  <a:pt x="216" y="960"/>
                </a:lnTo>
                <a:lnTo>
                  <a:pt x="216" y="958"/>
                </a:lnTo>
                <a:lnTo>
                  <a:pt x="217" y="957"/>
                </a:lnTo>
                <a:lnTo>
                  <a:pt x="216" y="953"/>
                </a:lnTo>
                <a:lnTo>
                  <a:pt x="218" y="950"/>
                </a:lnTo>
                <a:lnTo>
                  <a:pt x="218" y="949"/>
                </a:lnTo>
                <a:lnTo>
                  <a:pt x="216" y="946"/>
                </a:lnTo>
                <a:lnTo>
                  <a:pt x="213" y="947"/>
                </a:lnTo>
                <a:lnTo>
                  <a:pt x="213" y="948"/>
                </a:lnTo>
                <a:lnTo>
                  <a:pt x="212" y="948"/>
                </a:lnTo>
                <a:lnTo>
                  <a:pt x="211" y="945"/>
                </a:lnTo>
                <a:lnTo>
                  <a:pt x="209" y="943"/>
                </a:lnTo>
                <a:lnTo>
                  <a:pt x="207" y="940"/>
                </a:lnTo>
                <a:lnTo>
                  <a:pt x="207" y="938"/>
                </a:lnTo>
                <a:lnTo>
                  <a:pt x="209" y="935"/>
                </a:lnTo>
                <a:lnTo>
                  <a:pt x="214" y="933"/>
                </a:lnTo>
                <a:lnTo>
                  <a:pt x="219" y="934"/>
                </a:lnTo>
                <a:lnTo>
                  <a:pt x="220" y="935"/>
                </a:lnTo>
                <a:lnTo>
                  <a:pt x="224" y="935"/>
                </a:lnTo>
                <a:lnTo>
                  <a:pt x="227" y="932"/>
                </a:lnTo>
                <a:lnTo>
                  <a:pt x="227" y="931"/>
                </a:lnTo>
                <a:lnTo>
                  <a:pt x="229" y="930"/>
                </a:lnTo>
                <a:lnTo>
                  <a:pt x="230" y="926"/>
                </a:lnTo>
                <a:lnTo>
                  <a:pt x="230" y="923"/>
                </a:lnTo>
                <a:lnTo>
                  <a:pt x="229" y="921"/>
                </a:lnTo>
                <a:lnTo>
                  <a:pt x="228" y="921"/>
                </a:lnTo>
                <a:lnTo>
                  <a:pt x="225" y="919"/>
                </a:lnTo>
                <a:lnTo>
                  <a:pt x="226" y="919"/>
                </a:lnTo>
                <a:lnTo>
                  <a:pt x="228" y="920"/>
                </a:lnTo>
                <a:lnTo>
                  <a:pt x="230" y="920"/>
                </a:lnTo>
                <a:lnTo>
                  <a:pt x="231" y="915"/>
                </a:lnTo>
                <a:lnTo>
                  <a:pt x="230" y="914"/>
                </a:lnTo>
                <a:lnTo>
                  <a:pt x="231" y="913"/>
                </a:lnTo>
                <a:lnTo>
                  <a:pt x="233" y="911"/>
                </a:lnTo>
                <a:lnTo>
                  <a:pt x="235" y="908"/>
                </a:lnTo>
                <a:lnTo>
                  <a:pt x="235" y="907"/>
                </a:lnTo>
                <a:lnTo>
                  <a:pt x="234" y="905"/>
                </a:lnTo>
                <a:lnTo>
                  <a:pt x="233" y="903"/>
                </a:lnTo>
                <a:lnTo>
                  <a:pt x="232" y="902"/>
                </a:lnTo>
                <a:lnTo>
                  <a:pt x="231" y="900"/>
                </a:lnTo>
                <a:lnTo>
                  <a:pt x="233" y="901"/>
                </a:lnTo>
                <a:lnTo>
                  <a:pt x="234" y="901"/>
                </a:lnTo>
                <a:lnTo>
                  <a:pt x="235" y="900"/>
                </a:lnTo>
                <a:lnTo>
                  <a:pt x="236" y="898"/>
                </a:lnTo>
                <a:lnTo>
                  <a:pt x="237" y="890"/>
                </a:lnTo>
                <a:lnTo>
                  <a:pt x="238" y="889"/>
                </a:lnTo>
                <a:lnTo>
                  <a:pt x="239" y="887"/>
                </a:lnTo>
                <a:lnTo>
                  <a:pt x="240" y="886"/>
                </a:lnTo>
                <a:lnTo>
                  <a:pt x="240" y="885"/>
                </a:lnTo>
                <a:lnTo>
                  <a:pt x="242" y="883"/>
                </a:lnTo>
                <a:lnTo>
                  <a:pt x="243" y="880"/>
                </a:lnTo>
                <a:lnTo>
                  <a:pt x="245" y="878"/>
                </a:lnTo>
                <a:lnTo>
                  <a:pt x="246" y="875"/>
                </a:lnTo>
                <a:lnTo>
                  <a:pt x="244" y="875"/>
                </a:lnTo>
                <a:lnTo>
                  <a:pt x="244" y="878"/>
                </a:lnTo>
                <a:lnTo>
                  <a:pt x="242" y="880"/>
                </a:lnTo>
                <a:lnTo>
                  <a:pt x="241" y="882"/>
                </a:lnTo>
                <a:lnTo>
                  <a:pt x="239" y="883"/>
                </a:lnTo>
                <a:lnTo>
                  <a:pt x="238" y="883"/>
                </a:lnTo>
                <a:lnTo>
                  <a:pt x="239" y="881"/>
                </a:lnTo>
                <a:lnTo>
                  <a:pt x="237" y="872"/>
                </a:lnTo>
                <a:lnTo>
                  <a:pt x="236" y="871"/>
                </a:lnTo>
                <a:lnTo>
                  <a:pt x="233" y="868"/>
                </a:lnTo>
                <a:lnTo>
                  <a:pt x="232" y="866"/>
                </a:lnTo>
                <a:lnTo>
                  <a:pt x="231" y="866"/>
                </a:lnTo>
                <a:lnTo>
                  <a:pt x="231" y="864"/>
                </a:lnTo>
                <a:lnTo>
                  <a:pt x="232" y="862"/>
                </a:lnTo>
                <a:lnTo>
                  <a:pt x="231" y="859"/>
                </a:lnTo>
                <a:lnTo>
                  <a:pt x="225" y="854"/>
                </a:lnTo>
                <a:lnTo>
                  <a:pt x="223" y="854"/>
                </a:lnTo>
                <a:lnTo>
                  <a:pt x="223" y="853"/>
                </a:lnTo>
                <a:lnTo>
                  <a:pt x="224" y="852"/>
                </a:lnTo>
                <a:lnTo>
                  <a:pt x="225" y="849"/>
                </a:lnTo>
                <a:lnTo>
                  <a:pt x="225" y="846"/>
                </a:lnTo>
                <a:lnTo>
                  <a:pt x="224" y="846"/>
                </a:lnTo>
                <a:lnTo>
                  <a:pt x="222" y="846"/>
                </a:lnTo>
                <a:lnTo>
                  <a:pt x="222" y="849"/>
                </a:lnTo>
                <a:lnTo>
                  <a:pt x="221" y="849"/>
                </a:lnTo>
                <a:lnTo>
                  <a:pt x="221" y="850"/>
                </a:lnTo>
                <a:lnTo>
                  <a:pt x="220" y="851"/>
                </a:lnTo>
                <a:lnTo>
                  <a:pt x="220" y="853"/>
                </a:lnTo>
                <a:lnTo>
                  <a:pt x="221" y="854"/>
                </a:lnTo>
                <a:lnTo>
                  <a:pt x="221" y="855"/>
                </a:lnTo>
                <a:lnTo>
                  <a:pt x="222" y="857"/>
                </a:lnTo>
                <a:lnTo>
                  <a:pt x="225" y="859"/>
                </a:lnTo>
                <a:lnTo>
                  <a:pt x="224" y="864"/>
                </a:lnTo>
                <a:lnTo>
                  <a:pt x="224" y="865"/>
                </a:lnTo>
                <a:lnTo>
                  <a:pt x="224" y="865"/>
                </a:lnTo>
                <a:lnTo>
                  <a:pt x="224" y="865"/>
                </a:lnTo>
                <a:lnTo>
                  <a:pt x="225" y="870"/>
                </a:lnTo>
                <a:lnTo>
                  <a:pt x="223" y="873"/>
                </a:lnTo>
                <a:lnTo>
                  <a:pt x="222" y="873"/>
                </a:lnTo>
                <a:lnTo>
                  <a:pt x="222" y="875"/>
                </a:lnTo>
                <a:lnTo>
                  <a:pt x="220" y="876"/>
                </a:lnTo>
                <a:lnTo>
                  <a:pt x="220" y="879"/>
                </a:lnTo>
                <a:lnTo>
                  <a:pt x="219" y="881"/>
                </a:lnTo>
                <a:lnTo>
                  <a:pt x="218" y="882"/>
                </a:lnTo>
                <a:lnTo>
                  <a:pt x="218" y="883"/>
                </a:lnTo>
                <a:lnTo>
                  <a:pt x="216" y="883"/>
                </a:lnTo>
                <a:lnTo>
                  <a:pt x="216" y="884"/>
                </a:lnTo>
                <a:lnTo>
                  <a:pt x="213" y="885"/>
                </a:lnTo>
                <a:lnTo>
                  <a:pt x="212" y="890"/>
                </a:lnTo>
                <a:lnTo>
                  <a:pt x="210" y="890"/>
                </a:lnTo>
                <a:lnTo>
                  <a:pt x="210" y="890"/>
                </a:lnTo>
                <a:lnTo>
                  <a:pt x="209" y="892"/>
                </a:lnTo>
                <a:lnTo>
                  <a:pt x="209" y="893"/>
                </a:lnTo>
                <a:lnTo>
                  <a:pt x="210" y="894"/>
                </a:lnTo>
                <a:lnTo>
                  <a:pt x="211" y="895"/>
                </a:lnTo>
                <a:lnTo>
                  <a:pt x="212" y="895"/>
                </a:lnTo>
                <a:lnTo>
                  <a:pt x="212" y="896"/>
                </a:lnTo>
                <a:lnTo>
                  <a:pt x="211" y="897"/>
                </a:lnTo>
                <a:lnTo>
                  <a:pt x="211" y="899"/>
                </a:lnTo>
                <a:lnTo>
                  <a:pt x="214" y="900"/>
                </a:lnTo>
                <a:lnTo>
                  <a:pt x="215" y="902"/>
                </a:lnTo>
                <a:lnTo>
                  <a:pt x="216" y="904"/>
                </a:lnTo>
                <a:lnTo>
                  <a:pt x="216" y="905"/>
                </a:lnTo>
                <a:lnTo>
                  <a:pt x="214" y="906"/>
                </a:lnTo>
                <a:lnTo>
                  <a:pt x="213" y="912"/>
                </a:lnTo>
                <a:lnTo>
                  <a:pt x="210" y="914"/>
                </a:lnTo>
                <a:lnTo>
                  <a:pt x="209" y="915"/>
                </a:lnTo>
                <a:lnTo>
                  <a:pt x="208" y="915"/>
                </a:lnTo>
                <a:lnTo>
                  <a:pt x="207" y="916"/>
                </a:lnTo>
                <a:lnTo>
                  <a:pt x="203" y="917"/>
                </a:lnTo>
                <a:lnTo>
                  <a:pt x="201" y="917"/>
                </a:lnTo>
                <a:lnTo>
                  <a:pt x="198" y="916"/>
                </a:lnTo>
                <a:lnTo>
                  <a:pt x="195" y="913"/>
                </a:lnTo>
                <a:lnTo>
                  <a:pt x="195" y="911"/>
                </a:lnTo>
                <a:lnTo>
                  <a:pt x="193" y="911"/>
                </a:lnTo>
                <a:lnTo>
                  <a:pt x="192" y="911"/>
                </a:lnTo>
                <a:lnTo>
                  <a:pt x="188" y="916"/>
                </a:lnTo>
                <a:lnTo>
                  <a:pt x="183" y="919"/>
                </a:lnTo>
                <a:lnTo>
                  <a:pt x="177" y="919"/>
                </a:lnTo>
                <a:lnTo>
                  <a:pt x="174" y="918"/>
                </a:lnTo>
                <a:lnTo>
                  <a:pt x="172" y="917"/>
                </a:lnTo>
                <a:lnTo>
                  <a:pt x="171" y="916"/>
                </a:lnTo>
                <a:lnTo>
                  <a:pt x="171" y="915"/>
                </a:lnTo>
                <a:lnTo>
                  <a:pt x="167" y="910"/>
                </a:lnTo>
                <a:lnTo>
                  <a:pt x="166" y="908"/>
                </a:lnTo>
                <a:lnTo>
                  <a:pt x="165" y="907"/>
                </a:lnTo>
                <a:lnTo>
                  <a:pt x="163" y="903"/>
                </a:lnTo>
                <a:lnTo>
                  <a:pt x="160" y="898"/>
                </a:lnTo>
                <a:lnTo>
                  <a:pt x="152" y="883"/>
                </a:lnTo>
                <a:lnTo>
                  <a:pt x="150" y="882"/>
                </a:lnTo>
                <a:lnTo>
                  <a:pt x="147" y="876"/>
                </a:lnTo>
                <a:lnTo>
                  <a:pt x="144" y="872"/>
                </a:lnTo>
                <a:lnTo>
                  <a:pt x="140" y="867"/>
                </a:lnTo>
                <a:lnTo>
                  <a:pt x="139" y="866"/>
                </a:lnTo>
                <a:lnTo>
                  <a:pt x="138" y="864"/>
                </a:lnTo>
                <a:lnTo>
                  <a:pt x="136" y="861"/>
                </a:lnTo>
                <a:lnTo>
                  <a:pt x="134" y="860"/>
                </a:lnTo>
                <a:lnTo>
                  <a:pt x="130" y="854"/>
                </a:lnTo>
                <a:lnTo>
                  <a:pt x="129" y="852"/>
                </a:lnTo>
                <a:lnTo>
                  <a:pt x="128" y="850"/>
                </a:lnTo>
                <a:lnTo>
                  <a:pt x="128" y="846"/>
                </a:lnTo>
                <a:lnTo>
                  <a:pt x="127" y="846"/>
                </a:lnTo>
                <a:lnTo>
                  <a:pt x="126" y="844"/>
                </a:lnTo>
                <a:lnTo>
                  <a:pt x="125" y="843"/>
                </a:lnTo>
                <a:lnTo>
                  <a:pt x="121" y="837"/>
                </a:lnTo>
                <a:lnTo>
                  <a:pt x="119" y="832"/>
                </a:lnTo>
                <a:lnTo>
                  <a:pt x="119" y="829"/>
                </a:lnTo>
                <a:lnTo>
                  <a:pt x="120" y="827"/>
                </a:lnTo>
                <a:lnTo>
                  <a:pt x="119" y="827"/>
                </a:lnTo>
                <a:lnTo>
                  <a:pt x="118" y="825"/>
                </a:lnTo>
                <a:lnTo>
                  <a:pt x="118" y="822"/>
                </a:lnTo>
                <a:lnTo>
                  <a:pt x="118" y="820"/>
                </a:lnTo>
                <a:lnTo>
                  <a:pt x="121" y="818"/>
                </a:lnTo>
                <a:lnTo>
                  <a:pt x="122" y="812"/>
                </a:lnTo>
                <a:lnTo>
                  <a:pt x="121" y="806"/>
                </a:lnTo>
                <a:lnTo>
                  <a:pt x="120" y="806"/>
                </a:lnTo>
                <a:lnTo>
                  <a:pt x="120" y="802"/>
                </a:lnTo>
                <a:lnTo>
                  <a:pt x="118" y="799"/>
                </a:lnTo>
                <a:lnTo>
                  <a:pt x="118" y="795"/>
                </a:lnTo>
                <a:lnTo>
                  <a:pt x="117" y="793"/>
                </a:lnTo>
                <a:lnTo>
                  <a:pt x="116" y="791"/>
                </a:lnTo>
                <a:lnTo>
                  <a:pt x="116" y="787"/>
                </a:lnTo>
                <a:lnTo>
                  <a:pt x="117" y="785"/>
                </a:lnTo>
                <a:lnTo>
                  <a:pt x="118" y="780"/>
                </a:lnTo>
                <a:lnTo>
                  <a:pt x="120" y="777"/>
                </a:lnTo>
                <a:lnTo>
                  <a:pt x="122" y="776"/>
                </a:lnTo>
                <a:lnTo>
                  <a:pt x="124" y="771"/>
                </a:lnTo>
                <a:lnTo>
                  <a:pt x="125" y="771"/>
                </a:lnTo>
                <a:lnTo>
                  <a:pt x="126" y="773"/>
                </a:lnTo>
                <a:lnTo>
                  <a:pt x="125" y="775"/>
                </a:lnTo>
                <a:lnTo>
                  <a:pt x="125" y="779"/>
                </a:lnTo>
                <a:lnTo>
                  <a:pt x="124" y="782"/>
                </a:lnTo>
                <a:lnTo>
                  <a:pt x="126" y="783"/>
                </a:lnTo>
                <a:lnTo>
                  <a:pt x="128" y="785"/>
                </a:lnTo>
                <a:lnTo>
                  <a:pt x="131" y="785"/>
                </a:lnTo>
                <a:lnTo>
                  <a:pt x="135" y="780"/>
                </a:lnTo>
                <a:lnTo>
                  <a:pt x="135" y="780"/>
                </a:lnTo>
                <a:lnTo>
                  <a:pt x="138" y="779"/>
                </a:lnTo>
                <a:lnTo>
                  <a:pt x="138" y="776"/>
                </a:lnTo>
                <a:lnTo>
                  <a:pt x="136" y="776"/>
                </a:lnTo>
                <a:lnTo>
                  <a:pt x="136" y="777"/>
                </a:lnTo>
                <a:lnTo>
                  <a:pt x="136" y="778"/>
                </a:lnTo>
                <a:lnTo>
                  <a:pt x="133" y="780"/>
                </a:lnTo>
                <a:lnTo>
                  <a:pt x="132" y="780"/>
                </a:lnTo>
                <a:lnTo>
                  <a:pt x="132" y="781"/>
                </a:lnTo>
                <a:lnTo>
                  <a:pt x="129" y="781"/>
                </a:lnTo>
                <a:lnTo>
                  <a:pt x="126" y="781"/>
                </a:lnTo>
                <a:lnTo>
                  <a:pt x="126" y="778"/>
                </a:lnTo>
                <a:lnTo>
                  <a:pt x="127" y="777"/>
                </a:lnTo>
                <a:lnTo>
                  <a:pt x="127" y="772"/>
                </a:lnTo>
                <a:lnTo>
                  <a:pt x="126" y="770"/>
                </a:lnTo>
                <a:lnTo>
                  <a:pt x="124" y="768"/>
                </a:lnTo>
                <a:lnTo>
                  <a:pt x="124" y="765"/>
                </a:lnTo>
                <a:lnTo>
                  <a:pt x="126" y="762"/>
                </a:lnTo>
                <a:lnTo>
                  <a:pt x="129" y="761"/>
                </a:lnTo>
                <a:lnTo>
                  <a:pt x="129" y="759"/>
                </a:lnTo>
                <a:lnTo>
                  <a:pt x="130" y="758"/>
                </a:lnTo>
                <a:lnTo>
                  <a:pt x="128" y="758"/>
                </a:lnTo>
                <a:lnTo>
                  <a:pt x="128" y="760"/>
                </a:lnTo>
                <a:lnTo>
                  <a:pt x="124" y="759"/>
                </a:lnTo>
                <a:lnTo>
                  <a:pt x="124" y="759"/>
                </a:lnTo>
                <a:lnTo>
                  <a:pt x="123" y="759"/>
                </a:lnTo>
                <a:lnTo>
                  <a:pt x="123" y="760"/>
                </a:lnTo>
                <a:lnTo>
                  <a:pt x="124" y="761"/>
                </a:lnTo>
                <a:lnTo>
                  <a:pt x="123" y="763"/>
                </a:lnTo>
                <a:lnTo>
                  <a:pt x="124" y="763"/>
                </a:lnTo>
                <a:lnTo>
                  <a:pt x="123" y="765"/>
                </a:lnTo>
                <a:lnTo>
                  <a:pt x="122" y="765"/>
                </a:lnTo>
                <a:lnTo>
                  <a:pt x="120" y="763"/>
                </a:lnTo>
                <a:lnTo>
                  <a:pt x="117" y="763"/>
                </a:lnTo>
                <a:lnTo>
                  <a:pt x="116" y="764"/>
                </a:lnTo>
                <a:lnTo>
                  <a:pt x="115" y="766"/>
                </a:lnTo>
                <a:lnTo>
                  <a:pt x="114" y="766"/>
                </a:lnTo>
                <a:lnTo>
                  <a:pt x="110" y="763"/>
                </a:lnTo>
                <a:lnTo>
                  <a:pt x="110" y="761"/>
                </a:lnTo>
                <a:lnTo>
                  <a:pt x="111" y="759"/>
                </a:lnTo>
                <a:lnTo>
                  <a:pt x="111" y="758"/>
                </a:lnTo>
                <a:lnTo>
                  <a:pt x="110" y="756"/>
                </a:lnTo>
                <a:lnTo>
                  <a:pt x="108" y="756"/>
                </a:lnTo>
                <a:lnTo>
                  <a:pt x="108" y="756"/>
                </a:lnTo>
                <a:lnTo>
                  <a:pt x="109" y="758"/>
                </a:lnTo>
                <a:lnTo>
                  <a:pt x="109" y="759"/>
                </a:lnTo>
                <a:lnTo>
                  <a:pt x="108" y="760"/>
                </a:lnTo>
                <a:lnTo>
                  <a:pt x="108" y="763"/>
                </a:lnTo>
                <a:lnTo>
                  <a:pt x="111" y="766"/>
                </a:lnTo>
                <a:lnTo>
                  <a:pt x="116" y="768"/>
                </a:lnTo>
                <a:lnTo>
                  <a:pt x="119" y="770"/>
                </a:lnTo>
                <a:lnTo>
                  <a:pt x="119" y="774"/>
                </a:lnTo>
                <a:lnTo>
                  <a:pt x="115" y="776"/>
                </a:lnTo>
                <a:lnTo>
                  <a:pt x="112" y="777"/>
                </a:lnTo>
                <a:lnTo>
                  <a:pt x="111" y="775"/>
                </a:lnTo>
                <a:lnTo>
                  <a:pt x="109" y="774"/>
                </a:lnTo>
                <a:lnTo>
                  <a:pt x="107" y="770"/>
                </a:lnTo>
                <a:lnTo>
                  <a:pt x="103" y="766"/>
                </a:lnTo>
                <a:lnTo>
                  <a:pt x="101" y="762"/>
                </a:lnTo>
                <a:lnTo>
                  <a:pt x="98" y="758"/>
                </a:lnTo>
                <a:lnTo>
                  <a:pt x="96" y="754"/>
                </a:lnTo>
                <a:lnTo>
                  <a:pt x="93" y="750"/>
                </a:lnTo>
                <a:lnTo>
                  <a:pt x="91" y="741"/>
                </a:lnTo>
                <a:lnTo>
                  <a:pt x="90" y="741"/>
                </a:lnTo>
                <a:lnTo>
                  <a:pt x="89" y="738"/>
                </a:lnTo>
                <a:lnTo>
                  <a:pt x="86" y="735"/>
                </a:lnTo>
                <a:lnTo>
                  <a:pt x="83" y="728"/>
                </a:lnTo>
                <a:lnTo>
                  <a:pt x="81" y="726"/>
                </a:lnTo>
                <a:lnTo>
                  <a:pt x="80" y="726"/>
                </a:lnTo>
                <a:lnTo>
                  <a:pt x="76" y="720"/>
                </a:lnTo>
                <a:lnTo>
                  <a:pt x="75" y="720"/>
                </a:lnTo>
                <a:lnTo>
                  <a:pt x="72" y="716"/>
                </a:lnTo>
                <a:lnTo>
                  <a:pt x="72" y="715"/>
                </a:lnTo>
                <a:lnTo>
                  <a:pt x="68" y="711"/>
                </a:lnTo>
                <a:lnTo>
                  <a:pt x="68" y="709"/>
                </a:lnTo>
                <a:lnTo>
                  <a:pt x="67" y="709"/>
                </a:lnTo>
                <a:lnTo>
                  <a:pt x="68" y="708"/>
                </a:lnTo>
                <a:lnTo>
                  <a:pt x="67" y="709"/>
                </a:lnTo>
                <a:lnTo>
                  <a:pt x="66" y="708"/>
                </a:lnTo>
                <a:lnTo>
                  <a:pt x="64" y="704"/>
                </a:lnTo>
                <a:lnTo>
                  <a:pt x="59" y="699"/>
                </a:lnTo>
                <a:lnTo>
                  <a:pt x="59" y="697"/>
                </a:lnTo>
                <a:lnTo>
                  <a:pt x="56" y="695"/>
                </a:lnTo>
                <a:lnTo>
                  <a:pt x="55" y="692"/>
                </a:lnTo>
                <a:lnTo>
                  <a:pt x="52" y="689"/>
                </a:lnTo>
                <a:lnTo>
                  <a:pt x="51" y="687"/>
                </a:lnTo>
                <a:lnTo>
                  <a:pt x="47" y="684"/>
                </a:lnTo>
                <a:lnTo>
                  <a:pt x="44" y="680"/>
                </a:lnTo>
                <a:lnTo>
                  <a:pt x="42" y="680"/>
                </a:lnTo>
                <a:lnTo>
                  <a:pt x="41" y="676"/>
                </a:lnTo>
                <a:lnTo>
                  <a:pt x="39" y="674"/>
                </a:lnTo>
                <a:lnTo>
                  <a:pt x="38" y="671"/>
                </a:lnTo>
                <a:lnTo>
                  <a:pt x="37" y="671"/>
                </a:lnTo>
                <a:lnTo>
                  <a:pt x="35" y="668"/>
                </a:lnTo>
                <a:lnTo>
                  <a:pt x="32" y="660"/>
                </a:lnTo>
                <a:lnTo>
                  <a:pt x="28" y="657"/>
                </a:lnTo>
                <a:lnTo>
                  <a:pt x="27" y="653"/>
                </a:lnTo>
                <a:lnTo>
                  <a:pt x="26" y="652"/>
                </a:lnTo>
                <a:lnTo>
                  <a:pt x="25" y="650"/>
                </a:lnTo>
                <a:lnTo>
                  <a:pt x="23" y="649"/>
                </a:lnTo>
                <a:lnTo>
                  <a:pt x="22" y="647"/>
                </a:lnTo>
                <a:lnTo>
                  <a:pt x="18" y="643"/>
                </a:lnTo>
                <a:lnTo>
                  <a:pt x="17" y="643"/>
                </a:lnTo>
                <a:lnTo>
                  <a:pt x="16" y="645"/>
                </a:lnTo>
                <a:lnTo>
                  <a:pt x="13" y="645"/>
                </a:lnTo>
                <a:lnTo>
                  <a:pt x="11" y="643"/>
                </a:lnTo>
                <a:lnTo>
                  <a:pt x="10" y="639"/>
                </a:lnTo>
                <a:lnTo>
                  <a:pt x="8" y="635"/>
                </a:lnTo>
                <a:lnTo>
                  <a:pt x="6" y="632"/>
                </a:lnTo>
                <a:lnTo>
                  <a:pt x="4" y="631"/>
                </a:lnTo>
                <a:lnTo>
                  <a:pt x="2" y="630"/>
                </a:lnTo>
                <a:lnTo>
                  <a:pt x="0" y="621"/>
                </a:lnTo>
                <a:lnTo>
                  <a:pt x="1" y="619"/>
                </a:lnTo>
                <a:lnTo>
                  <a:pt x="2" y="618"/>
                </a:lnTo>
                <a:lnTo>
                  <a:pt x="7" y="617"/>
                </a:lnTo>
                <a:lnTo>
                  <a:pt x="10" y="614"/>
                </a:lnTo>
                <a:lnTo>
                  <a:pt x="13" y="612"/>
                </a:lnTo>
                <a:lnTo>
                  <a:pt x="14" y="613"/>
                </a:lnTo>
                <a:lnTo>
                  <a:pt x="16" y="611"/>
                </a:lnTo>
                <a:lnTo>
                  <a:pt x="17" y="607"/>
                </a:lnTo>
                <a:lnTo>
                  <a:pt x="18" y="607"/>
                </a:lnTo>
                <a:lnTo>
                  <a:pt x="19" y="604"/>
                </a:lnTo>
                <a:lnTo>
                  <a:pt x="19" y="603"/>
                </a:lnTo>
                <a:lnTo>
                  <a:pt x="20" y="596"/>
                </a:lnTo>
                <a:lnTo>
                  <a:pt x="23" y="590"/>
                </a:lnTo>
                <a:lnTo>
                  <a:pt x="23" y="588"/>
                </a:lnTo>
                <a:lnTo>
                  <a:pt x="24" y="588"/>
                </a:lnTo>
                <a:lnTo>
                  <a:pt x="25" y="590"/>
                </a:lnTo>
                <a:lnTo>
                  <a:pt x="27" y="590"/>
                </a:lnTo>
                <a:lnTo>
                  <a:pt x="26" y="588"/>
                </a:lnTo>
                <a:lnTo>
                  <a:pt x="27" y="588"/>
                </a:lnTo>
                <a:lnTo>
                  <a:pt x="28" y="585"/>
                </a:lnTo>
                <a:lnTo>
                  <a:pt x="27" y="581"/>
                </a:lnTo>
                <a:lnTo>
                  <a:pt x="31" y="577"/>
                </a:lnTo>
                <a:lnTo>
                  <a:pt x="31" y="571"/>
                </a:lnTo>
                <a:lnTo>
                  <a:pt x="33" y="570"/>
                </a:lnTo>
                <a:lnTo>
                  <a:pt x="33" y="568"/>
                </a:lnTo>
                <a:lnTo>
                  <a:pt x="32" y="567"/>
                </a:lnTo>
                <a:lnTo>
                  <a:pt x="32" y="564"/>
                </a:lnTo>
                <a:lnTo>
                  <a:pt x="31" y="564"/>
                </a:lnTo>
                <a:lnTo>
                  <a:pt x="32" y="556"/>
                </a:lnTo>
                <a:lnTo>
                  <a:pt x="31" y="552"/>
                </a:lnTo>
                <a:lnTo>
                  <a:pt x="33" y="551"/>
                </a:lnTo>
                <a:lnTo>
                  <a:pt x="34" y="549"/>
                </a:lnTo>
                <a:lnTo>
                  <a:pt x="36" y="544"/>
                </a:lnTo>
                <a:lnTo>
                  <a:pt x="37" y="543"/>
                </a:lnTo>
                <a:lnTo>
                  <a:pt x="37" y="541"/>
                </a:lnTo>
                <a:lnTo>
                  <a:pt x="38" y="541"/>
                </a:lnTo>
                <a:lnTo>
                  <a:pt x="37" y="538"/>
                </a:lnTo>
                <a:lnTo>
                  <a:pt x="38" y="537"/>
                </a:lnTo>
                <a:lnTo>
                  <a:pt x="38" y="535"/>
                </a:lnTo>
                <a:lnTo>
                  <a:pt x="38" y="532"/>
                </a:lnTo>
                <a:lnTo>
                  <a:pt x="38" y="522"/>
                </a:lnTo>
                <a:lnTo>
                  <a:pt x="37" y="519"/>
                </a:lnTo>
                <a:lnTo>
                  <a:pt x="35" y="513"/>
                </a:lnTo>
                <a:lnTo>
                  <a:pt x="35" y="504"/>
                </a:lnTo>
                <a:lnTo>
                  <a:pt x="33" y="497"/>
                </a:lnTo>
                <a:lnTo>
                  <a:pt x="35" y="497"/>
                </a:lnTo>
                <a:lnTo>
                  <a:pt x="36" y="499"/>
                </a:lnTo>
                <a:lnTo>
                  <a:pt x="39" y="500"/>
                </a:lnTo>
                <a:lnTo>
                  <a:pt x="40" y="500"/>
                </a:lnTo>
                <a:lnTo>
                  <a:pt x="39" y="497"/>
                </a:lnTo>
                <a:lnTo>
                  <a:pt x="42" y="494"/>
                </a:lnTo>
                <a:lnTo>
                  <a:pt x="42" y="493"/>
                </a:lnTo>
                <a:lnTo>
                  <a:pt x="43" y="491"/>
                </a:lnTo>
                <a:lnTo>
                  <a:pt x="42" y="488"/>
                </a:lnTo>
                <a:lnTo>
                  <a:pt x="46" y="485"/>
                </a:lnTo>
                <a:lnTo>
                  <a:pt x="47" y="483"/>
                </a:lnTo>
                <a:lnTo>
                  <a:pt x="47" y="482"/>
                </a:lnTo>
                <a:lnTo>
                  <a:pt x="49" y="481"/>
                </a:lnTo>
                <a:lnTo>
                  <a:pt x="49" y="479"/>
                </a:lnTo>
                <a:lnTo>
                  <a:pt x="51" y="478"/>
                </a:lnTo>
                <a:lnTo>
                  <a:pt x="52" y="476"/>
                </a:lnTo>
                <a:lnTo>
                  <a:pt x="54" y="475"/>
                </a:lnTo>
                <a:lnTo>
                  <a:pt x="55" y="472"/>
                </a:lnTo>
                <a:lnTo>
                  <a:pt x="57" y="472"/>
                </a:lnTo>
                <a:lnTo>
                  <a:pt x="59" y="471"/>
                </a:lnTo>
                <a:lnTo>
                  <a:pt x="59" y="469"/>
                </a:lnTo>
                <a:lnTo>
                  <a:pt x="60" y="468"/>
                </a:lnTo>
                <a:lnTo>
                  <a:pt x="61" y="467"/>
                </a:lnTo>
                <a:lnTo>
                  <a:pt x="63" y="465"/>
                </a:lnTo>
                <a:lnTo>
                  <a:pt x="65" y="461"/>
                </a:lnTo>
                <a:lnTo>
                  <a:pt x="67" y="459"/>
                </a:lnTo>
                <a:lnTo>
                  <a:pt x="67" y="457"/>
                </a:lnTo>
                <a:lnTo>
                  <a:pt x="68" y="456"/>
                </a:lnTo>
                <a:lnTo>
                  <a:pt x="68" y="453"/>
                </a:lnTo>
                <a:lnTo>
                  <a:pt x="69" y="450"/>
                </a:lnTo>
                <a:lnTo>
                  <a:pt x="69" y="449"/>
                </a:lnTo>
                <a:lnTo>
                  <a:pt x="70" y="448"/>
                </a:lnTo>
                <a:lnTo>
                  <a:pt x="70" y="446"/>
                </a:lnTo>
                <a:lnTo>
                  <a:pt x="71" y="445"/>
                </a:lnTo>
                <a:lnTo>
                  <a:pt x="71" y="437"/>
                </a:lnTo>
                <a:lnTo>
                  <a:pt x="72" y="438"/>
                </a:lnTo>
                <a:lnTo>
                  <a:pt x="72" y="439"/>
                </a:lnTo>
                <a:lnTo>
                  <a:pt x="75" y="439"/>
                </a:lnTo>
                <a:lnTo>
                  <a:pt x="75" y="438"/>
                </a:lnTo>
                <a:lnTo>
                  <a:pt x="77" y="436"/>
                </a:lnTo>
                <a:lnTo>
                  <a:pt x="79" y="429"/>
                </a:lnTo>
                <a:lnTo>
                  <a:pt x="85" y="426"/>
                </a:lnTo>
                <a:lnTo>
                  <a:pt x="90" y="421"/>
                </a:lnTo>
                <a:lnTo>
                  <a:pt x="90" y="421"/>
                </a:lnTo>
                <a:lnTo>
                  <a:pt x="95" y="418"/>
                </a:lnTo>
                <a:lnTo>
                  <a:pt x="96" y="417"/>
                </a:lnTo>
                <a:lnTo>
                  <a:pt x="97" y="417"/>
                </a:lnTo>
                <a:lnTo>
                  <a:pt x="99" y="414"/>
                </a:lnTo>
                <a:lnTo>
                  <a:pt x="102" y="412"/>
                </a:lnTo>
                <a:lnTo>
                  <a:pt x="102" y="411"/>
                </a:lnTo>
                <a:lnTo>
                  <a:pt x="102" y="411"/>
                </a:lnTo>
                <a:lnTo>
                  <a:pt x="102" y="409"/>
                </a:lnTo>
                <a:lnTo>
                  <a:pt x="106" y="406"/>
                </a:lnTo>
                <a:lnTo>
                  <a:pt x="106" y="405"/>
                </a:lnTo>
                <a:lnTo>
                  <a:pt x="109" y="403"/>
                </a:lnTo>
                <a:lnTo>
                  <a:pt x="111" y="398"/>
                </a:lnTo>
                <a:lnTo>
                  <a:pt x="112" y="396"/>
                </a:lnTo>
                <a:lnTo>
                  <a:pt x="112" y="394"/>
                </a:lnTo>
                <a:lnTo>
                  <a:pt x="113" y="384"/>
                </a:lnTo>
                <a:lnTo>
                  <a:pt x="114" y="383"/>
                </a:lnTo>
                <a:lnTo>
                  <a:pt x="113" y="378"/>
                </a:lnTo>
                <a:lnTo>
                  <a:pt x="114" y="377"/>
                </a:lnTo>
                <a:lnTo>
                  <a:pt x="114" y="377"/>
                </a:lnTo>
                <a:lnTo>
                  <a:pt x="114" y="375"/>
                </a:lnTo>
                <a:lnTo>
                  <a:pt x="113" y="375"/>
                </a:lnTo>
                <a:lnTo>
                  <a:pt x="113" y="373"/>
                </a:lnTo>
                <a:lnTo>
                  <a:pt x="112" y="373"/>
                </a:lnTo>
                <a:lnTo>
                  <a:pt x="111" y="369"/>
                </a:lnTo>
                <a:lnTo>
                  <a:pt x="110" y="367"/>
                </a:lnTo>
                <a:lnTo>
                  <a:pt x="110" y="359"/>
                </a:lnTo>
                <a:lnTo>
                  <a:pt x="112" y="355"/>
                </a:lnTo>
                <a:lnTo>
                  <a:pt x="114" y="348"/>
                </a:lnTo>
                <a:lnTo>
                  <a:pt x="116" y="346"/>
                </a:lnTo>
                <a:lnTo>
                  <a:pt x="117" y="342"/>
                </a:lnTo>
                <a:lnTo>
                  <a:pt x="118" y="341"/>
                </a:lnTo>
                <a:lnTo>
                  <a:pt x="118" y="339"/>
                </a:lnTo>
                <a:lnTo>
                  <a:pt x="120" y="336"/>
                </a:lnTo>
                <a:lnTo>
                  <a:pt x="119" y="335"/>
                </a:lnTo>
                <a:lnTo>
                  <a:pt x="120" y="334"/>
                </a:lnTo>
                <a:lnTo>
                  <a:pt x="122" y="329"/>
                </a:lnTo>
                <a:lnTo>
                  <a:pt x="125" y="323"/>
                </a:lnTo>
                <a:lnTo>
                  <a:pt x="127" y="312"/>
                </a:lnTo>
                <a:lnTo>
                  <a:pt x="128" y="311"/>
                </a:lnTo>
                <a:lnTo>
                  <a:pt x="128" y="307"/>
                </a:lnTo>
                <a:lnTo>
                  <a:pt x="129" y="303"/>
                </a:lnTo>
                <a:lnTo>
                  <a:pt x="130" y="303"/>
                </a:lnTo>
                <a:lnTo>
                  <a:pt x="130" y="301"/>
                </a:lnTo>
                <a:lnTo>
                  <a:pt x="131" y="298"/>
                </a:lnTo>
                <a:lnTo>
                  <a:pt x="134" y="297"/>
                </a:lnTo>
                <a:lnTo>
                  <a:pt x="139" y="291"/>
                </a:lnTo>
                <a:lnTo>
                  <a:pt x="140" y="289"/>
                </a:lnTo>
                <a:lnTo>
                  <a:pt x="141" y="287"/>
                </a:lnTo>
                <a:lnTo>
                  <a:pt x="143" y="283"/>
                </a:lnTo>
                <a:lnTo>
                  <a:pt x="147" y="279"/>
                </a:lnTo>
                <a:lnTo>
                  <a:pt x="147" y="278"/>
                </a:lnTo>
                <a:lnTo>
                  <a:pt x="156" y="272"/>
                </a:lnTo>
                <a:lnTo>
                  <a:pt x="157" y="271"/>
                </a:lnTo>
                <a:lnTo>
                  <a:pt x="158" y="271"/>
                </a:lnTo>
                <a:lnTo>
                  <a:pt x="159" y="270"/>
                </a:lnTo>
                <a:lnTo>
                  <a:pt x="161" y="270"/>
                </a:lnTo>
                <a:lnTo>
                  <a:pt x="165" y="270"/>
                </a:lnTo>
                <a:lnTo>
                  <a:pt x="166" y="271"/>
                </a:lnTo>
                <a:lnTo>
                  <a:pt x="161" y="273"/>
                </a:lnTo>
                <a:lnTo>
                  <a:pt x="161" y="274"/>
                </a:lnTo>
                <a:lnTo>
                  <a:pt x="163" y="274"/>
                </a:lnTo>
                <a:lnTo>
                  <a:pt x="164" y="277"/>
                </a:lnTo>
                <a:lnTo>
                  <a:pt x="172" y="280"/>
                </a:lnTo>
                <a:lnTo>
                  <a:pt x="175" y="279"/>
                </a:lnTo>
                <a:lnTo>
                  <a:pt x="177" y="280"/>
                </a:lnTo>
                <a:lnTo>
                  <a:pt x="178" y="281"/>
                </a:lnTo>
                <a:lnTo>
                  <a:pt x="178" y="281"/>
                </a:lnTo>
                <a:lnTo>
                  <a:pt x="183" y="284"/>
                </a:lnTo>
                <a:lnTo>
                  <a:pt x="185" y="285"/>
                </a:lnTo>
                <a:lnTo>
                  <a:pt x="186" y="285"/>
                </a:lnTo>
                <a:lnTo>
                  <a:pt x="187" y="286"/>
                </a:lnTo>
                <a:lnTo>
                  <a:pt x="186" y="287"/>
                </a:lnTo>
                <a:lnTo>
                  <a:pt x="188" y="289"/>
                </a:lnTo>
                <a:lnTo>
                  <a:pt x="191" y="289"/>
                </a:lnTo>
                <a:lnTo>
                  <a:pt x="192" y="290"/>
                </a:lnTo>
                <a:lnTo>
                  <a:pt x="193" y="291"/>
                </a:lnTo>
                <a:lnTo>
                  <a:pt x="192" y="293"/>
                </a:lnTo>
                <a:lnTo>
                  <a:pt x="193" y="294"/>
                </a:lnTo>
                <a:lnTo>
                  <a:pt x="193" y="295"/>
                </a:lnTo>
                <a:lnTo>
                  <a:pt x="194" y="295"/>
                </a:lnTo>
                <a:lnTo>
                  <a:pt x="195" y="293"/>
                </a:lnTo>
                <a:lnTo>
                  <a:pt x="194" y="291"/>
                </a:lnTo>
                <a:lnTo>
                  <a:pt x="195" y="290"/>
                </a:lnTo>
                <a:lnTo>
                  <a:pt x="194" y="289"/>
                </a:lnTo>
                <a:lnTo>
                  <a:pt x="193" y="285"/>
                </a:lnTo>
                <a:lnTo>
                  <a:pt x="192" y="285"/>
                </a:lnTo>
                <a:lnTo>
                  <a:pt x="192" y="280"/>
                </a:lnTo>
                <a:lnTo>
                  <a:pt x="189" y="279"/>
                </a:lnTo>
                <a:lnTo>
                  <a:pt x="189" y="277"/>
                </a:lnTo>
                <a:lnTo>
                  <a:pt x="190" y="277"/>
                </a:lnTo>
                <a:lnTo>
                  <a:pt x="193" y="276"/>
                </a:lnTo>
                <a:lnTo>
                  <a:pt x="200" y="278"/>
                </a:lnTo>
                <a:lnTo>
                  <a:pt x="201" y="277"/>
                </a:lnTo>
                <a:lnTo>
                  <a:pt x="204" y="276"/>
                </a:lnTo>
                <a:lnTo>
                  <a:pt x="205" y="274"/>
                </a:lnTo>
                <a:lnTo>
                  <a:pt x="206" y="274"/>
                </a:lnTo>
                <a:lnTo>
                  <a:pt x="207" y="272"/>
                </a:lnTo>
                <a:lnTo>
                  <a:pt x="210" y="268"/>
                </a:lnTo>
                <a:lnTo>
                  <a:pt x="211" y="261"/>
                </a:lnTo>
                <a:lnTo>
                  <a:pt x="211" y="260"/>
                </a:lnTo>
                <a:lnTo>
                  <a:pt x="212" y="260"/>
                </a:lnTo>
                <a:lnTo>
                  <a:pt x="212" y="261"/>
                </a:lnTo>
                <a:lnTo>
                  <a:pt x="213" y="262"/>
                </a:lnTo>
                <a:lnTo>
                  <a:pt x="220" y="262"/>
                </a:lnTo>
                <a:lnTo>
                  <a:pt x="221" y="265"/>
                </a:lnTo>
                <a:lnTo>
                  <a:pt x="224" y="267"/>
                </a:lnTo>
                <a:lnTo>
                  <a:pt x="226" y="267"/>
                </a:lnTo>
                <a:lnTo>
                  <a:pt x="226" y="264"/>
                </a:lnTo>
                <a:lnTo>
                  <a:pt x="221" y="263"/>
                </a:lnTo>
                <a:lnTo>
                  <a:pt x="219" y="260"/>
                </a:lnTo>
                <a:lnTo>
                  <a:pt x="213" y="259"/>
                </a:lnTo>
                <a:lnTo>
                  <a:pt x="212" y="258"/>
                </a:lnTo>
                <a:lnTo>
                  <a:pt x="212" y="257"/>
                </a:lnTo>
                <a:lnTo>
                  <a:pt x="211" y="257"/>
                </a:lnTo>
                <a:lnTo>
                  <a:pt x="211" y="258"/>
                </a:lnTo>
                <a:lnTo>
                  <a:pt x="205" y="260"/>
                </a:lnTo>
                <a:lnTo>
                  <a:pt x="203" y="264"/>
                </a:lnTo>
                <a:lnTo>
                  <a:pt x="199" y="267"/>
                </a:lnTo>
                <a:lnTo>
                  <a:pt x="192" y="267"/>
                </a:lnTo>
                <a:lnTo>
                  <a:pt x="191" y="267"/>
                </a:lnTo>
                <a:lnTo>
                  <a:pt x="192" y="266"/>
                </a:lnTo>
                <a:lnTo>
                  <a:pt x="192" y="265"/>
                </a:lnTo>
                <a:lnTo>
                  <a:pt x="190" y="265"/>
                </a:lnTo>
                <a:lnTo>
                  <a:pt x="187" y="265"/>
                </a:lnTo>
                <a:lnTo>
                  <a:pt x="186" y="264"/>
                </a:lnTo>
                <a:lnTo>
                  <a:pt x="184" y="264"/>
                </a:lnTo>
                <a:lnTo>
                  <a:pt x="184" y="261"/>
                </a:lnTo>
                <a:lnTo>
                  <a:pt x="182" y="259"/>
                </a:lnTo>
                <a:lnTo>
                  <a:pt x="182" y="257"/>
                </a:lnTo>
                <a:lnTo>
                  <a:pt x="183" y="249"/>
                </a:lnTo>
                <a:lnTo>
                  <a:pt x="186" y="244"/>
                </a:lnTo>
                <a:lnTo>
                  <a:pt x="189" y="241"/>
                </a:lnTo>
                <a:lnTo>
                  <a:pt x="190" y="239"/>
                </a:lnTo>
                <a:lnTo>
                  <a:pt x="195" y="236"/>
                </a:lnTo>
                <a:lnTo>
                  <a:pt x="200" y="233"/>
                </a:lnTo>
                <a:lnTo>
                  <a:pt x="203" y="233"/>
                </a:lnTo>
                <a:lnTo>
                  <a:pt x="206" y="230"/>
                </a:lnTo>
                <a:lnTo>
                  <a:pt x="207" y="230"/>
                </a:lnTo>
                <a:lnTo>
                  <a:pt x="208" y="229"/>
                </a:lnTo>
                <a:lnTo>
                  <a:pt x="209" y="229"/>
                </a:lnTo>
                <a:lnTo>
                  <a:pt x="215" y="228"/>
                </a:lnTo>
                <a:lnTo>
                  <a:pt x="216" y="226"/>
                </a:lnTo>
                <a:lnTo>
                  <a:pt x="219" y="224"/>
                </a:lnTo>
                <a:lnTo>
                  <a:pt x="220" y="222"/>
                </a:lnTo>
                <a:lnTo>
                  <a:pt x="225" y="222"/>
                </a:lnTo>
                <a:lnTo>
                  <a:pt x="228" y="220"/>
                </a:lnTo>
                <a:lnTo>
                  <a:pt x="235" y="220"/>
                </a:lnTo>
                <a:lnTo>
                  <a:pt x="241" y="222"/>
                </a:lnTo>
                <a:lnTo>
                  <a:pt x="244" y="223"/>
                </a:lnTo>
                <a:lnTo>
                  <a:pt x="246" y="225"/>
                </a:lnTo>
                <a:lnTo>
                  <a:pt x="247" y="228"/>
                </a:lnTo>
                <a:lnTo>
                  <a:pt x="250" y="232"/>
                </a:lnTo>
                <a:lnTo>
                  <a:pt x="251" y="232"/>
                </a:lnTo>
                <a:lnTo>
                  <a:pt x="255" y="233"/>
                </a:lnTo>
                <a:lnTo>
                  <a:pt x="256" y="234"/>
                </a:lnTo>
                <a:lnTo>
                  <a:pt x="260" y="234"/>
                </a:lnTo>
                <a:lnTo>
                  <a:pt x="262" y="236"/>
                </a:lnTo>
                <a:lnTo>
                  <a:pt x="262" y="239"/>
                </a:lnTo>
                <a:lnTo>
                  <a:pt x="263" y="239"/>
                </a:lnTo>
                <a:lnTo>
                  <a:pt x="263" y="239"/>
                </a:lnTo>
                <a:lnTo>
                  <a:pt x="267" y="241"/>
                </a:lnTo>
                <a:lnTo>
                  <a:pt x="269" y="242"/>
                </a:lnTo>
                <a:lnTo>
                  <a:pt x="270" y="242"/>
                </a:lnTo>
                <a:lnTo>
                  <a:pt x="272" y="244"/>
                </a:lnTo>
                <a:lnTo>
                  <a:pt x="279" y="243"/>
                </a:lnTo>
                <a:lnTo>
                  <a:pt x="284" y="245"/>
                </a:lnTo>
                <a:lnTo>
                  <a:pt x="286" y="244"/>
                </a:lnTo>
                <a:lnTo>
                  <a:pt x="290" y="243"/>
                </a:lnTo>
                <a:lnTo>
                  <a:pt x="292" y="240"/>
                </a:lnTo>
                <a:lnTo>
                  <a:pt x="295" y="239"/>
                </a:lnTo>
                <a:lnTo>
                  <a:pt x="300" y="238"/>
                </a:lnTo>
                <a:lnTo>
                  <a:pt x="307" y="234"/>
                </a:lnTo>
                <a:lnTo>
                  <a:pt x="310" y="232"/>
                </a:lnTo>
                <a:lnTo>
                  <a:pt x="311" y="227"/>
                </a:lnTo>
                <a:lnTo>
                  <a:pt x="316" y="228"/>
                </a:lnTo>
                <a:lnTo>
                  <a:pt x="316" y="227"/>
                </a:lnTo>
                <a:lnTo>
                  <a:pt x="317" y="227"/>
                </a:lnTo>
                <a:lnTo>
                  <a:pt x="317" y="227"/>
                </a:lnTo>
                <a:lnTo>
                  <a:pt x="318" y="227"/>
                </a:lnTo>
                <a:lnTo>
                  <a:pt x="320" y="228"/>
                </a:lnTo>
                <a:lnTo>
                  <a:pt x="323" y="228"/>
                </a:lnTo>
                <a:lnTo>
                  <a:pt x="323" y="228"/>
                </a:lnTo>
                <a:lnTo>
                  <a:pt x="330" y="229"/>
                </a:lnTo>
                <a:lnTo>
                  <a:pt x="333" y="227"/>
                </a:lnTo>
                <a:lnTo>
                  <a:pt x="336" y="226"/>
                </a:lnTo>
                <a:lnTo>
                  <a:pt x="335" y="226"/>
                </a:lnTo>
                <a:lnTo>
                  <a:pt x="331" y="228"/>
                </a:lnTo>
                <a:lnTo>
                  <a:pt x="326" y="227"/>
                </a:lnTo>
                <a:lnTo>
                  <a:pt x="324" y="228"/>
                </a:lnTo>
                <a:lnTo>
                  <a:pt x="319" y="223"/>
                </a:lnTo>
                <a:lnTo>
                  <a:pt x="314" y="222"/>
                </a:lnTo>
                <a:lnTo>
                  <a:pt x="312" y="224"/>
                </a:lnTo>
                <a:lnTo>
                  <a:pt x="311" y="223"/>
                </a:lnTo>
                <a:lnTo>
                  <a:pt x="307" y="220"/>
                </a:lnTo>
                <a:lnTo>
                  <a:pt x="305" y="221"/>
                </a:lnTo>
                <a:lnTo>
                  <a:pt x="305" y="222"/>
                </a:lnTo>
                <a:lnTo>
                  <a:pt x="303" y="223"/>
                </a:lnTo>
                <a:lnTo>
                  <a:pt x="302" y="224"/>
                </a:lnTo>
                <a:lnTo>
                  <a:pt x="299" y="225"/>
                </a:lnTo>
                <a:lnTo>
                  <a:pt x="297" y="224"/>
                </a:lnTo>
                <a:lnTo>
                  <a:pt x="297" y="222"/>
                </a:lnTo>
                <a:lnTo>
                  <a:pt x="297" y="221"/>
                </a:lnTo>
                <a:lnTo>
                  <a:pt x="297" y="218"/>
                </a:lnTo>
                <a:lnTo>
                  <a:pt x="298" y="215"/>
                </a:lnTo>
                <a:lnTo>
                  <a:pt x="303" y="212"/>
                </a:lnTo>
                <a:lnTo>
                  <a:pt x="304" y="210"/>
                </a:lnTo>
                <a:lnTo>
                  <a:pt x="307" y="208"/>
                </a:lnTo>
                <a:lnTo>
                  <a:pt x="310" y="203"/>
                </a:lnTo>
                <a:lnTo>
                  <a:pt x="312" y="195"/>
                </a:lnTo>
                <a:lnTo>
                  <a:pt x="315" y="192"/>
                </a:lnTo>
                <a:lnTo>
                  <a:pt x="318" y="192"/>
                </a:lnTo>
                <a:lnTo>
                  <a:pt x="319" y="193"/>
                </a:lnTo>
                <a:lnTo>
                  <a:pt x="320" y="199"/>
                </a:lnTo>
                <a:lnTo>
                  <a:pt x="321" y="200"/>
                </a:lnTo>
                <a:lnTo>
                  <a:pt x="323" y="201"/>
                </a:lnTo>
                <a:lnTo>
                  <a:pt x="322" y="204"/>
                </a:lnTo>
                <a:lnTo>
                  <a:pt x="323" y="206"/>
                </a:lnTo>
                <a:lnTo>
                  <a:pt x="327" y="207"/>
                </a:lnTo>
                <a:lnTo>
                  <a:pt x="334" y="204"/>
                </a:lnTo>
                <a:lnTo>
                  <a:pt x="332" y="204"/>
                </a:lnTo>
                <a:lnTo>
                  <a:pt x="326" y="206"/>
                </a:lnTo>
                <a:lnTo>
                  <a:pt x="325" y="206"/>
                </a:lnTo>
                <a:lnTo>
                  <a:pt x="323" y="205"/>
                </a:lnTo>
                <a:lnTo>
                  <a:pt x="324" y="200"/>
                </a:lnTo>
                <a:lnTo>
                  <a:pt x="323" y="199"/>
                </a:lnTo>
                <a:lnTo>
                  <a:pt x="321" y="198"/>
                </a:lnTo>
                <a:lnTo>
                  <a:pt x="321" y="194"/>
                </a:lnTo>
                <a:lnTo>
                  <a:pt x="321" y="194"/>
                </a:lnTo>
                <a:lnTo>
                  <a:pt x="321" y="192"/>
                </a:lnTo>
                <a:lnTo>
                  <a:pt x="319" y="191"/>
                </a:lnTo>
                <a:lnTo>
                  <a:pt x="321" y="176"/>
                </a:lnTo>
                <a:lnTo>
                  <a:pt x="329" y="162"/>
                </a:lnTo>
                <a:lnTo>
                  <a:pt x="327" y="129"/>
                </a:lnTo>
                <a:lnTo>
                  <a:pt x="337" y="129"/>
                </a:lnTo>
                <a:lnTo>
                  <a:pt x="358" y="140"/>
                </a:lnTo>
                <a:lnTo>
                  <a:pt x="372" y="140"/>
                </a:lnTo>
                <a:lnTo>
                  <a:pt x="384" y="112"/>
                </a:lnTo>
                <a:lnTo>
                  <a:pt x="408" y="102"/>
                </a:lnTo>
                <a:lnTo>
                  <a:pt x="416" y="83"/>
                </a:lnTo>
                <a:lnTo>
                  <a:pt x="435" y="67"/>
                </a:lnTo>
                <a:lnTo>
                  <a:pt x="443" y="48"/>
                </a:lnTo>
                <a:lnTo>
                  <a:pt x="470" y="42"/>
                </a:lnTo>
                <a:lnTo>
                  <a:pt x="483" y="35"/>
                </a:lnTo>
                <a:lnTo>
                  <a:pt x="509" y="14"/>
                </a:lnTo>
                <a:lnTo>
                  <a:pt x="516" y="0"/>
                </a:lnTo>
                <a:lnTo>
                  <a:pt x="516" y="0"/>
                </a:lnTo>
                <a:close/>
              </a:path>
            </a:pathLst>
          </a:custGeom>
          <a:noFill/>
          <a:ln cap="flat" cmpd="sng" w="9525">
            <a:solidFill>
              <a:srgbClr val="FEFEF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9" name="Google Shape;679;p88"/>
          <p:cNvSpPr/>
          <p:nvPr/>
        </p:nvSpPr>
        <p:spPr>
          <a:xfrm>
            <a:off x="5108971" y="3230166"/>
            <a:ext cx="1450951" cy="706041"/>
          </a:xfrm>
          <a:custGeom>
            <a:rect b="b" l="l" r="r" t="t"/>
            <a:pathLst>
              <a:path extrusionOk="0" h="1250" w="2395">
                <a:moveTo>
                  <a:pt x="2395" y="0"/>
                </a:moveTo>
                <a:lnTo>
                  <a:pt x="2395" y="0"/>
                </a:lnTo>
                <a:lnTo>
                  <a:pt x="0" y="1250"/>
                </a:lnTo>
              </a:path>
            </a:pathLst>
          </a:custGeom>
          <a:noFill/>
          <a:ln cap="flat" cmpd="sng" w="33325">
            <a:solidFill>
              <a:srgbClr val="3E4F62"/>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0" name="Google Shape;680;p88"/>
          <p:cNvSpPr/>
          <p:nvPr/>
        </p:nvSpPr>
        <p:spPr>
          <a:xfrm>
            <a:off x="2819494" y="2670581"/>
            <a:ext cx="1423897" cy="856051"/>
          </a:xfrm>
          <a:custGeom>
            <a:rect b="b" l="l" r="r" t="t"/>
            <a:pathLst>
              <a:path extrusionOk="0" h="1337" w="2109">
                <a:moveTo>
                  <a:pt x="0" y="0"/>
                </a:moveTo>
                <a:lnTo>
                  <a:pt x="0" y="0"/>
                </a:lnTo>
                <a:lnTo>
                  <a:pt x="2109" y="1337"/>
                </a:lnTo>
              </a:path>
            </a:pathLst>
          </a:custGeom>
          <a:noFill/>
          <a:ln cap="flat" cmpd="sng" w="33325">
            <a:solidFill>
              <a:srgbClr val="36A698"/>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1" name="Google Shape;681;p88"/>
          <p:cNvSpPr/>
          <p:nvPr/>
        </p:nvSpPr>
        <p:spPr>
          <a:xfrm>
            <a:off x="2874169" y="4065985"/>
            <a:ext cx="1290636" cy="214312"/>
          </a:xfrm>
          <a:custGeom>
            <a:rect b="b" l="l" r="r" t="t"/>
            <a:pathLst>
              <a:path extrusionOk="0" h="358" w="2161">
                <a:moveTo>
                  <a:pt x="0" y="0"/>
                </a:moveTo>
                <a:lnTo>
                  <a:pt x="0" y="0"/>
                </a:lnTo>
                <a:lnTo>
                  <a:pt x="2161" y="358"/>
                </a:lnTo>
              </a:path>
            </a:pathLst>
          </a:custGeom>
          <a:noFill/>
          <a:ln cap="flat" cmpd="sng" w="33325">
            <a:solidFill>
              <a:srgbClr val="3E4F62"/>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2" name="Google Shape;682;p88"/>
          <p:cNvSpPr/>
          <p:nvPr/>
        </p:nvSpPr>
        <p:spPr>
          <a:xfrm>
            <a:off x="5168504" y="4482703"/>
            <a:ext cx="1366840" cy="331288"/>
          </a:xfrm>
          <a:custGeom>
            <a:rect b="b" l="l" r="r" t="t"/>
            <a:pathLst>
              <a:path extrusionOk="0" h="369" w="2315">
                <a:moveTo>
                  <a:pt x="2315" y="369"/>
                </a:moveTo>
                <a:lnTo>
                  <a:pt x="2315" y="369"/>
                </a:lnTo>
                <a:lnTo>
                  <a:pt x="0" y="0"/>
                </a:lnTo>
              </a:path>
            </a:pathLst>
          </a:custGeom>
          <a:noFill/>
          <a:ln cap="flat" cmpd="sng" w="33325">
            <a:solidFill>
              <a:srgbClr val="296ABB"/>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3" name="Google Shape;683;p88"/>
          <p:cNvSpPr/>
          <p:nvPr/>
        </p:nvSpPr>
        <p:spPr>
          <a:xfrm>
            <a:off x="4698206" y="1690688"/>
            <a:ext cx="317897" cy="733427"/>
          </a:xfrm>
          <a:custGeom>
            <a:rect b="b" l="l" r="r" t="t"/>
            <a:pathLst>
              <a:path extrusionOk="0" h="1226" w="534">
                <a:moveTo>
                  <a:pt x="534" y="0"/>
                </a:moveTo>
                <a:lnTo>
                  <a:pt x="534" y="0"/>
                </a:lnTo>
                <a:lnTo>
                  <a:pt x="0" y="1226"/>
                </a:lnTo>
              </a:path>
            </a:pathLst>
          </a:custGeom>
          <a:noFill/>
          <a:ln cap="flat" cmpd="sng" w="33325">
            <a:solidFill>
              <a:srgbClr val="3E4F62"/>
            </a:solidFill>
            <a:prstDash val="solid"/>
            <a:miter lim="800000"/>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4" name="Google Shape;684;p88"/>
          <p:cNvSpPr/>
          <p:nvPr/>
        </p:nvSpPr>
        <p:spPr>
          <a:xfrm>
            <a:off x="1208419" y="4730597"/>
            <a:ext cx="37200" cy="196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300"/>
              <a:buFont typeface="Arial"/>
              <a:buNone/>
            </a:pPr>
            <a:r>
              <a:rPr b="1" i="0" lang="en-GB" sz="13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pic>
        <p:nvPicPr>
          <p:cNvPr id="685" name="Google Shape;685;p88"/>
          <p:cNvPicPr preferRelativeResize="0"/>
          <p:nvPr/>
        </p:nvPicPr>
        <p:blipFill rotWithShape="1">
          <a:blip r:embed="rId3">
            <a:alphaModFix/>
          </a:blip>
          <a:srcRect b="0" l="0" r="0" t="0"/>
          <a:stretch/>
        </p:blipFill>
        <p:spPr>
          <a:xfrm>
            <a:off x="8165306" y="41672"/>
            <a:ext cx="913209" cy="395288"/>
          </a:xfrm>
          <a:prstGeom prst="rect">
            <a:avLst/>
          </a:prstGeom>
          <a:noFill/>
          <a:ln>
            <a:noFill/>
          </a:ln>
        </p:spPr>
      </p:pic>
      <p:sp>
        <p:nvSpPr>
          <p:cNvPr id="686" name="Google Shape;686;p88"/>
          <p:cNvSpPr/>
          <p:nvPr/>
        </p:nvSpPr>
        <p:spPr>
          <a:xfrm>
            <a:off x="424975" y="553350"/>
            <a:ext cx="2520620" cy="1388549"/>
          </a:xfrm>
          <a:custGeom>
            <a:rect b="b" l="l" r="r" t="t"/>
            <a:pathLst>
              <a:path extrusionOk="0" h="1461" w="4419">
                <a:moveTo>
                  <a:pt x="0" y="1461"/>
                </a:moveTo>
                <a:lnTo>
                  <a:pt x="0" y="1461"/>
                </a:lnTo>
                <a:lnTo>
                  <a:pt x="4419" y="1461"/>
                </a:lnTo>
                <a:lnTo>
                  <a:pt x="4419" y="0"/>
                </a:lnTo>
                <a:lnTo>
                  <a:pt x="0" y="0"/>
                </a:lnTo>
                <a:lnTo>
                  <a:pt x="0" y="1461"/>
                </a:lnTo>
                <a:close/>
              </a:path>
            </a:pathLst>
          </a:custGeom>
          <a:solidFill>
            <a:srgbClr val="296ABB"/>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
        <p:nvSpPr>
          <p:cNvPr id="687" name="Google Shape;687;p88"/>
          <p:cNvSpPr/>
          <p:nvPr/>
        </p:nvSpPr>
        <p:spPr>
          <a:xfrm>
            <a:off x="553350" y="133848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88" name="Google Shape;688;p88"/>
          <p:cNvPicPr preferRelativeResize="0"/>
          <p:nvPr/>
        </p:nvPicPr>
        <p:blipFill rotWithShape="1">
          <a:blip r:embed="rId4">
            <a:alphaModFix/>
          </a:blip>
          <a:srcRect b="0" l="0" r="0" t="0"/>
          <a:stretch/>
        </p:blipFill>
        <p:spPr>
          <a:xfrm>
            <a:off x="634358" y="1437713"/>
            <a:ext cx="243000" cy="206550"/>
          </a:xfrm>
          <a:prstGeom prst="rect">
            <a:avLst/>
          </a:prstGeom>
          <a:noFill/>
          <a:ln>
            <a:noFill/>
          </a:ln>
        </p:spPr>
      </p:pic>
      <p:sp>
        <p:nvSpPr>
          <p:cNvPr id="689" name="Google Shape;689;p88"/>
          <p:cNvSpPr txBox="1"/>
          <p:nvPr/>
        </p:nvSpPr>
        <p:spPr>
          <a:xfrm>
            <a:off x="977925" y="1357622"/>
            <a:ext cx="756000" cy="3669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Digital transformation of heart failure pathway</a:t>
            </a:r>
            <a:endParaRPr i="0" sz="700" u="none" cap="none" strike="noStrike">
              <a:solidFill>
                <a:srgbClr val="000000"/>
              </a:solidFill>
            </a:endParaRPr>
          </a:p>
        </p:txBody>
      </p:sp>
      <p:sp>
        <p:nvSpPr>
          <p:cNvPr id="690" name="Google Shape;690;p88"/>
          <p:cNvSpPr/>
          <p:nvPr/>
        </p:nvSpPr>
        <p:spPr>
          <a:xfrm>
            <a:off x="553350" y="82413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1" name="Google Shape;691;p88"/>
          <p:cNvSpPr txBox="1"/>
          <p:nvPr/>
        </p:nvSpPr>
        <p:spPr>
          <a:xfrm>
            <a:off x="977925" y="807366"/>
            <a:ext cx="756000" cy="4524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Extending and integrating remote care in care homes</a:t>
            </a:r>
            <a:endParaRPr i="0" sz="700" u="none" cap="none" strike="noStrike">
              <a:solidFill>
                <a:srgbClr val="000000"/>
              </a:solidFill>
            </a:endParaRPr>
          </a:p>
        </p:txBody>
      </p:sp>
      <p:pic>
        <p:nvPicPr>
          <p:cNvPr id="692" name="Google Shape;692;p88"/>
          <p:cNvPicPr preferRelativeResize="0"/>
          <p:nvPr/>
        </p:nvPicPr>
        <p:blipFill rotWithShape="1">
          <a:blip r:embed="rId5">
            <a:alphaModFix/>
          </a:blip>
          <a:srcRect b="0" l="0" r="0" t="0"/>
          <a:stretch/>
        </p:blipFill>
        <p:spPr>
          <a:xfrm>
            <a:off x="680269" y="878781"/>
            <a:ext cx="218700" cy="295707"/>
          </a:xfrm>
          <a:prstGeom prst="rect">
            <a:avLst/>
          </a:prstGeom>
          <a:noFill/>
          <a:ln>
            <a:noFill/>
          </a:ln>
        </p:spPr>
      </p:pic>
      <p:sp>
        <p:nvSpPr>
          <p:cNvPr id="693" name="Google Shape;693;p88"/>
          <p:cNvSpPr/>
          <p:nvPr/>
        </p:nvSpPr>
        <p:spPr>
          <a:xfrm>
            <a:off x="1753500" y="133848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4" name="Google Shape;694;p88"/>
          <p:cNvSpPr txBox="1"/>
          <p:nvPr/>
        </p:nvSpPr>
        <p:spPr>
          <a:xfrm>
            <a:off x="2165813" y="1340102"/>
            <a:ext cx="756000" cy="3312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of vulnerable patients</a:t>
            </a:r>
            <a:endParaRPr i="0" sz="700" u="none" cap="none" strike="noStrike">
              <a:solidFill>
                <a:srgbClr val="000000"/>
              </a:solidFill>
            </a:endParaRPr>
          </a:p>
        </p:txBody>
      </p:sp>
      <p:sp>
        <p:nvSpPr>
          <p:cNvPr id="695" name="Google Shape;695;p88"/>
          <p:cNvSpPr/>
          <p:nvPr/>
        </p:nvSpPr>
        <p:spPr>
          <a:xfrm>
            <a:off x="1753500" y="82413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6" name="Google Shape;696;p88"/>
          <p:cNvSpPr txBox="1"/>
          <p:nvPr/>
        </p:nvSpPr>
        <p:spPr>
          <a:xfrm>
            <a:off x="2169253" y="766978"/>
            <a:ext cx="756000" cy="5334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COVID-19 tracker and outbreak management tool</a:t>
            </a:r>
            <a:endParaRPr i="0" sz="700" u="none" cap="none" strike="noStrike">
              <a:solidFill>
                <a:srgbClr val="000000"/>
              </a:solidFill>
            </a:endParaRPr>
          </a:p>
        </p:txBody>
      </p:sp>
      <p:pic>
        <p:nvPicPr>
          <p:cNvPr id="697" name="Google Shape;697;p88"/>
          <p:cNvPicPr preferRelativeResize="0"/>
          <p:nvPr/>
        </p:nvPicPr>
        <p:blipFill rotWithShape="1">
          <a:blip r:embed="rId6">
            <a:alphaModFix/>
          </a:blip>
          <a:srcRect b="0" l="0" r="0" t="0"/>
          <a:stretch/>
        </p:blipFill>
        <p:spPr>
          <a:xfrm>
            <a:off x="1820951" y="1421411"/>
            <a:ext cx="253800" cy="239158"/>
          </a:xfrm>
          <a:prstGeom prst="rect">
            <a:avLst/>
          </a:prstGeom>
          <a:noFill/>
          <a:ln>
            <a:noFill/>
          </a:ln>
        </p:spPr>
      </p:pic>
      <p:pic>
        <p:nvPicPr>
          <p:cNvPr id="698" name="Google Shape;698;p88"/>
          <p:cNvPicPr preferRelativeResize="0"/>
          <p:nvPr/>
        </p:nvPicPr>
        <p:blipFill rotWithShape="1">
          <a:blip r:embed="rId7">
            <a:alphaModFix/>
          </a:blip>
          <a:srcRect b="0" l="0" r="0" t="0"/>
          <a:stretch/>
        </p:blipFill>
        <p:spPr>
          <a:xfrm>
            <a:off x="1830862" y="897028"/>
            <a:ext cx="259200" cy="259200"/>
          </a:xfrm>
          <a:prstGeom prst="rect">
            <a:avLst/>
          </a:prstGeom>
          <a:noFill/>
          <a:ln>
            <a:noFill/>
          </a:ln>
        </p:spPr>
      </p:pic>
      <p:sp>
        <p:nvSpPr>
          <p:cNvPr id="699" name="Google Shape;699;p88"/>
          <p:cNvSpPr txBox="1"/>
          <p:nvPr/>
        </p:nvSpPr>
        <p:spPr>
          <a:xfrm>
            <a:off x="484969" y="583781"/>
            <a:ext cx="2463600" cy="242700"/>
          </a:xfrm>
          <a:prstGeom prst="rect">
            <a:avLst/>
          </a:prstGeom>
          <a:noFill/>
          <a:ln>
            <a:noFill/>
          </a:ln>
        </p:spPr>
        <p:txBody>
          <a:bodyPr anchorCtr="0" anchor="t" bIns="13500" lIns="68575" spcFirstLastPara="1" rIns="68575" wrap="square" tIns="13500">
            <a:spAutoFit/>
          </a:bodyPr>
          <a:lstStyle/>
          <a:p>
            <a:pPr indent="0" lvl="0" marL="0" rtl="0" algn="l">
              <a:spcBef>
                <a:spcPts val="0"/>
              </a:spcBef>
              <a:spcAft>
                <a:spcPts val="0"/>
              </a:spcAft>
              <a:buNone/>
            </a:pPr>
            <a:r>
              <a:rPr b="1" lang="en-GB" sz="1400">
                <a:solidFill>
                  <a:srgbClr val="FFFFFF"/>
                </a:solidFill>
              </a:rPr>
              <a:t>North West</a:t>
            </a:r>
            <a:endParaRPr b="1" sz="1400">
              <a:solidFill>
                <a:srgbClr val="FFFFFF"/>
              </a:solidFill>
            </a:endParaRPr>
          </a:p>
        </p:txBody>
      </p:sp>
      <p:sp>
        <p:nvSpPr>
          <p:cNvPr id="700" name="Google Shape;700;p88"/>
          <p:cNvSpPr/>
          <p:nvPr/>
        </p:nvSpPr>
        <p:spPr>
          <a:xfrm>
            <a:off x="3315600" y="141468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1" name="Google Shape;701;p88"/>
          <p:cNvSpPr txBox="1"/>
          <p:nvPr/>
        </p:nvSpPr>
        <p:spPr>
          <a:xfrm>
            <a:off x="3740175" y="1495273"/>
            <a:ext cx="756000" cy="2874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Paediatric virtual wards</a:t>
            </a:r>
            <a:endParaRPr i="0" sz="700" u="none" cap="none" strike="noStrike">
              <a:solidFill>
                <a:srgbClr val="000000"/>
              </a:solidFill>
            </a:endParaRPr>
          </a:p>
        </p:txBody>
      </p:sp>
      <p:sp>
        <p:nvSpPr>
          <p:cNvPr id="702" name="Google Shape;702;p88"/>
          <p:cNvSpPr/>
          <p:nvPr/>
        </p:nvSpPr>
        <p:spPr>
          <a:xfrm>
            <a:off x="3315600" y="82413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3" name="Google Shape;703;p88"/>
          <p:cNvSpPr txBox="1"/>
          <p:nvPr/>
        </p:nvSpPr>
        <p:spPr>
          <a:xfrm>
            <a:off x="3775850" y="815225"/>
            <a:ext cx="993900" cy="4812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Cardiology virtual wards, and ECGs recorded at home for people with Severe Mental Illness</a:t>
            </a:r>
            <a:endParaRPr i="0" sz="700" u="none" cap="none" strike="noStrike">
              <a:solidFill>
                <a:srgbClr val="000000"/>
              </a:solidFill>
            </a:endParaRPr>
          </a:p>
        </p:txBody>
      </p:sp>
      <p:sp>
        <p:nvSpPr>
          <p:cNvPr id="704" name="Google Shape;704;p88"/>
          <p:cNvSpPr/>
          <p:nvPr/>
        </p:nvSpPr>
        <p:spPr>
          <a:xfrm>
            <a:off x="4820550" y="141468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5" name="Google Shape;705;p88"/>
          <p:cNvSpPr txBox="1"/>
          <p:nvPr/>
        </p:nvSpPr>
        <p:spPr>
          <a:xfrm>
            <a:off x="5232863" y="1486791"/>
            <a:ext cx="756000" cy="2607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Complex needs virtual wards</a:t>
            </a:r>
            <a:endParaRPr i="0" sz="700" u="none" cap="none" strike="noStrike">
              <a:solidFill>
                <a:srgbClr val="000000"/>
              </a:solidFill>
            </a:endParaRPr>
          </a:p>
        </p:txBody>
      </p:sp>
      <p:sp>
        <p:nvSpPr>
          <p:cNvPr id="706" name="Google Shape;706;p88"/>
          <p:cNvSpPr/>
          <p:nvPr/>
        </p:nvSpPr>
        <p:spPr>
          <a:xfrm>
            <a:off x="4820550" y="82413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7" name="Google Shape;707;p88"/>
          <p:cNvSpPr txBox="1"/>
          <p:nvPr/>
        </p:nvSpPr>
        <p:spPr>
          <a:xfrm>
            <a:off x="5232863" y="893334"/>
            <a:ext cx="756000" cy="2607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in care homes</a:t>
            </a:r>
            <a:endParaRPr i="0" sz="700" u="none" cap="none" strike="noStrike">
              <a:solidFill>
                <a:srgbClr val="000000"/>
              </a:solidFill>
            </a:endParaRPr>
          </a:p>
        </p:txBody>
      </p:sp>
      <p:sp>
        <p:nvSpPr>
          <p:cNvPr id="708" name="Google Shape;708;p88"/>
          <p:cNvSpPr txBox="1"/>
          <p:nvPr/>
        </p:nvSpPr>
        <p:spPr>
          <a:xfrm>
            <a:off x="3247219" y="583781"/>
            <a:ext cx="2463600" cy="242700"/>
          </a:xfrm>
          <a:prstGeom prst="rect">
            <a:avLst/>
          </a:prstGeom>
          <a:noFill/>
          <a:ln>
            <a:noFill/>
          </a:ln>
        </p:spPr>
        <p:txBody>
          <a:bodyPr anchorCtr="0" anchor="t" bIns="13500" lIns="68575" spcFirstLastPara="1" rIns="68575" wrap="square" tIns="13500">
            <a:spAutoFit/>
          </a:bodyPr>
          <a:lstStyle/>
          <a:p>
            <a:pPr indent="0" lvl="0" marL="0" rtl="0" algn="l">
              <a:spcBef>
                <a:spcPts val="0"/>
              </a:spcBef>
              <a:spcAft>
                <a:spcPts val="0"/>
              </a:spcAft>
              <a:buNone/>
            </a:pPr>
            <a:r>
              <a:rPr b="1" lang="en-GB" sz="1400">
                <a:solidFill>
                  <a:srgbClr val="FFFFFF"/>
                </a:solidFill>
              </a:rPr>
              <a:t>North East &amp; Yorkshire</a:t>
            </a:r>
            <a:endParaRPr b="1" sz="1400">
              <a:solidFill>
                <a:srgbClr val="FFFFFF"/>
              </a:solidFill>
            </a:endParaRPr>
          </a:p>
        </p:txBody>
      </p:sp>
      <p:pic>
        <p:nvPicPr>
          <p:cNvPr id="709" name="Google Shape;709;p88"/>
          <p:cNvPicPr preferRelativeResize="0"/>
          <p:nvPr/>
        </p:nvPicPr>
        <p:blipFill rotWithShape="1">
          <a:blip r:embed="rId8">
            <a:alphaModFix/>
          </a:blip>
          <a:srcRect b="0" l="0" r="0" t="0"/>
          <a:stretch/>
        </p:blipFill>
        <p:spPr>
          <a:xfrm>
            <a:off x="3387884" y="908265"/>
            <a:ext cx="272701" cy="230935"/>
          </a:xfrm>
          <a:prstGeom prst="rect">
            <a:avLst/>
          </a:prstGeom>
          <a:noFill/>
          <a:ln>
            <a:noFill/>
          </a:ln>
        </p:spPr>
      </p:pic>
      <p:pic>
        <p:nvPicPr>
          <p:cNvPr id="710" name="Google Shape;710;p88"/>
          <p:cNvPicPr preferRelativeResize="0"/>
          <p:nvPr/>
        </p:nvPicPr>
        <p:blipFill rotWithShape="1">
          <a:blip r:embed="rId9">
            <a:alphaModFix/>
          </a:blip>
          <a:srcRect b="0" l="0" r="0" t="0"/>
          <a:stretch/>
        </p:blipFill>
        <p:spPr>
          <a:xfrm>
            <a:off x="3393288" y="1486240"/>
            <a:ext cx="261900" cy="261900"/>
          </a:xfrm>
          <a:prstGeom prst="rect">
            <a:avLst/>
          </a:prstGeom>
          <a:noFill/>
          <a:ln>
            <a:noFill/>
          </a:ln>
        </p:spPr>
      </p:pic>
      <p:grpSp>
        <p:nvGrpSpPr>
          <p:cNvPr id="711" name="Google Shape;711;p88"/>
          <p:cNvGrpSpPr/>
          <p:nvPr/>
        </p:nvGrpSpPr>
        <p:grpSpPr>
          <a:xfrm>
            <a:off x="4880378" y="893616"/>
            <a:ext cx="272702" cy="270248"/>
            <a:chOff x="7591950" y="497405"/>
            <a:chExt cx="401033" cy="395793"/>
          </a:xfrm>
        </p:grpSpPr>
        <p:pic>
          <p:nvPicPr>
            <p:cNvPr id="712" name="Google Shape;712;p88"/>
            <p:cNvPicPr preferRelativeResize="0"/>
            <p:nvPr/>
          </p:nvPicPr>
          <p:blipFill rotWithShape="1">
            <a:blip r:embed="rId10">
              <a:alphaModFix/>
            </a:blip>
            <a:srcRect b="0" l="0" r="0" t="0"/>
            <a:stretch/>
          </p:blipFill>
          <p:spPr>
            <a:xfrm>
              <a:off x="7618583" y="497405"/>
              <a:ext cx="374400" cy="361263"/>
            </a:xfrm>
            <a:prstGeom prst="rect">
              <a:avLst/>
            </a:prstGeom>
            <a:noFill/>
            <a:ln>
              <a:noFill/>
            </a:ln>
          </p:spPr>
        </p:pic>
        <p:pic>
          <p:nvPicPr>
            <p:cNvPr id="713" name="Google Shape;713;p88"/>
            <p:cNvPicPr preferRelativeResize="0"/>
            <p:nvPr/>
          </p:nvPicPr>
          <p:blipFill rotWithShape="1">
            <a:blip r:embed="rId11">
              <a:alphaModFix/>
            </a:blip>
            <a:srcRect b="0" l="0" r="20741" t="61021"/>
            <a:stretch/>
          </p:blipFill>
          <p:spPr>
            <a:xfrm>
              <a:off x="7591950" y="737175"/>
              <a:ext cx="334800" cy="156024"/>
            </a:xfrm>
            <a:prstGeom prst="rect">
              <a:avLst/>
            </a:prstGeom>
            <a:noFill/>
            <a:ln>
              <a:noFill/>
            </a:ln>
          </p:spPr>
        </p:pic>
      </p:grpSp>
      <p:pic>
        <p:nvPicPr>
          <p:cNvPr id="714" name="Google Shape;714;p88"/>
          <p:cNvPicPr preferRelativeResize="0"/>
          <p:nvPr/>
        </p:nvPicPr>
        <p:blipFill rotWithShape="1">
          <a:blip r:embed="rId12">
            <a:alphaModFix/>
          </a:blip>
          <a:srcRect b="0" l="0" r="0" t="0"/>
          <a:stretch/>
        </p:blipFill>
        <p:spPr>
          <a:xfrm>
            <a:off x="4875177" y="1524742"/>
            <a:ext cx="283501" cy="184892"/>
          </a:xfrm>
          <a:prstGeom prst="rect">
            <a:avLst/>
          </a:prstGeom>
          <a:noFill/>
          <a:ln>
            <a:noFill/>
          </a:ln>
        </p:spPr>
      </p:pic>
      <p:sp>
        <p:nvSpPr>
          <p:cNvPr id="715" name="Google Shape;715;p88"/>
          <p:cNvSpPr/>
          <p:nvPr/>
        </p:nvSpPr>
        <p:spPr>
          <a:xfrm>
            <a:off x="6399431" y="1336003"/>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6" name="Google Shape;716;p88"/>
          <p:cNvSpPr txBox="1"/>
          <p:nvPr/>
        </p:nvSpPr>
        <p:spPr>
          <a:xfrm>
            <a:off x="6824006" y="1355138"/>
            <a:ext cx="756000" cy="3669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Outpatient transformation</a:t>
            </a:r>
            <a:endParaRPr i="0" sz="700" u="none" cap="none" strike="noStrike">
              <a:solidFill>
                <a:srgbClr val="000000"/>
              </a:solidFill>
            </a:endParaRPr>
          </a:p>
        </p:txBody>
      </p:sp>
      <p:sp>
        <p:nvSpPr>
          <p:cNvPr id="717" name="Google Shape;717;p88"/>
          <p:cNvSpPr/>
          <p:nvPr/>
        </p:nvSpPr>
        <p:spPr>
          <a:xfrm>
            <a:off x="6399431" y="821653"/>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8" name="Google Shape;718;p88"/>
          <p:cNvSpPr txBox="1"/>
          <p:nvPr/>
        </p:nvSpPr>
        <p:spPr>
          <a:xfrm>
            <a:off x="6823997" y="888938"/>
            <a:ext cx="756000" cy="2646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care for the most vulnerable</a:t>
            </a:r>
            <a:endParaRPr i="0" sz="700" u="none" cap="none" strike="noStrike">
              <a:solidFill>
                <a:srgbClr val="000000"/>
              </a:solidFill>
            </a:endParaRPr>
          </a:p>
        </p:txBody>
      </p:sp>
      <p:sp>
        <p:nvSpPr>
          <p:cNvPr id="719" name="Google Shape;719;p88"/>
          <p:cNvSpPr/>
          <p:nvPr/>
        </p:nvSpPr>
        <p:spPr>
          <a:xfrm>
            <a:off x="7599581" y="821653"/>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0" name="Google Shape;720;p88"/>
          <p:cNvSpPr txBox="1"/>
          <p:nvPr/>
        </p:nvSpPr>
        <p:spPr>
          <a:xfrm>
            <a:off x="8011894" y="890850"/>
            <a:ext cx="756000" cy="2607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care for mental health crisis</a:t>
            </a:r>
            <a:endParaRPr i="0" sz="700" u="none" cap="none" strike="noStrike">
              <a:solidFill>
                <a:srgbClr val="000000"/>
              </a:solidFill>
            </a:endParaRPr>
          </a:p>
        </p:txBody>
      </p:sp>
      <p:sp>
        <p:nvSpPr>
          <p:cNvPr id="721" name="Google Shape;721;p88"/>
          <p:cNvSpPr txBox="1"/>
          <p:nvPr/>
        </p:nvSpPr>
        <p:spPr>
          <a:xfrm>
            <a:off x="6331050" y="581297"/>
            <a:ext cx="2463600" cy="242700"/>
          </a:xfrm>
          <a:prstGeom prst="rect">
            <a:avLst/>
          </a:prstGeom>
          <a:noFill/>
          <a:ln>
            <a:noFill/>
          </a:ln>
        </p:spPr>
        <p:txBody>
          <a:bodyPr anchorCtr="0" anchor="t" bIns="13500" lIns="68575" spcFirstLastPara="1" rIns="68575" wrap="square" tIns="13500">
            <a:spAutoFit/>
          </a:bodyPr>
          <a:lstStyle/>
          <a:p>
            <a:pPr indent="0" lvl="0" marL="0" rtl="0" algn="l">
              <a:spcBef>
                <a:spcPts val="0"/>
              </a:spcBef>
              <a:spcAft>
                <a:spcPts val="0"/>
              </a:spcAft>
              <a:buNone/>
            </a:pPr>
            <a:r>
              <a:rPr b="1" lang="en-GB" sz="1400">
                <a:solidFill>
                  <a:srgbClr val="FFFFFF"/>
                </a:solidFill>
              </a:rPr>
              <a:t>East of England</a:t>
            </a:r>
            <a:endParaRPr b="1" sz="1400">
              <a:solidFill>
                <a:srgbClr val="FFFFFF"/>
              </a:solidFill>
            </a:endParaRPr>
          </a:p>
        </p:txBody>
      </p:sp>
      <p:pic>
        <p:nvPicPr>
          <p:cNvPr id="722" name="Google Shape;722;p88"/>
          <p:cNvPicPr preferRelativeResize="0"/>
          <p:nvPr/>
        </p:nvPicPr>
        <p:blipFill rotWithShape="1">
          <a:blip r:embed="rId13">
            <a:alphaModFix/>
          </a:blip>
          <a:srcRect b="0" l="0" r="0" t="0"/>
          <a:stretch/>
        </p:blipFill>
        <p:spPr>
          <a:xfrm>
            <a:off x="6489882" y="897645"/>
            <a:ext cx="224099" cy="253016"/>
          </a:xfrm>
          <a:prstGeom prst="rect">
            <a:avLst/>
          </a:prstGeom>
          <a:noFill/>
          <a:ln>
            <a:noFill/>
          </a:ln>
        </p:spPr>
      </p:pic>
      <p:pic>
        <p:nvPicPr>
          <p:cNvPr id="723" name="Google Shape;723;p88"/>
          <p:cNvPicPr preferRelativeResize="0"/>
          <p:nvPr/>
        </p:nvPicPr>
        <p:blipFill rotWithShape="1">
          <a:blip r:embed="rId14">
            <a:alphaModFix/>
          </a:blip>
          <a:srcRect b="0" l="0" r="0" t="0"/>
          <a:stretch/>
        </p:blipFill>
        <p:spPr>
          <a:xfrm>
            <a:off x="7692001" y="896348"/>
            <a:ext cx="207900" cy="238929"/>
          </a:xfrm>
          <a:prstGeom prst="rect">
            <a:avLst/>
          </a:prstGeom>
          <a:noFill/>
          <a:ln>
            <a:noFill/>
          </a:ln>
        </p:spPr>
      </p:pic>
      <p:pic>
        <p:nvPicPr>
          <p:cNvPr id="724" name="Google Shape;724;p88"/>
          <p:cNvPicPr preferRelativeResize="0"/>
          <p:nvPr/>
        </p:nvPicPr>
        <p:blipFill rotWithShape="1">
          <a:blip r:embed="rId15">
            <a:alphaModFix/>
          </a:blip>
          <a:srcRect b="0" l="0" r="0" t="0"/>
          <a:stretch/>
        </p:blipFill>
        <p:spPr>
          <a:xfrm>
            <a:off x="6488029" y="1413592"/>
            <a:ext cx="261900" cy="249858"/>
          </a:xfrm>
          <a:prstGeom prst="rect">
            <a:avLst/>
          </a:prstGeom>
          <a:noFill/>
          <a:ln>
            <a:noFill/>
          </a:ln>
        </p:spPr>
      </p:pic>
      <p:sp>
        <p:nvSpPr>
          <p:cNvPr id="725" name="Google Shape;725;p88"/>
          <p:cNvSpPr/>
          <p:nvPr/>
        </p:nvSpPr>
        <p:spPr>
          <a:xfrm>
            <a:off x="6411966" y="3042544"/>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6" name="Google Shape;726;p88"/>
          <p:cNvSpPr txBox="1"/>
          <p:nvPr/>
        </p:nvSpPr>
        <p:spPr>
          <a:xfrm>
            <a:off x="6836541" y="3061678"/>
            <a:ext cx="756000" cy="3669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in care homes</a:t>
            </a:r>
            <a:endParaRPr i="0" sz="700" u="none" cap="none" strike="noStrike">
              <a:solidFill>
                <a:srgbClr val="000000"/>
              </a:solidFill>
            </a:endParaRPr>
          </a:p>
        </p:txBody>
      </p:sp>
      <p:sp>
        <p:nvSpPr>
          <p:cNvPr id="727" name="Google Shape;727;p88"/>
          <p:cNvSpPr/>
          <p:nvPr/>
        </p:nvSpPr>
        <p:spPr>
          <a:xfrm>
            <a:off x="6411966" y="2242444"/>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8" name="Google Shape;728;p88"/>
          <p:cNvSpPr txBox="1"/>
          <p:nvPr/>
        </p:nvSpPr>
        <p:spPr>
          <a:xfrm>
            <a:off x="6836531" y="2309728"/>
            <a:ext cx="756000" cy="2646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Virtual wards in care homes</a:t>
            </a:r>
            <a:endParaRPr i="0" sz="700" u="none" cap="none" strike="noStrike">
              <a:solidFill>
                <a:srgbClr val="000000"/>
              </a:solidFill>
            </a:endParaRPr>
          </a:p>
        </p:txBody>
      </p:sp>
      <p:sp>
        <p:nvSpPr>
          <p:cNvPr id="729" name="Google Shape;729;p88"/>
          <p:cNvSpPr/>
          <p:nvPr/>
        </p:nvSpPr>
        <p:spPr>
          <a:xfrm>
            <a:off x="7612116" y="3042544"/>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0" name="Google Shape;730;p88"/>
          <p:cNvSpPr txBox="1"/>
          <p:nvPr/>
        </p:nvSpPr>
        <p:spPr>
          <a:xfrm>
            <a:off x="8024428" y="3114647"/>
            <a:ext cx="756000" cy="2607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Digital transformation in care homes</a:t>
            </a:r>
            <a:endParaRPr i="0" sz="700" u="none" cap="none" strike="noStrike">
              <a:solidFill>
                <a:srgbClr val="000000"/>
              </a:solidFill>
            </a:endParaRPr>
          </a:p>
        </p:txBody>
      </p:sp>
      <p:sp>
        <p:nvSpPr>
          <p:cNvPr id="731" name="Google Shape;731;p88"/>
          <p:cNvSpPr/>
          <p:nvPr/>
        </p:nvSpPr>
        <p:spPr>
          <a:xfrm>
            <a:off x="7612116" y="2242444"/>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2" name="Google Shape;732;p88"/>
          <p:cNvSpPr txBox="1"/>
          <p:nvPr/>
        </p:nvSpPr>
        <p:spPr>
          <a:xfrm>
            <a:off x="8024428" y="2311641"/>
            <a:ext cx="756000" cy="2607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in care homes</a:t>
            </a:r>
            <a:endParaRPr i="0" sz="700" u="none" cap="none" strike="noStrike">
              <a:solidFill>
                <a:srgbClr val="000000"/>
              </a:solidFill>
            </a:endParaRPr>
          </a:p>
        </p:txBody>
      </p:sp>
      <p:sp>
        <p:nvSpPr>
          <p:cNvPr id="733" name="Google Shape;733;p88"/>
          <p:cNvSpPr txBox="1"/>
          <p:nvPr/>
        </p:nvSpPr>
        <p:spPr>
          <a:xfrm>
            <a:off x="6343584" y="2002088"/>
            <a:ext cx="2463600" cy="242700"/>
          </a:xfrm>
          <a:prstGeom prst="rect">
            <a:avLst/>
          </a:prstGeom>
          <a:noFill/>
          <a:ln>
            <a:noFill/>
          </a:ln>
        </p:spPr>
        <p:txBody>
          <a:bodyPr anchorCtr="0" anchor="t" bIns="13500" lIns="68575" spcFirstLastPara="1" rIns="68575" wrap="square" tIns="13500">
            <a:spAutoFit/>
          </a:bodyPr>
          <a:lstStyle/>
          <a:p>
            <a:pPr indent="0" lvl="0" marL="0" rtl="0" algn="l">
              <a:spcBef>
                <a:spcPts val="0"/>
              </a:spcBef>
              <a:spcAft>
                <a:spcPts val="0"/>
              </a:spcAft>
              <a:buNone/>
            </a:pPr>
            <a:r>
              <a:rPr b="1" lang="en-GB" sz="1400">
                <a:solidFill>
                  <a:srgbClr val="FFFFFF"/>
                </a:solidFill>
              </a:rPr>
              <a:t>London</a:t>
            </a:r>
            <a:endParaRPr b="1" sz="1400">
              <a:solidFill>
                <a:srgbClr val="FFFFFF"/>
              </a:solidFill>
            </a:endParaRPr>
          </a:p>
        </p:txBody>
      </p:sp>
      <p:sp>
        <p:nvSpPr>
          <p:cNvPr id="734" name="Google Shape;734;p88"/>
          <p:cNvSpPr/>
          <p:nvPr/>
        </p:nvSpPr>
        <p:spPr>
          <a:xfrm>
            <a:off x="6416213" y="4358981"/>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5" name="Google Shape;735;p88"/>
          <p:cNvSpPr txBox="1"/>
          <p:nvPr/>
        </p:nvSpPr>
        <p:spPr>
          <a:xfrm>
            <a:off x="6840788" y="4435271"/>
            <a:ext cx="756000" cy="2142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Outpatient transformation</a:t>
            </a:r>
            <a:endParaRPr i="0" sz="700" u="none" cap="none" strike="noStrike">
              <a:solidFill>
                <a:srgbClr val="000000"/>
              </a:solidFill>
            </a:endParaRPr>
          </a:p>
        </p:txBody>
      </p:sp>
      <p:sp>
        <p:nvSpPr>
          <p:cNvPr id="736" name="Google Shape;736;p88"/>
          <p:cNvSpPr/>
          <p:nvPr/>
        </p:nvSpPr>
        <p:spPr>
          <a:xfrm>
            <a:off x="6416213" y="3844631"/>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7" name="Google Shape;737;p88"/>
          <p:cNvSpPr txBox="1"/>
          <p:nvPr/>
        </p:nvSpPr>
        <p:spPr>
          <a:xfrm>
            <a:off x="6840788" y="3845327"/>
            <a:ext cx="756000" cy="3312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for COVID-19 patients</a:t>
            </a:r>
            <a:endParaRPr i="0" sz="700" u="none" cap="none" strike="noStrike">
              <a:solidFill>
                <a:srgbClr val="000000"/>
              </a:solidFill>
            </a:endParaRPr>
          </a:p>
        </p:txBody>
      </p:sp>
      <p:sp>
        <p:nvSpPr>
          <p:cNvPr id="738" name="Google Shape;738;p88"/>
          <p:cNvSpPr/>
          <p:nvPr/>
        </p:nvSpPr>
        <p:spPr>
          <a:xfrm>
            <a:off x="7616363" y="3844631"/>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9" name="Google Shape;739;p88"/>
          <p:cNvSpPr txBox="1"/>
          <p:nvPr/>
        </p:nvSpPr>
        <p:spPr>
          <a:xfrm>
            <a:off x="8028675" y="3913828"/>
            <a:ext cx="756000" cy="2607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in care homes</a:t>
            </a:r>
            <a:endParaRPr i="0" sz="700" u="none" cap="none" strike="noStrike">
              <a:solidFill>
                <a:srgbClr val="000000"/>
              </a:solidFill>
            </a:endParaRPr>
          </a:p>
        </p:txBody>
      </p:sp>
      <p:sp>
        <p:nvSpPr>
          <p:cNvPr id="740" name="Google Shape;740;p88"/>
          <p:cNvSpPr txBox="1"/>
          <p:nvPr/>
        </p:nvSpPr>
        <p:spPr>
          <a:xfrm>
            <a:off x="6347831" y="3604275"/>
            <a:ext cx="2463600" cy="242700"/>
          </a:xfrm>
          <a:prstGeom prst="rect">
            <a:avLst/>
          </a:prstGeom>
          <a:noFill/>
          <a:ln>
            <a:noFill/>
          </a:ln>
        </p:spPr>
        <p:txBody>
          <a:bodyPr anchorCtr="0" anchor="t" bIns="13500" lIns="68575" spcFirstLastPara="1" rIns="68575" wrap="square" tIns="13500">
            <a:spAutoFit/>
          </a:bodyPr>
          <a:lstStyle/>
          <a:p>
            <a:pPr indent="0" lvl="0" marL="0" rtl="0" algn="l">
              <a:spcBef>
                <a:spcPts val="0"/>
              </a:spcBef>
              <a:spcAft>
                <a:spcPts val="0"/>
              </a:spcAft>
              <a:buNone/>
            </a:pPr>
            <a:r>
              <a:rPr b="1" lang="en-GB" sz="1400">
                <a:solidFill>
                  <a:srgbClr val="FFFFFF"/>
                </a:solidFill>
              </a:rPr>
              <a:t>South East</a:t>
            </a:r>
            <a:endParaRPr b="1" sz="1400">
              <a:solidFill>
                <a:srgbClr val="FFFFFF"/>
              </a:solidFill>
            </a:endParaRPr>
          </a:p>
        </p:txBody>
      </p:sp>
      <p:sp>
        <p:nvSpPr>
          <p:cNvPr id="741" name="Google Shape;741;p88"/>
          <p:cNvSpPr/>
          <p:nvPr/>
        </p:nvSpPr>
        <p:spPr>
          <a:xfrm>
            <a:off x="502088" y="4393875"/>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2" name="Google Shape;742;p88"/>
          <p:cNvSpPr txBox="1"/>
          <p:nvPr/>
        </p:nvSpPr>
        <p:spPr>
          <a:xfrm>
            <a:off x="926663" y="4413009"/>
            <a:ext cx="756000" cy="3669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Improving communication across clinical teams</a:t>
            </a:r>
            <a:endParaRPr i="0" sz="700" u="none" cap="none" strike="noStrike">
              <a:solidFill>
                <a:srgbClr val="000000"/>
              </a:solidFill>
            </a:endParaRPr>
          </a:p>
        </p:txBody>
      </p:sp>
      <p:sp>
        <p:nvSpPr>
          <p:cNvPr id="743" name="Google Shape;743;p88"/>
          <p:cNvSpPr/>
          <p:nvPr/>
        </p:nvSpPr>
        <p:spPr>
          <a:xfrm>
            <a:off x="502088" y="3879525"/>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4" name="Google Shape;744;p88"/>
          <p:cNvSpPr txBox="1"/>
          <p:nvPr/>
        </p:nvSpPr>
        <p:spPr>
          <a:xfrm>
            <a:off x="926663" y="3917925"/>
            <a:ext cx="756000" cy="2928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in care homes</a:t>
            </a:r>
            <a:endParaRPr i="0" sz="700" u="none" cap="none" strike="noStrike">
              <a:solidFill>
                <a:srgbClr val="000000"/>
              </a:solidFill>
            </a:endParaRPr>
          </a:p>
        </p:txBody>
      </p:sp>
      <p:sp>
        <p:nvSpPr>
          <p:cNvPr id="745" name="Google Shape;745;p88"/>
          <p:cNvSpPr/>
          <p:nvPr/>
        </p:nvSpPr>
        <p:spPr>
          <a:xfrm>
            <a:off x="1702238" y="3879525"/>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6" name="Google Shape;746;p88"/>
          <p:cNvSpPr txBox="1"/>
          <p:nvPr/>
        </p:nvSpPr>
        <p:spPr>
          <a:xfrm>
            <a:off x="2114550" y="3948722"/>
            <a:ext cx="756000" cy="2607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Digital tools for individuals with learning disabilities</a:t>
            </a:r>
            <a:endParaRPr i="0" sz="700" u="none" cap="none" strike="noStrike">
              <a:solidFill>
                <a:srgbClr val="000000"/>
              </a:solidFill>
            </a:endParaRPr>
          </a:p>
        </p:txBody>
      </p:sp>
      <p:sp>
        <p:nvSpPr>
          <p:cNvPr id="747" name="Google Shape;747;p88"/>
          <p:cNvSpPr txBox="1"/>
          <p:nvPr/>
        </p:nvSpPr>
        <p:spPr>
          <a:xfrm>
            <a:off x="433706" y="3639169"/>
            <a:ext cx="2463600" cy="242700"/>
          </a:xfrm>
          <a:prstGeom prst="rect">
            <a:avLst/>
          </a:prstGeom>
          <a:noFill/>
          <a:ln>
            <a:noFill/>
          </a:ln>
        </p:spPr>
        <p:txBody>
          <a:bodyPr anchorCtr="0" anchor="t" bIns="13500" lIns="68575" spcFirstLastPara="1" rIns="68575" wrap="square" tIns="13500">
            <a:spAutoFit/>
          </a:bodyPr>
          <a:lstStyle/>
          <a:p>
            <a:pPr indent="0" lvl="0" marL="0" rtl="0" algn="l">
              <a:spcBef>
                <a:spcPts val="0"/>
              </a:spcBef>
              <a:spcAft>
                <a:spcPts val="0"/>
              </a:spcAft>
              <a:buNone/>
            </a:pPr>
            <a:r>
              <a:rPr b="1" lang="en-GB" sz="1400">
                <a:solidFill>
                  <a:srgbClr val="FFFFFF"/>
                </a:solidFill>
              </a:rPr>
              <a:t>South West</a:t>
            </a:r>
            <a:endParaRPr b="1" sz="1400">
              <a:solidFill>
                <a:srgbClr val="FFFFFF"/>
              </a:solidFill>
            </a:endParaRPr>
          </a:p>
        </p:txBody>
      </p:sp>
      <p:sp>
        <p:nvSpPr>
          <p:cNvPr id="748" name="Google Shape;748;p88"/>
          <p:cNvSpPr/>
          <p:nvPr/>
        </p:nvSpPr>
        <p:spPr>
          <a:xfrm>
            <a:off x="496200" y="236718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9" name="Google Shape;749;p88"/>
          <p:cNvSpPr txBox="1"/>
          <p:nvPr/>
        </p:nvSpPr>
        <p:spPr>
          <a:xfrm>
            <a:off x="920766" y="2434472"/>
            <a:ext cx="756000" cy="2646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Care home transformation &amp; connectivity</a:t>
            </a:r>
            <a:endParaRPr i="0" sz="700" u="none" cap="none" strike="noStrike">
              <a:solidFill>
                <a:srgbClr val="000000"/>
              </a:solidFill>
            </a:endParaRPr>
          </a:p>
        </p:txBody>
      </p:sp>
      <p:sp>
        <p:nvSpPr>
          <p:cNvPr id="750" name="Google Shape;750;p88"/>
          <p:cNvSpPr/>
          <p:nvPr/>
        </p:nvSpPr>
        <p:spPr>
          <a:xfrm>
            <a:off x="1696350" y="2367188"/>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1" name="Google Shape;751;p88"/>
          <p:cNvSpPr txBox="1"/>
          <p:nvPr/>
        </p:nvSpPr>
        <p:spPr>
          <a:xfrm>
            <a:off x="2108663" y="2436384"/>
            <a:ext cx="756000" cy="2607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with virtual wards</a:t>
            </a:r>
            <a:endParaRPr i="0" sz="700" u="none" cap="none" strike="noStrike">
              <a:solidFill>
                <a:srgbClr val="000000"/>
              </a:solidFill>
            </a:endParaRPr>
          </a:p>
        </p:txBody>
      </p:sp>
      <p:sp>
        <p:nvSpPr>
          <p:cNvPr id="752" name="Google Shape;752;p88"/>
          <p:cNvSpPr txBox="1"/>
          <p:nvPr/>
        </p:nvSpPr>
        <p:spPr>
          <a:xfrm>
            <a:off x="427819" y="2126831"/>
            <a:ext cx="2463600" cy="242700"/>
          </a:xfrm>
          <a:prstGeom prst="rect">
            <a:avLst/>
          </a:prstGeom>
          <a:noFill/>
          <a:ln>
            <a:noFill/>
          </a:ln>
        </p:spPr>
        <p:txBody>
          <a:bodyPr anchorCtr="0" anchor="t" bIns="13500" lIns="68575" spcFirstLastPara="1" rIns="68575" wrap="square" tIns="13500">
            <a:spAutoFit/>
          </a:bodyPr>
          <a:lstStyle/>
          <a:p>
            <a:pPr indent="0" lvl="0" marL="0" rtl="0" algn="l">
              <a:spcBef>
                <a:spcPts val="0"/>
              </a:spcBef>
              <a:spcAft>
                <a:spcPts val="0"/>
              </a:spcAft>
              <a:buNone/>
            </a:pPr>
            <a:r>
              <a:rPr b="1" lang="en-GB" sz="1400">
                <a:solidFill>
                  <a:srgbClr val="FFFFFF"/>
                </a:solidFill>
              </a:rPr>
              <a:t>Midlands</a:t>
            </a:r>
            <a:endParaRPr b="1" sz="1400">
              <a:solidFill>
                <a:srgbClr val="FFFFFF"/>
              </a:solidFill>
            </a:endParaRPr>
          </a:p>
        </p:txBody>
      </p:sp>
      <p:pic>
        <p:nvPicPr>
          <p:cNvPr id="753" name="Google Shape;753;p88"/>
          <p:cNvPicPr preferRelativeResize="0"/>
          <p:nvPr/>
        </p:nvPicPr>
        <p:blipFill rotWithShape="1">
          <a:blip r:embed="rId16">
            <a:alphaModFix/>
          </a:blip>
          <a:srcRect b="0" l="0" r="0" t="0"/>
          <a:stretch/>
        </p:blipFill>
        <p:spPr>
          <a:xfrm>
            <a:off x="560339" y="2410572"/>
            <a:ext cx="302400" cy="287528"/>
          </a:xfrm>
          <a:prstGeom prst="rect">
            <a:avLst/>
          </a:prstGeom>
          <a:noFill/>
          <a:ln>
            <a:noFill/>
          </a:ln>
        </p:spPr>
      </p:pic>
      <p:pic>
        <p:nvPicPr>
          <p:cNvPr id="754" name="Google Shape;754;p88"/>
          <p:cNvPicPr preferRelativeResize="0"/>
          <p:nvPr/>
        </p:nvPicPr>
        <p:blipFill rotWithShape="1">
          <a:blip r:embed="rId17">
            <a:alphaModFix/>
          </a:blip>
          <a:srcRect b="0" l="0" r="0" t="0"/>
          <a:stretch/>
        </p:blipFill>
        <p:spPr>
          <a:xfrm>
            <a:off x="573850" y="4461154"/>
            <a:ext cx="275400" cy="270482"/>
          </a:xfrm>
          <a:prstGeom prst="rect">
            <a:avLst/>
          </a:prstGeom>
          <a:noFill/>
          <a:ln>
            <a:noFill/>
          </a:ln>
        </p:spPr>
      </p:pic>
      <p:pic>
        <p:nvPicPr>
          <p:cNvPr id="755" name="Google Shape;755;p88"/>
          <p:cNvPicPr preferRelativeResize="0"/>
          <p:nvPr/>
        </p:nvPicPr>
        <p:blipFill rotWithShape="1">
          <a:blip r:embed="rId18">
            <a:alphaModFix/>
          </a:blip>
          <a:srcRect b="0" l="0" r="0" t="0"/>
          <a:stretch/>
        </p:blipFill>
        <p:spPr>
          <a:xfrm>
            <a:off x="1768135" y="2425833"/>
            <a:ext cx="237600" cy="256996"/>
          </a:xfrm>
          <a:prstGeom prst="rect">
            <a:avLst/>
          </a:prstGeom>
          <a:noFill/>
          <a:ln>
            <a:noFill/>
          </a:ln>
        </p:spPr>
      </p:pic>
      <p:sp>
        <p:nvSpPr>
          <p:cNvPr id="756" name="Google Shape;756;p88"/>
          <p:cNvSpPr/>
          <p:nvPr/>
        </p:nvSpPr>
        <p:spPr>
          <a:xfrm>
            <a:off x="6697716" y="2642494"/>
            <a:ext cx="405000" cy="405000"/>
          </a:xfrm>
          <a:prstGeom prst="ellipse">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7" name="Google Shape;757;p88"/>
          <p:cNvSpPr txBox="1"/>
          <p:nvPr/>
        </p:nvSpPr>
        <p:spPr>
          <a:xfrm>
            <a:off x="7122281" y="2709788"/>
            <a:ext cx="1645800" cy="264600"/>
          </a:xfrm>
          <a:prstGeom prst="rect">
            <a:avLst/>
          </a:prstGeom>
          <a:noFill/>
          <a:ln>
            <a:noFill/>
          </a:ln>
        </p:spPr>
        <p:txBody>
          <a:bodyPr anchorCtr="0" anchor="t" bIns="8100" lIns="40500" spcFirstLastPara="1" rIns="40500" wrap="square" tIns="8100">
            <a:noAutofit/>
          </a:bodyPr>
          <a:lstStyle/>
          <a:p>
            <a:pPr indent="0" lvl="0" marL="0" marR="0" rtl="0" algn="l">
              <a:lnSpc>
                <a:spcPct val="100000"/>
              </a:lnSpc>
              <a:spcBef>
                <a:spcPts val="0"/>
              </a:spcBef>
              <a:spcAft>
                <a:spcPts val="0"/>
              </a:spcAft>
              <a:buClr>
                <a:srgbClr val="000000"/>
              </a:buClr>
              <a:buSzPts val="700"/>
              <a:buFont typeface="Arial"/>
              <a:buNone/>
            </a:pPr>
            <a:r>
              <a:rPr b="1" lang="en-GB" sz="700">
                <a:solidFill>
                  <a:schemeClr val="lt1"/>
                </a:solidFill>
              </a:rPr>
              <a:t>Remote monitoring for patients with long term conditions</a:t>
            </a:r>
            <a:endParaRPr i="0" sz="700" u="none" cap="none" strike="noStrike">
              <a:solidFill>
                <a:srgbClr val="000000"/>
              </a:solidFill>
            </a:endParaRPr>
          </a:p>
        </p:txBody>
      </p:sp>
      <p:pic>
        <p:nvPicPr>
          <p:cNvPr id="758" name="Google Shape;758;p88"/>
          <p:cNvPicPr preferRelativeResize="0"/>
          <p:nvPr/>
        </p:nvPicPr>
        <p:blipFill rotWithShape="1">
          <a:blip r:embed="rId19">
            <a:alphaModFix/>
          </a:blip>
          <a:srcRect b="595390" l="-113460" r="134327" t="-595390"/>
          <a:stretch/>
        </p:blipFill>
        <p:spPr>
          <a:xfrm>
            <a:off x="109106" y="8419"/>
            <a:ext cx="4419898" cy="397174"/>
          </a:xfrm>
          <a:prstGeom prst="rect">
            <a:avLst/>
          </a:prstGeom>
          <a:noFill/>
          <a:ln>
            <a:noFill/>
          </a:ln>
        </p:spPr>
      </p:pic>
      <p:pic>
        <p:nvPicPr>
          <p:cNvPr id="759" name="Google Shape;759;p88"/>
          <p:cNvPicPr preferRelativeResize="0"/>
          <p:nvPr/>
        </p:nvPicPr>
        <p:blipFill rotWithShape="1">
          <a:blip r:embed="rId20">
            <a:alphaModFix/>
          </a:blip>
          <a:srcRect b="0" l="0" r="0" t="0"/>
          <a:stretch/>
        </p:blipFill>
        <p:spPr>
          <a:xfrm>
            <a:off x="576547" y="3964889"/>
            <a:ext cx="270000" cy="284727"/>
          </a:xfrm>
          <a:prstGeom prst="rect">
            <a:avLst/>
          </a:prstGeom>
          <a:noFill/>
          <a:ln>
            <a:noFill/>
          </a:ln>
        </p:spPr>
      </p:pic>
      <p:pic>
        <p:nvPicPr>
          <p:cNvPr id="760" name="Google Shape;760;p88"/>
          <p:cNvPicPr preferRelativeResize="0"/>
          <p:nvPr/>
        </p:nvPicPr>
        <p:blipFill rotWithShape="1">
          <a:blip r:embed="rId21">
            <a:alphaModFix/>
          </a:blip>
          <a:srcRect b="0" l="0" r="0" t="0"/>
          <a:stretch/>
        </p:blipFill>
        <p:spPr>
          <a:xfrm>
            <a:off x="6442632" y="3936208"/>
            <a:ext cx="318601" cy="189168"/>
          </a:xfrm>
          <a:prstGeom prst="rect">
            <a:avLst/>
          </a:prstGeom>
          <a:noFill/>
          <a:ln>
            <a:noFill/>
          </a:ln>
        </p:spPr>
      </p:pic>
      <p:pic>
        <p:nvPicPr>
          <p:cNvPr id="761" name="Google Shape;761;p88"/>
          <p:cNvPicPr preferRelativeResize="0"/>
          <p:nvPr/>
        </p:nvPicPr>
        <p:blipFill rotWithShape="1">
          <a:blip r:embed="rId22">
            <a:alphaModFix/>
          </a:blip>
          <a:srcRect b="0" l="0" r="0" t="0"/>
          <a:stretch/>
        </p:blipFill>
        <p:spPr>
          <a:xfrm>
            <a:off x="6502873" y="4431844"/>
            <a:ext cx="232200" cy="292669"/>
          </a:xfrm>
          <a:prstGeom prst="rect">
            <a:avLst/>
          </a:prstGeom>
          <a:noFill/>
          <a:ln>
            <a:noFill/>
          </a:ln>
        </p:spPr>
      </p:pic>
      <p:pic>
        <p:nvPicPr>
          <p:cNvPr id="762" name="Google Shape;762;p88"/>
          <p:cNvPicPr preferRelativeResize="0"/>
          <p:nvPr/>
        </p:nvPicPr>
        <p:blipFill rotWithShape="1">
          <a:blip r:embed="rId23">
            <a:alphaModFix/>
          </a:blip>
          <a:srcRect b="0" l="0" r="0" t="0"/>
          <a:stretch/>
        </p:blipFill>
        <p:spPr>
          <a:xfrm>
            <a:off x="7673063" y="2305321"/>
            <a:ext cx="291599" cy="279244"/>
          </a:xfrm>
          <a:prstGeom prst="rect">
            <a:avLst/>
          </a:prstGeom>
          <a:noFill/>
          <a:ln>
            <a:noFill/>
          </a:ln>
        </p:spPr>
      </p:pic>
      <p:pic>
        <p:nvPicPr>
          <p:cNvPr id="763" name="Google Shape;763;p88"/>
          <p:cNvPicPr preferRelativeResize="0"/>
          <p:nvPr/>
        </p:nvPicPr>
        <p:blipFill rotWithShape="1">
          <a:blip r:embed="rId24">
            <a:alphaModFix/>
          </a:blip>
          <a:srcRect b="0" l="0" r="0" t="0"/>
          <a:stretch/>
        </p:blipFill>
        <p:spPr>
          <a:xfrm>
            <a:off x="6495751" y="3107080"/>
            <a:ext cx="251100" cy="277916"/>
          </a:xfrm>
          <a:prstGeom prst="rect">
            <a:avLst/>
          </a:prstGeom>
          <a:noFill/>
          <a:ln>
            <a:noFill/>
          </a:ln>
        </p:spPr>
      </p:pic>
      <p:pic>
        <p:nvPicPr>
          <p:cNvPr id="764" name="Google Shape;764;p88"/>
          <p:cNvPicPr preferRelativeResize="0"/>
          <p:nvPr/>
        </p:nvPicPr>
        <p:blipFill rotWithShape="1">
          <a:blip r:embed="rId25">
            <a:alphaModFix/>
          </a:blip>
          <a:srcRect b="0" l="0" r="0" t="0"/>
          <a:stretch/>
        </p:blipFill>
        <p:spPr>
          <a:xfrm>
            <a:off x="1781164" y="3952432"/>
            <a:ext cx="261899" cy="249859"/>
          </a:xfrm>
          <a:prstGeom prst="rect">
            <a:avLst/>
          </a:prstGeom>
          <a:noFill/>
          <a:ln>
            <a:noFill/>
          </a:ln>
        </p:spPr>
      </p:pic>
      <p:pic>
        <p:nvPicPr>
          <p:cNvPr id="765" name="Google Shape;765;p88"/>
          <p:cNvPicPr preferRelativeResize="0"/>
          <p:nvPr/>
        </p:nvPicPr>
        <p:blipFill rotWithShape="1">
          <a:blip r:embed="rId26">
            <a:alphaModFix/>
          </a:blip>
          <a:srcRect b="0" l="0" r="0" t="0"/>
          <a:stretch/>
        </p:blipFill>
        <p:spPr>
          <a:xfrm>
            <a:off x="7693315" y="3905540"/>
            <a:ext cx="251101" cy="255975"/>
          </a:xfrm>
          <a:prstGeom prst="rect">
            <a:avLst/>
          </a:prstGeom>
          <a:noFill/>
          <a:ln>
            <a:noFill/>
          </a:ln>
        </p:spPr>
      </p:pic>
      <p:pic>
        <p:nvPicPr>
          <p:cNvPr id="766" name="Google Shape;766;p88"/>
          <p:cNvPicPr preferRelativeResize="0"/>
          <p:nvPr/>
        </p:nvPicPr>
        <p:blipFill rotWithShape="1">
          <a:blip r:embed="rId27">
            <a:alphaModFix/>
          </a:blip>
          <a:srcRect b="0" l="0" r="0" t="0"/>
          <a:stretch/>
        </p:blipFill>
        <p:spPr>
          <a:xfrm>
            <a:off x="7682249" y="3121545"/>
            <a:ext cx="283500" cy="248987"/>
          </a:xfrm>
          <a:prstGeom prst="rect">
            <a:avLst/>
          </a:prstGeom>
          <a:noFill/>
          <a:ln>
            <a:noFill/>
          </a:ln>
        </p:spPr>
      </p:pic>
      <p:pic>
        <p:nvPicPr>
          <p:cNvPr id="767" name="Google Shape;767;p88"/>
          <p:cNvPicPr preferRelativeResize="0"/>
          <p:nvPr/>
        </p:nvPicPr>
        <p:blipFill rotWithShape="1">
          <a:blip r:embed="rId28">
            <a:alphaModFix/>
          </a:blip>
          <a:srcRect b="0" l="0" r="0" t="0"/>
          <a:stretch/>
        </p:blipFill>
        <p:spPr>
          <a:xfrm>
            <a:off x="6788178" y="2726810"/>
            <a:ext cx="224100" cy="236380"/>
          </a:xfrm>
          <a:prstGeom prst="rect">
            <a:avLst/>
          </a:prstGeom>
          <a:noFill/>
          <a:ln>
            <a:noFill/>
          </a:ln>
        </p:spPr>
      </p:pic>
      <p:pic>
        <p:nvPicPr>
          <p:cNvPr id="768" name="Google Shape;768;p88"/>
          <p:cNvPicPr preferRelativeResize="0"/>
          <p:nvPr/>
        </p:nvPicPr>
        <p:blipFill rotWithShape="1">
          <a:blip r:embed="rId29">
            <a:alphaModFix/>
          </a:blip>
          <a:srcRect b="0" l="0" r="0" t="0"/>
          <a:stretch/>
        </p:blipFill>
        <p:spPr>
          <a:xfrm>
            <a:off x="6480526" y="2304611"/>
            <a:ext cx="275400" cy="270482"/>
          </a:xfrm>
          <a:prstGeom prst="rect">
            <a:avLst/>
          </a:prstGeom>
          <a:noFill/>
          <a:ln>
            <a:noFill/>
          </a:ln>
        </p:spPr>
      </p:pic>
      <p:sp>
        <p:nvSpPr>
          <p:cNvPr id="769" name="Google Shape;769;p88"/>
          <p:cNvSpPr txBox="1"/>
          <p:nvPr/>
        </p:nvSpPr>
        <p:spPr>
          <a:xfrm>
            <a:off x="191475" y="-68825"/>
            <a:ext cx="5286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700">
                <a:latin typeface="Calibri"/>
                <a:ea typeface="Calibri"/>
                <a:cs typeface="Calibri"/>
                <a:sym typeface="Calibri"/>
              </a:rPr>
              <a:t>Regional Scale Programme 2020/21</a:t>
            </a:r>
            <a:endParaRPr b="1" sz="27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89"/>
          <p:cNvSpPr txBox="1"/>
          <p:nvPr>
            <p:ph type="title"/>
          </p:nvPr>
        </p:nvSpPr>
        <p:spPr>
          <a:xfrm>
            <a:off x="467549" y="267500"/>
            <a:ext cx="6593400" cy="529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FFFFFF"/>
              </a:buClr>
              <a:buSzPts val="3000"/>
              <a:buFont typeface="Arial"/>
              <a:buNone/>
            </a:pPr>
            <a:r>
              <a:rPr lang="en-GB"/>
              <a:t>21/22 Care Sector Summary</a:t>
            </a:r>
            <a:endParaRPr/>
          </a:p>
        </p:txBody>
      </p:sp>
      <p:sp>
        <p:nvSpPr>
          <p:cNvPr id="775" name="Google Shape;775;p89"/>
          <p:cNvSpPr/>
          <p:nvPr/>
        </p:nvSpPr>
        <p:spPr>
          <a:xfrm>
            <a:off x="454641" y="1323388"/>
            <a:ext cx="8234700" cy="772200"/>
          </a:xfrm>
          <a:prstGeom prst="triangle">
            <a:avLst>
              <a:gd fmla="val 50000" name="adj"/>
            </a:avLst>
          </a:prstGeom>
          <a:solidFill>
            <a:schemeClr val="lt2"/>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76" name="Google Shape;776;p89"/>
          <p:cNvSpPr/>
          <p:nvPr/>
        </p:nvSpPr>
        <p:spPr>
          <a:xfrm>
            <a:off x="3155400" y="2135800"/>
            <a:ext cx="2833200" cy="1884600"/>
          </a:xfrm>
          <a:prstGeom prst="rect">
            <a:avLst/>
          </a:prstGeom>
          <a:solidFill>
            <a:srgbClr val="005EB8"/>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77" name="Google Shape;777;p89"/>
          <p:cNvSpPr/>
          <p:nvPr/>
        </p:nvSpPr>
        <p:spPr>
          <a:xfrm>
            <a:off x="6128550" y="2135800"/>
            <a:ext cx="2560800" cy="1884600"/>
          </a:xfrm>
          <a:prstGeom prst="rect">
            <a:avLst/>
          </a:prstGeom>
          <a:solidFill>
            <a:schemeClr val="lt1"/>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78" name="Google Shape;778;p89"/>
          <p:cNvSpPr/>
          <p:nvPr/>
        </p:nvSpPr>
        <p:spPr>
          <a:xfrm>
            <a:off x="454650" y="2135800"/>
            <a:ext cx="2560800" cy="1884600"/>
          </a:xfrm>
          <a:prstGeom prst="rect">
            <a:avLst/>
          </a:prstGeom>
          <a:solidFill>
            <a:srgbClr val="41B6E6"/>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79" name="Google Shape;779;p89"/>
          <p:cNvSpPr/>
          <p:nvPr/>
        </p:nvSpPr>
        <p:spPr>
          <a:xfrm>
            <a:off x="0" y="4060593"/>
            <a:ext cx="9144000" cy="971400"/>
          </a:xfrm>
          <a:prstGeom prst="trapezoid">
            <a:avLst>
              <a:gd fmla="val 46643" name="adj"/>
            </a:avLst>
          </a:prstGeom>
          <a:solidFill>
            <a:schemeClr val="accent1"/>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0" name="Google Shape;780;p89"/>
          <p:cNvSpPr txBox="1"/>
          <p:nvPr/>
        </p:nvSpPr>
        <p:spPr>
          <a:xfrm>
            <a:off x="3062800" y="1856204"/>
            <a:ext cx="2938800" cy="239400"/>
          </a:xfrm>
          <a:prstGeom prst="rect">
            <a:avLst/>
          </a:prstGeom>
          <a:noFill/>
          <a:ln>
            <a:noFill/>
          </a:ln>
        </p:spPr>
        <p:txBody>
          <a:bodyPr anchorCtr="0" anchor="b"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200"/>
              <a:buFont typeface="Arial"/>
              <a:buNone/>
            </a:pPr>
            <a:r>
              <a:rPr b="1" lang="en-GB" sz="1600">
                <a:solidFill>
                  <a:srgbClr val="FFFFFF"/>
                </a:solidFill>
              </a:rPr>
              <a:t>&gt;</a:t>
            </a:r>
            <a:r>
              <a:rPr b="1" lang="en-GB" sz="1600">
                <a:solidFill>
                  <a:srgbClr val="FFFFFF"/>
                </a:solidFill>
              </a:rPr>
              <a:t>100,000  people supported at home in 21/22</a:t>
            </a:r>
            <a:endParaRPr i="0" sz="1600" u="none" cap="none" strike="noStrike">
              <a:solidFill>
                <a:srgbClr val="000000"/>
              </a:solidFill>
            </a:endParaRPr>
          </a:p>
        </p:txBody>
      </p:sp>
      <p:sp>
        <p:nvSpPr>
          <p:cNvPr id="781" name="Google Shape;781;p89"/>
          <p:cNvSpPr txBox="1"/>
          <p:nvPr/>
        </p:nvSpPr>
        <p:spPr>
          <a:xfrm>
            <a:off x="3761849" y="2825625"/>
            <a:ext cx="1682100" cy="579600"/>
          </a:xfrm>
          <a:prstGeom prst="rect">
            <a:avLst/>
          </a:prstGeom>
          <a:noFill/>
          <a:ln>
            <a:noFill/>
          </a:ln>
        </p:spPr>
        <p:txBody>
          <a:bodyPr anchorCtr="0" anchor="b" bIns="17150" lIns="34300" spcFirstLastPara="1" rIns="34300" wrap="square" tIns="17150">
            <a:noAutofit/>
          </a:bodyPr>
          <a:lstStyle/>
          <a:p>
            <a:pPr indent="0" lvl="0" marL="0" rtl="0" algn="ctr">
              <a:spcBef>
                <a:spcPts val="0"/>
              </a:spcBef>
              <a:spcAft>
                <a:spcPts val="0"/>
              </a:spcAft>
              <a:buClr>
                <a:schemeClr val="dk1"/>
              </a:buClr>
              <a:buSzPts val="1200"/>
              <a:buFont typeface="Arial"/>
              <a:buNone/>
            </a:pPr>
            <a:r>
              <a:rPr b="1" lang="en-GB" sz="1600">
                <a:solidFill>
                  <a:schemeClr val="accent5"/>
                </a:solidFill>
              </a:rPr>
              <a:t>Covering all 7 NHS Regions</a:t>
            </a:r>
            <a:endParaRPr/>
          </a:p>
        </p:txBody>
      </p:sp>
      <p:sp>
        <p:nvSpPr>
          <p:cNvPr id="782" name="Google Shape;782;p89"/>
          <p:cNvSpPr txBox="1"/>
          <p:nvPr/>
        </p:nvSpPr>
        <p:spPr>
          <a:xfrm>
            <a:off x="898650" y="2862975"/>
            <a:ext cx="1579800" cy="504900"/>
          </a:xfrm>
          <a:prstGeom prst="rect">
            <a:avLst/>
          </a:prstGeom>
          <a:noFill/>
          <a:ln>
            <a:noFill/>
          </a:ln>
        </p:spPr>
        <p:txBody>
          <a:bodyPr anchorCtr="0" anchor="b" bIns="17150" lIns="34300" spcFirstLastPara="1" rIns="34300" wrap="square" tIns="17150">
            <a:noAutofit/>
          </a:bodyPr>
          <a:lstStyle/>
          <a:p>
            <a:pPr indent="0" lvl="0" marL="0" rtl="0" algn="ctr">
              <a:spcBef>
                <a:spcPts val="0"/>
              </a:spcBef>
              <a:spcAft>
                <a:spcPts val="0"/>
              </a:spcAft>
              <a:buClr>
                <a:schemeClr val="dk1"/>
              </a:buClr>
              <a:buSzPts val="1200"/>
              <a:buFont typeface="Arial"/>
              <a:buNone/>
            </a:pPr>
            <a:r>
              <a:rPr b="1" lang="en-GB" sz="1600">
                <a:solidFill>
                  <a:schemeClr val="accent5"/>
                </a:solidFill>
              </a:rPr>
              <a:t>27 Care </a:t>
            </a:r>
            <a:r>
              <a:rPr b="1" lang="en-GB" sz="1600">
                <a:solidFill>
                  <a:schemeClr val="accent5"/>
                </a:solidFill>
              </a:rPr>
              <a:t>Sector</a:t>
            </a:r>
            <a:r>
              <a:rPr b="1" lang="en-GB" sz="1600">
                <a:solidFill>
                  <a:schemeClr val="accent5"/>
                </a:solidFill>
              </a:rPr>
              <a:t> Projects </a:t>
            </a:r>
            <a:endParaRPr i="0" sz="1600" u="none" cap="none" strike="noStrike">
              <a:solidFill>
                <a:srgbClr val="000000"/>
              </a:solidFill>
            </a:endParaRPr>
          </a:p>
        </p:txBody>
      </p:sp>
      <p:sp>
        <p:nvSpPr>
          <p:cNvPr id="783" name="Google Shape;783;p89"/>
          <p:cNvSpPr txBox="1"/>
          <p:nvPr/>
        </p:nvSpPr>
        <p:spPr>
          <a:xfrm>
            <a:off x="2074600" y="4440250"/>
            <a:ext cx="5020800" cy="212100"/>
          </a:xfrm>
          <a:prstGeom prst="rect">
            <a:avLst/>
          </a:prstGeom>
          <a:noFill/>
          <a:ln>
            <a:noFill/>
          </a:ln>
        </p:spPr>
        <p:txBody>
          <a:bodyPr anchorCtr="0" anchor="b"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200"/>
              <a:buFont typeface="Arial"/>
              <a:buNone/>
            </a:pPr>
            <a:r>
              <a:rPr b="1" lang="en-GB" sz="1600">
                <a:solidFill>
                  <a:srgbClr val="FFFFFF"/>
                </a:solidFill>
              </a:rPr>
              <a:t>Building</a:t>
            </a:r>
            <a:r>
              <a:rPr b="1" lang="en-GB" sz="1600">
                <a:solidFill>
                  <a:srgbClr val="FFFFFF"/>
                </a:solidFill>
              </a:rPr>
              <a:t> on </a:t>
            </a:r>
            <a:r>
              <a:rPr b="1" lang="en-GB" sz="1600">
                <a:solidFill>
                  <a:srgbClr val="FFFFFF"/>
                </a:solidFill>
              </a:rPr>
              <a:t>from</a:t>
            </a:r>
            <a:r>
              <a:rPr b="1" lang="en-GB" sz="1600">
                <a:solidFill>
                  <a:srgbClr val="FFFFFF"/>
                </a:solidFill>
              </a:rPr>
              <a:t> 11 Care Sector Projects in 20/21 </a:t>
            </a:r>
            <a:endParaRPr i="0" sz="1600" u="none" cap="none" strike="noStrike">
              <a:solidFill>
                <a:srgbClr val="000000"/>
              </a:solidFill>
            </a:endParaRPr>
          </a:p>
        </p:txBody>
      </p:sp>
      <p:sp>
        <p:nvSpPr>
          <p:cNvPr id="784" name="Google Shape;784;p89"/>
          <p:cNvSpPr txBox="1"/>
          <p:nvPr/>
        </p:nvSpPr>
        <p:spPr>
          <a:xfrm>
            <a:off x="6598800" y="2729325"/>
            <a:ext cx="1682100" cy="772200"/>
          </a:xfrm>
          <a:prstGeom prst="rect">
            <a:avLst/>
          </a:prstGeom>
          <a:noFill/>
          <a:ln>
            <a:noFill/>
          </a:ln>
        </p:spPr>
        <p:txBody>
          <a:bodyPr anchorCtr="0" anchor="b" bIns="17150" lIns="34300" spcFirstLastPara="1" rIns="34300" wrap="square" tIns="17150">
            <a:noAutofit/>
          </a:bodyPr>
          <a:lstStyle/>
          <a:p>
            <a:pPr indent="0" lvl="0" marL="0" rtl="0" algn="ctr">
              <a:spcBef>
                <a:spcPts val="0"/>
              </a:spcBef>
              <a:spcAft>
                <a:spcPts val="0"/>
              </a:spcAft>
              <a:buClr>
                <a:schemeClr val="dk1"/>
              </a:buClr>
              <a:buSzPts val="1200"/>
              <a:buFont typeface="Arial"/>
              <a:buNone/>
            </a:pPr>
            <a:r>
              <a:rPr b="1" lang="en-GB" sz="1600">
                <a:solidFill>
                  <a:schemeClr val="accent5"/>
                </a:solidFill>
              </a:rPr>
              <a:t>Using </a:t>
            </a:r>
            <a:r>
              <a:rPr b="1" lang="en-GB" sz="1600">
                <a:solidFill>
                  <a:schemeClr val="accent5"/>
                </a:solidFill>
              </a:rPr>
              <a:t>11 Different Digital Solutions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90"/>
          <p:cNvSpPr txBox="1"/>
          <p:nvPr>
            <p:ph idx="1" type="body"/>
          </p:nvPr>
        </p:nvSpPr>
        <p:spPr>
          <a:xfrm>
            <a:off x="4150" y="1063625"/>
            <a:ext cx="5990700" cy="4079700"/>
          </a:xfrm>
          <a:prstGeom prst="rect">
            <a:avLst/>
          </a:prstGeom>
          <a:solidFill>
            <a:schemeClr val="lt1"/>
          </a:solid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1500"/>
              <a:buNone/>
            </a:pPr>
            <a:r>
              <a:t/>
            </a:r>
            <a:endParaRPr/>
          </a:p>
        </p:txBody>
      </p:sp>
      <p:sp>
        <p:nvSpPr>
          <p:cNvPr id="791" name="Google Shape;791;p90"/>
          <p:cNvSpPr txBox="1"/>
          <p:nvPr>
            <p:ph idx="2" type="body"/>
          </p:nvPr>
        </p:nvSpPr>
        <p:spPr>
          <a:xfrm>
            <a:off x="5990625" y="3257550"/>
            <a:ext cx="3153300" cy="18858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1500"/>
              <a:buNone/>
            </a:pPr>
            <a:r>
              <a:t/>
            </a:r>
            <a:endParaRPr/>
          </a:p>
        </p:txBody>
      </p:sp>
      <p:sp>
        <p:nvSpPr>
          <p:cNvPr id="792" name="Google Shape;792;p90"/>
          <p:cNvSpPr txBox="1"/>
          <p:nvPr>
            <p:ph idx="3" type="body"/>
          </p:nvPr>
        </p:nvSpPr>
        <p:spPr>
          <a:xfrm>
            <a:off x="0" y="0"/>
            <a:ext cx="430500" cy="4305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1500"/>
              <a:buNone/>
            </a:pPr>
            <a:r>
              <a:t/>
            </a:r>
            <a:endParaRPr/>
          </a:p>
        </p:txBody>
      </p:sp>
      <p:sp>
        <p:nvSpPr>
          <p:cNvPr id="793" name="Google Shape;793;p90"/>
          <p:cNvSpPr txBox="1"/>
          <p:nvPr>
            <p:ph idx="4" type="body"/>
          </p:nvPr>
        </p:nvSpPr>
        <p:spPr>
          <a:xfrm>
            <a:off x="77400" y="256300"/>
            <a:ext cx="7733100" cy="906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1"/>
              </a:buClr>
              <a:buSzPts val="2400"/>
              <a:buNone/>
            </a:pPr>
            <a:r>
              <a:rPr lang="en-GB"/>
              <a:t>Through the national </a:t>
            </a:r>
            <a:r>
              <a:rPr b="1" lang="en-GB"/>
              <a:t>Innovation Collaborative</a:t>
            </a:r>
            <a:r>
              <a:rPr lang="en-GB"/>
              <a:t> we are</a:t>
            </a:r>
            <a:r>
              <a:rPr b="1" lang="en-GB"/>
              <a:t>:</a:t>
            </a:r>
            <a:endParaRPr b="1"/>
          </a:p>
        </p:txBody>
      </p:sp>
      <p:sp>
        <p:nvSpPr>
          <p:cNvPr id="794" name="Google Shape;794;p90"/>
          <p:cNvSpPr txBox="1"/>
          <p:nvPr>
            <p:ph idx="14" type="body"/>
          </p:nvPr>
        </p:nvSpPr>
        <p:spPr>
          <a:xfrm>
            <a:off x="8375982" y="151886"/>
            <a:ext cx="622800" cy="220800"/>
          </a:xfrm>
          <a:prstGeom prst="rect">
            <a:avLst/>
          </a:prstGeom>
          <a:blipFill rotWithShape="1">
            <a:blip r:embed="rId3">
              <a:alphaModFix/>
            </a:blip>
            <a:stretch>
              <a:fillRect b="0" l="0" r="0" t="0"/>
            </a:stretch>
          </a:blip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lt1"/>
              </a:buClr>
              <a:buSzPts val="1500"/>
              <a:buNone/>
            </a:pPr>
            <a:r>
              <a:t/>
            </a:r>
            <a:endParaRPr/>
          </a:p>
        </p:txBody>
      </p:sp>
      <p:pic>
        <p:nvPicPr>
          <p:cNvPr id="795" name="Google Shape;795;p90"/>
          <p:cNvPicPr preferRelativeResize="0"/>
          <p:nvPr/>
        </p:nvPicPr>
        <p:blipFill rotWithShape="1">
          <a:blip r:embed="rId4">
            <a:alphaModFix/>
          </a:blip>
          <a:srcRect b="0" l="0" r="0" t="0"/>
          <a:stretch/>
        </p:blipFill>
        <p:spPr>
          <a:xfrm>
            <a:off x="6315074" y="2026920"/>
            <a:ext cx="2448741" cy="3116580"/>
          </a:xfrm>
          <a:prstGeom prst="rect">
            <a:avLst/>
          </a:prstGeom>
          <a:noFill/>
          <a:ln>
            <a:noFill/>
          </a:ln>
        </p:spPr>
      </p:pic>
      <p:sp>
        <p:nvSpPr>
          <p:cNvPr id="796" name="Google Shape;796;p90"/>
          <p:cNvSpPr txBox="1"/>
          <p:nvPr>
            <p:ph idx="4" type="body"/>
          </p:nvPr>
        </p:nvSpPr>
        <p:spPr>
          <a:xfrm>
            <a:off x="0" y="1244550"/>
            <a:ext cx="5905500" cy="3708600"/>
          </a:xfrm>
          <a:prstGeom prst="rect">
            <a:avLst/>
          </a:prstGeom>
          <a:noFill/>
          <a:ln>
            <a:noFill/>
          </a:ln>
        </p:spPr>
        <p:txBody>
          <a:bodyPr anchorCtr="0" anchor="ctr" bIns="34275" lIns="68575" spcFirstLastPara="1" rIns="68575" wrap="square" tIns="34275">
            <a:noAutofit/>
          </a:bodyPr>
          <a:lstStyle/>
          <a:p>
            <a:pPr indent="-266700" lvl="0" marL="342900" rtl="0" algn="l">
              <a:lnSpc>
                <a:spcPct val="100000"/>
              </a:lnSpc>
              <a:spcBef>
                <a:spcPts val="800"/>
              </a:spcBef>
              <a:spcAft>
                <a:spcPts val="0"/>
              </a:spcAft>
              <a:buClr>
                <a:schemeClr val="accent1"/>
              </a:buClr>
              <a:buSzPts val="1600"/>
              <a:buChar char="●"/>
            </a:pPr>
            <a:r>
              <a:rPr lang="en-GB" sz="1600">
                <a:solidFill>
                  <a:schemeClr val="accent1"/>
                </a:solidFill>
              </a:rPr>
              <a:t>building a learning system to enable the adoption, scale and spread of remote monitoring to support people at home;</a:t>
            </a:r>
            <a:endParaRPr sz="1600">
              <a:solidFill>
                <a:schemeClr val="accent1"/>
              </a:solidFill>
            </a:endParaRPr>
          </a:p>
          <a:p>
            <a:pPr indent="-266700" lvl="0" marL="342900" rtl="0" algn="l">
              <a:lnSpc>
                <a:spcPct val="100000"/>
              </a:lnSpc>
              <a:spcBef>
                <a:spcPts val="800"/>
              </a:spcBef>
              <a:spcAft>
                <a:spcPts val="0"/>
              </a:spcAft>
              <a:buClr>
                <a:schemeClr val="accent1"/>
              </a:buClr>
              <a:buSzPts val="1600"/>
              <a:buChar char="●"/>
            </a:pPr>
            <a:r>
              <a:rPr lang="en-GB" sz="1600">
                <a:solidFill>
                  <a:schemeClr val="accent1"/>
                </a:solidFill>
              </a:rPr>
              <a:t>supporting regions and local systems to increase their capability and capacity to deliver their plans at scale;</a:t>
            </a:r>
            <a:endParaRPr sz="1600">
              <a:solidFill>
                <a:schemeClr val="accent1"/>
              </a:solidFill>
            </a:endParaRPr>
          </a:p>
          <a:p>
            <a:pPr indent="-266700" lvl="0" marL="342900" rtl="0" algn="l">
              <a:lnSpc>
                <a:spcPct val="100000"/>
              </a:lnSpc>
              <a:spcBef>
                <a:spcPts val="800"/>
              </a:spcBef>
              <a:spcAft>
                <a:spcPts val="0"/>
              </a:spcAft>
              <a:buClr>
                <a:schemeClr val="accent1"/>
              </a:buClr>
              <a:buSzPts val="1600"/>
              <a:buChar char="●"/>
            </a:pPr>
            <a:r>
              <a:rPr lang="en-GB" sz="1600">
                <a:solidFill>
                  <a:schemeClr val="accent1"/>
                </a:solidFill>
              </a:rPr>
              <a:t>Facilitating engagement across health and care and supporting  the rapid dissemination of knowledge;</a:t>
            </a:r>
            <a:endParaRPr sz="1600">
              <a:solidFill>
                <a:schemeClr val="accent1"/>
              </a:solidFill>
            </a:endParaRPr>
          </a:p>
          <a:p>
            <a:pPr indent="-266700" lvl="0" marL="342900" rtl="0" algn="l">
              <a:lnSpc>
                <a:spcPct val="100000"/>
              </a:lnSpc>
              <a:spcBef>
                <a:spcPts val="800"/>
              </a:spcBef>
              <a:spcAft>
                <a:spcPts val="0"/>
              </a:spcAft>
              <a:buClr>
                <a:schemeClr val="accent1"/>
              </a:buClr>
              <a:buSzPts val="1600"/>
              <a:buChar char="●"/>
            </a:pPr>
            <a:r>
              <a:rPr lang="en-GB" sz="1600">
                <a:solidFill>
                  <a:schemeClr val="accent1"/>
                </a:solidFill>
              </a:rPr>
              <a:t>working in partnership with our national AHSN network </a:t>
            </a:r>
            <a:endParaRPr sz="1100">
              <a:solidFill>
                <a:srgbClr val="575757"/>
              </a:solidFill>
              <a:highlight>
                <a:srgbClr val="FFFFFF"/>
              </a:highlight>
            </a:endParaRPr>
          </a:p>
          <a:p>
            <a:pPr indent="0" lvl="0" marL="342900" rtl="0" algn="l">
              <a:lnSpc>
                <a:spcPct val="100000"/>
              </a:lnSpc>
              <a:spcBef>
                <a:spcPts val="800"/>
              </a:spcBef>
              <a:spcAft>
                <a:spcPts val="0"/>
              </a:spcAft>
              <a:buNone/>
            </a:pPr>
            <a:r>
              <a:rPr lang="en-GB" sz="1100">
                <a:solidFill>
                  <a:srgbClr val="575757"/>
                </a:solidFill>
                <a:highlight>
                  <a:srgbClr val="FFFFFF"/>
                </a:highlight>
              </a:rPr>
              <a:t>15 Academic Health Science Networks (AHSNs) across England, established by NHS England in 2013 to spread innovation at pace and scale – improving health and generating economic growth. Each AHSN works across a distinct geography serving a different population in each region. https://www.ahsnnetwork.com/</a:t>
            </a:r>
            <a:endParaRPr sz="1800">
              <a:solidFill>
                <a:schemeClr val="accent1"/>
              </a:solidFill>
            </a:endParaRPr>
          </a:p>
        </p:txBody>
      </p:sp>
      <p:grpSp>
        <p:nvGrpSpPr>
          <p:cNvPr id="797" name="Google Shape;797;p90"/>
          <p:cNvGrpSpPr/>
          <p:nvPr/>
        </p:nvGrpSpPr>
        <p:grpSpPr>
          <a:xfrm>
            <a:off x="53254" y="1677038"/>
            <a:ext cx="324005" cy="324005"/>
            <a:chOff x="9015958" y="1620027"/>
            <a:chExt cx="359168" cy="359168"/>
          </a:xfrm>
        </p:grpSpPr>
        <p:sp>
          <p:nvSpPr>
            <p:cNvPr id="798" name="Google Shape;798;p90"/>
            <p:cNvSpPr/>
            <p:nvPr/>
          </p:nvSpPr>
          <p:spPr>
            <a:xfrm>
              <a:off x="9015958" y="1620027"/>
              <a:ext cx="359168" cy="359168"/>
            </a:xfrm>
            <a:custGeom>
              <a:rect b="b" l="l" r="r" t="t"/>
              <a:pathLst>
                <a:path extrusionOk="0" h="359168" w="359168">
                  <a:moveTo>
                    <a:pt x="359168" y="179584"/>
                  </a:moveTo>
                  <a:cubicBezTo>
                    <a:pt x="359168" y="278766"/>
                    <a:pt x="278766" y="359168"/>
                    <a:pt x="179584" y="359168"/>
                  </a:cubicBezTo>
                  <a:cubicBezTo>
                    <a:pt x="80403" y="359168"/>
                    <a:pt x="0" y="278766"/>
                    <a:pt x="0" y="179584"/>
                  </a:cubicBezTo>
                  <a:cubicBezTo>
                    <a:pt x="0" y="80403"/>
                    <a:pt x="80403" y="0"/>
                    <a:pt x="179584" y="0"/>
                  </a:cubicBezTo>
                  <a:cubicBezTo>
                    <a:pt x="278766" y="0"/>
                    <a:pt x="359168" y="80403"/>
                    <a:pt x="359168" y="179584"/>
                  </a:cubicBezTo>
                  <a:close/>
                </a:path>
              </a:pathLst>
            </a:custGeom>
            <a:solidFill>
              <a:srgbClr val="005EB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99" name="Google Shape;799;p90"/>
            <p:cNvSpPr/>
            <p:nvPr/>
          </p:nvSpPr>
          <p:spPr>
            <a:xfrm>
              <a:off x="9148508" y="1692112"/>
              <a:ext cx="116216" cy="219473"/>
            </a:xfrm>
            <a:custGeom>
              <a:rect b="b" l="l" r="r" t="t"/>
              <a:pathLst>
                <a:path extrusionOk="0" h="219473" w="116216">
                  <a:moveTo>
                    <a:pt x="116213" y="109734"/>
                  </a:moveTo>
                  <a:lnTo>
                    <a:pt x="107815" y="99780"/>
                  </a:lnTo>
                  <a:lnTo>
                    <a:pt x="23385" y="-5"/>
                  </a:lnTo>
                  <a:lnTo>
                    <a:pt x="-4" y="19904"/>
                  </a:lnTo>
                  <a:lnTo>
                    <a:pt x="76033" y="109734"/>
                  </a:lnTo>
                  <a:lnTo>
                    <a:pt x="-4" y="199560"/>
                  </a:lnTo>
                  <a:lnTo>
                    <a:pt x="23385" y="219468"/>
                  </a:lnTo>
                  <a:lnTo>
                    <a:pt x="107815" y="119692"/>
                  </a:lnTo>
                  <a:lnTo>
                    <a:pt x="116213" y="10973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800" name="Google Shape;800;p90"/>
          <p:cNvGrpSpPr/>
          <p:nvPr/>
        </p:nvGrpSpPr>
        <p:grpSpPr>
          <a:xfrm>
            <a:off x="53240" y="2259101"/>
            <a:ext cx="324005" cy="324005"/>
            <a:chOff x="9015958" y="1620027"/>
            <a:chExt cx="359168" cy="359168"/>
          </a:xfrm>
        </p:grpSpPr>
        <p:sp>
          <p:nvSpPr>
            <p:cNvPr id="801" name="Google Shape;801;p90"/>
            <p:cNvSpPr/>
            <p:nvPr/>
          </p:nvSpPr>
          <p:spPr>
            <a:xfrm>
              <a:off x="9015958" y="1620027"/>
              <a:ext cx="359168" cy="359168"/>
            </a:xfrm>
            <a:custGeom>
              <a:rect b="b" l="l" r="r" t="t"/>
              <a:pathLst>
                <a:path extrusionOk="0" h="359168" w="359168">
                  <a:moveTo>
                    <a:pt x="359168" y="179584"/>
                  </a:moveTo>
                  <a:cubicBezTo>
                    <a:pt x="359168" y="278766"/>
                    <a:pt x="278766" y="359168"/>
                    <a:pt x="179584" y="359168"/>
                  </a:cubicBezTo>
                  <a:cubicBezTo>
                    <a:pt x="80403" y="359168"/>
                    <a:pt x="0" y="278766"/>
                    <a:pt x="0" y="179584"/>
                  </a:cubicBezTo>
                  <a:cubicBezTo>
                    <a:pt x="0" y="80403"/>
                    <a:pt x="80403" y="0"/>
                    <a:pt x="179584" y="0"/>
                  </a:cubicBezTo>
                  <a:cubicBezTo>
                    <a:pt x="278766" y="0"/>
                    <a:pt x="359168" y="80403"/>
                    <a:pt x="359168" y="179584"/>
                  </a:cubicBezTo>
                  <a:close/>
                </a:path>
              </a:pathLst>
            </a:custGeom>
            <a:solidFill>
              <a:srgbClr val="005EB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02" name="Google Shape;802;p90"/>
            <p:cNvSpPr/>
            <p:nvPr/>
          </p:nvSpPr>
          <p:spPr>
            <a:xfrm>
              <a:off x="9148508" y="1692112"/>
              <a:ext cx="116216" cy="219473"/>
            </a:xfrm>
            <a:custGeom>
              <a:rect b="b" l="l" r="r" t="t"/>
              <a:pathLst>
                <a:path extrusionOk="0" h="219473" w="116216">
                  <a:moveTo>
                    <a:pt x="116213" y="109734"/>
                  </a:moveTo>
                  <a:lnTo>
                    <a:pt x="107815" y="99780"/>
                  </a:lnTo>
                  <a:lnTo>
                    <a:pt x="23385" y="-5"/>
                  </a:lnTo>
                  <a:lnTo>
                    <a:pt x="-4" y="19904"/>
                  </a:lnTo>
                  <a:lnTo>
                    <a:pt x="76033" y="109734"/>
                  </a:lnTo>
                  <a:lnTo>
                    <a:pt x="-4" y="199560"/>
                  </a:lnTo>
                  <a:lnTo>
                    <a:pt x="23385" y="219468"/>
                  </a:lnTo>
                  <a:lnTo>
                    <a:pt x="107815" y="119692"/>
                  </a:lnTo>
                  <a:lnTo>
                    <a:pt x="116213" y="10973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803" name="Google Shape;803;p90"/>
          <p:cNvGrpSpPr/>
          <p:nvPr/>
        </p:nvGrpSpPr>
        <p:grpSpPr>
          <a:xfrm>
            <a:off x="53240" y="3423201"/>
            <a:ext cx="324005" cy="324005"/>
            <a:chOff x="9015958" y="1620027"/>
            <a:chExt cx="359168" cy="359168"/>
          </a:xfrm>
        </p:grpSpPr>
        <p:sp>
          <p:nvSpPr>
            <p:cNvPr id="804" name="Google Shape;804;p90"/>
            <p:cNvSpPr/>
            <p:nvPr/>
          </p:nvSpPr>
          <p:spPr>
            <a:xfrm>
              <a:off x="9015958" y="1620027"/>
              <a:ext cx="359168" cy="359168"/>
            </a:xfrm>
            <a:custGeom>
              <a:rect b="b" l="l" r="r" t="t"/>
              <a:pathLst>
                <a:path extrusionOk="0" h="359168" w="359168">
                  <a:moveTo>
                    <a:pt x="359168" y="179584"/>
                  </a:moveTo>
                  <a:cubicBezTo>
                    <a:pt x="359168" y="278766"/>
                    <a:pt x="278766" y="359168"/>
                    <a:pt x="179584" y="359168"/>
                  </a:cubicBezTo>
                  <a:cubicBezTo>
                    <a:pt x="80403" y="359168"/>
                    <a:pt x="0" y="278766"/>
                    <a:pt x="0" y="179584"/>
                  </a:cubicBezTo>
                  <a:cubicBezTo>
                    <a:pt x="0" y="80403"/>
                    <a:pt x="80403" y="0"/>
                    <a:pt x="179584" y="0"/>
                  </a:cubicBezTo>
                  <a:cubicBezTo>
                    <a:pt x="278766" y="0"/>
                    <a:pt x="359168" y="80403"/>
                    <a:pt x="359168" y="179584"/>
                  </a:cubicBezTo>
                  <a:close/>
                </a:path>
              </a:pathLst>
            </a:custGeom>
            <a:solidFill>
              <a:srgbClr val="005EB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05" name="Google Shape;805;p90"/>
            <p:cNvSpPr/>
            <p:nvPr/>
          </p:nvSpPr>
          <p:spPr>
            <a:xfrm>
              <a:off x="9148508" y="1692112"/>
              <a:ext cx="116216" cy="219473"/>
            </a:xfrm>
            <a:custGeom>
              <a:rect b="b" l="l" r="r" t="t"/>
              <a:pathLst>
                <a:path extrusionOk="0" h="219473" w="116216">
                  <a:moveTo>
                    <a:pt x="116213" y="109734"/>
                  </a:moveTo>
                  <a:lnTo>
                    <a:pt x="107815" y="99780"/>
                  </a:lnTo>
                  <a:lnTo>
                    <a:pt x="23385" y="-5"/>
                  </a:lnTo>
                  <a:lnTo>
                    <a:pt x="-4" y="19904"/>
                  </a:lnTo>
                  <a:lnTo>
                    <a:pt x="76033" y="109734"/>
                  </a:lnTo>
                  <a:lnTo>
                    <a:pt x="-4" y="199560"/>
                  </a:lnTo>
                  <a:lnTo>
                    <a:pt x="23385" y="219468"/>
                  </a:lnTo>
                  <a:lnTo>
                    <a:pt x="107815" y="119692"/>
                  </a:lnTo>
                  <a:lnTo>
                    <a:pt x="116213" y="10973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806" name="Google Shape;806;p90"/>
          <p:cNvGrpSpPr/>
          <p:nvPr/>
        </p:nvGrpSpPr>
        <p:grpSpPr>
          <a:xfrm>
            <a:off x="53240" y="2841151"/>
            <a:ext cx="324005" cy="324005"/>
            <a:chOff x="9015958" y="1620027"/>
            <a:chExt cx="359168" cy="359168"/>
          </a:xfrm>
        </p:grpSpPr>
        <p:sp>
          <p:nvSpPr>
            <p:cNvPr id="807" name="Google Shape;807;p90"/>
            <p:cNvSpPr/>
            <p:nvPr/>
          </p:nvSpPr>
          <p:spPr>
            <a:xfrm>
              <a:off x="9015958" y="1620027"/>
              <a:ext cx="359168" cy="359168"/>
            </a:xfrm>
            <a:custGeom>
              <a:rect b="b" l="l" r="r" t="t"/>
              <a:pathLst>
                <a:path extrusionOk="0" h="359168" w="359168">
                  <a:moveTo>
                    <a:pt x="359168" y="179584"/>
                  </a:moveTo>
                  <a:cubicBezTo>
                    <a:pt x="359168" y="278766"/>
                    <a:pt x="278766" y="359168"/>
                    <a:pt x="179584" y="359168"/>
                  </a:cubicBezTo>
                  <a:cubicBezTo>
                    <a:pt x="80403" y="359168"/>
                    <a:pt x="0" y="278766"/>
                    <a:pt x="0" y="179584"/>
                  </a:cubicBezTo>
                  <a:cubicBezTo>
                    <a:pt x="0" y="80403"/>
                    <a:pt x="80403" y="0"/>
                    <a:pt x="179584" y="0"/>
                  </a:cubicBezTo>
                  <a:cubicBezTo>
                    <a:pt x="278766" y="0"/>
                    <a:pt x="359168" y="80403"/>
                    <a:pt x="359168" y="179584"/>
                  </a:cubicBezTo>
                  <a:close/>
                </a:path>
              </a:pathLst>
            </a:custGeom>
            <a:solidFill>
              <a:srgbClr val="005EB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08" name="Google Shape;808;p90"/>
            <p:cNvSpPr/>
            <p:nvPr/>
          </p:nvSpPr>
          <p:spPr>
            <a:xfrm>
              <a:off x="9148508" y="1692112"/>
              <a:ext cx="116216" cy="219473"/>
            </a:xfrm>
            <a:custGeom>
              <a:rect b="b" l="l" r="r" t="t"/>
              <a:pathLst>
                <a:path extrusionOk="0" h="219473" w="116216">
                  <a:moveTo>
                    <a:pt x="116213" y="109734"/>
                  </a:moveTo>
                  <a:lnTo>
                    <a:pt x="107815" y="99780"/>
                  </a:lnTo>
                  <a:lnTo>
                    <a:pt x="23385" y="-5"/>
                  </a:lnTo>
                  <a:lnTo>
                    <a:pt x="-4" y="19904"/>
                  </a:lnTo>
                  <a:lnTo>
                    <a:pt x="76033" y="109734"/>
                  </a:lnTo>
                  <a:lnTo>
                    <a:pt x="-4" y="199560"/>
                  </a:lnTo>
                  <a:lnTo>
                    <a:pt x="23385" y="219468"/>
                  </a:lnTo>
                  <a:lnTo>
                    <a:pt x="107815" y="119692"/>
                  </a:lnTo>
                  <a:lnTo>
                    <a:pt x="116213" y="10973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12" name="Shape 812"/>
        <p:cNvGrpSpPr/>
        <p:nvPr/>
      </p:nvGrpSpPr>
      <p:grpSpPr>
        <a:xfrm>
          <a:off x="0" y="0"/>
          <a:ext cx="0" cy="0"/>
          <a:chOff x="0" y="0"/>
          <a:chExt cx="0" cy="0"/>
        </a:xfrm>
      </p:grpSpPr>
      <p:sp>
        <p:nvSpPr>
          <p:cNvPr id="813" name="Google Shape;813;p91"/>
          <p:cNvSpPr/>
          <p:nvPr/>
        </p:nvSpPr>
        <p:spPr>
          <a:xfrm>
            <a:off x="3033750" y="-8550"/>
            <a:ext cx="3060000" cy="2268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rgbClr val="F8F9FA"/>
                </a:solidFill>
              </a:rPr>
              <a:t>“We have seen a 23% reduction in 999 callouts in the care homes using the Feebris remote monitoring compared with care homes that have not.”</a:t>
            </a:r>
            <a:endParaRPr b="1" sz="1200">
              <a:solidFill>
                <a:srgbClr val="F8F9FA"/>
              </a:solidFill>
            </a:endParaRPr>
          </a:p>
          <a:p>
            <a:pPr indent="0" lvl="0" marL="0" rtl="0" algn="l">
              <a:spcBef>
                <a:spcPts val="0"/>
              </a:spcBef>
              <a:spcAft>
                <a:spcPts val="0"/>
              </a:spcAft>
              <a:buClr>
                <a:schemeClr val="dk1"/>
              </a:buClr>
              <a:buSzPts val="1100"/>
              <a:buFont typeface="Arial"/>
              <a:buNone/>
            </a:pPr>
            <a:r>
              <a:t/>
            </a:r>
            <a:endParaRPr b="1" sz="1200">
              <a:solidFill>
                <a:srgbClr val="F8F9FA"/>
              </a:solidFill>
            </a:endParaRPr>
          </a:p>
          <a:p>
            <a:pPr indent="0" lvl="0" marL="0" rtl="0" algn="l">
              <a:spcBef>
                <a:spcPts val="0"/>
              </a:spcBef>
              <a:spcAft>
                <a:spcPts val="0"/>
              </a:spcAft>
              <a:buClr>
                <a:schemeClr val="dk1"/>
              </a:buClr>
              <a:buSzPts val="1100"/>
              <a:buFont typeface="Arial"/>
              <a:buNone/>
            </a:pPr>
            <a:r>
              <a:rPr i="1" lang="en-GB" sz="1200">
                <a:solidFill>
                  <a:srgbClr val="F8F9FA"/>
                </a:solidFill>
              </a:rPr>
              <a:t>Mike Armstong, Havering Care Association, London</a:t>
            </a:r>
            <a:endParaRPr>
              <a:solidFill>
                <a:srgbClr val="F8F9FA"/>
              </a:solidFill>
            </a:endParaRPr>
          </a:p>
        </p:txBody>
      </p:sp>
      <p:sp>
        <p:nvSpPr>
          <p:cNvPr id="814" name="Google Shape;814;p91"/>
          <p:cNvSpPr/>
          <p:nvPr/>
        </p:nvSpPr>
        <p:spPr>
          <a:xfrm>
            <a:off x="100" y="0"/>
            <a:ext cx="3060000" cy="139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5" name="Google Shape;815;p91"/>
          <p:cNvPicPr preferRelativeResize="0"/>
          <p:nvPr/>
        </p:nvPicPr>
        <p:blipFill rotWithShape="1">
          <a:blip r:embed="rId3">
            <a:alphaModFix/>
          </a:blip>
          <a:srcRect b="0" l="0" r="0" t="0"/>
          <a:stretch/>
        </p:blipFill>
        <p:spPr>
          <a:xfrm>
            <a:off x="2100012" y="228599"/>
            <a:ext cx="795600" cy="1033247"/>
          </a:xfrm>
          <a:prstGeom prst="rect">
            <a:avLst/>
          </a:prstGeom>
          <a:noFill/>
          <a:ln>
            <a:noFill/>
          </a:ln>
        </p:spPr>
      </p:pic>
      <p:pic>
        <p:nvPicPr>
          <p:cNvPr id="816" name="Google Shape;816;p91"/>
          <p:cNvPicPr preferRelativeResize="0"/>
          <p:nvPr/>
        </p:nvPicPr>
        <p:blipFill rotWithShape="1">
          <a:blip r:embed="rId4">
            <a:alphaModFix/>
          </a:blip>
          <a:srcRect b="0" l="0" r="0" t="0"/>
          <a:stretch/>
        </p:blipFill>
        <p:spPr>
          <a:xfrm>
            <a:off x="3641480" y="4377600"/>
            <a:ext cx="641876" cy="792073"/>
          </a:xfrm>
          <a:prstGeom prst="rect">
            <a:avLst/>
          </a:prstGeom>
          <a:noFill/>
          <a:ln>
            <a:noFill/>
          </a:ln>
        </p:spPr>
      </p:pic>
      <p:pic>
        <p:nvPicPr>
          <p:cNvPr id="817" name="Google Shape;817;p91"/>
          <p:cNvPicPr preferRelativeResize="0"/>
          <p:nvPr/>
        </p:nvPicPr>
        <p:blipFill rotWithShape="1">
          <a:blip r:embed="rId5">
            <a:alphaModFix/>
          </a:blip>
          <a:srcRect b="0" l="0" r="0" t="0"/>
          <a:stretch/>
        </p:blipFill>
        <p:spPr>
          <a:xfrm>
            <a:off x="2761200" y="4536265"/>
            <a:ext cx="492747" cy="608044"/>
          </a:xfrm>
          <a:prstGeom prst="rect">
            <a:avLst/>
          </a:prstGeom>
          <a:noFill/>
          <a:ln>
            <a:noFill/>
          </a:ln>
        </p:spPr>
      </p:pic>
      <p:pic>
        <p:nvPicPr>
          <p:cNvPr id="818" name="Google Shape;818;p91"/>
          <p:cNvPicPr preferRelativeResize="0"/>
          <p:nvPr/>
        </p:nvPicPr>
        <p:blipFill rotWithShape="1">
          <a:blip r:embed="rId6">
            <a:alphaModFix/>
          </a:blip>
          <a:srcRect b="0" l="0" r="0" t="0"/>
          <a:stretch/>
        </p:blipFill>
        <p:spPr>
          <a:xfrm>
            <a:off x="4888800" y="4392000"/>
            <a:ext cx="590190" cy="750951"/>
          </a:xfrm>
          <a:prstGeom prst="rect">
            <a:avLst/>
          </a:prstGeom>
          <a:noFill/>
          <a:ln>
            <a:noFill/>
          </a:ln>
        </p:spPr>
      </p:pic>
      <p:pic>
        <p:nvPicPr>
          <p:cNvPr id="819" name="Google Shape;819;p91"/>
          <p:cNvPicPr preferRelativeResize="0"/>
          <p:nvPr/>
        </p:nvPicPr>
        <p:blipFill rotWithShape="1">
          <a:blip r:embed="rId7">
            <a:alphaModFix/>
          </a:blip>
          <a:srcRect b="0" l="0" r="0" t="0"/>
          <a:stretch/>
        </p:blipFill>
        <p:spPr>
          <a:xfrm>
            <a:off x="5445651" y="4554000"/>
            <a:ext cx="472368" cy="599320"/>
          </a:xfrm>
          <a:prstGeom prst="rect">
            <a:avLst/>
          </a:prstGeom>
          <a:noFill/>
          <a:ln>
            <a:noFill/>
          </a:ln>
        </p:spPr>
      </p:pic>
      <p:grpSp>
        <p:nvGrpSpPr>
          <p:cNvPr id="820" name="Google Shape;820;p91"/>
          <p:cNvGrpSpPr/>
          <p:nvPr/>
        </p:nvGrpSpPr>
        <p:grpSpPr>
          <a:xfrm>
            <a:off x="4231509" y="4159340"/>
            <a:ext cx="697089" cy="988675"/>
            <a:chOff x="7398667" y="5077762"/>
            <a:chExt cx="501828" cy="713433"/>
          </a:xfrm>
        </p:grpSpPr>
        <p:sp>
          <p:nvSpPr>
            <p:cNvPr id="821" name="Google Shape;821;p91"/>
            <p:cNvSpPr/>
            <p:nvPr/>
          </p:nvSpPr>
          <p:spPr>
            <a:xfrm>
              <a:off x="7412606" y="5643434"/>
              <a:ext cx="473948" cy="147760"/>
            </a:xfrm>
            <a:custGeom>
              <a:rect b="b" l="l" r="r" t="t"/>
              <a:pathLst>
                <a:path extrusionOk="0" h="147760" w="473948">
                  <a:moveTo>
                    <a:pt x="0" y="147761"/>
                  </a:moveTo>
                  <a:lnTo>
                    <a:pt x="0" y="65656"/>
                  </a:lnTo>
                  <a:cubicBezTo>
                    <a:pt x="0" y="29413"/>
                    <a:pt x="33246" y="0"/>
                    <a:pt x="74159" y="0"/>
                  </a:cubicBezTo>
                  <a:lnTo>
                    <a:pt x="399790" y="0"/>
                  </a:lnTo>
                  <a:cubicBezTo>
                    <a:pt x="440772" y="0"/>
                    <a:pt x="473949" y="29413"/>
                    <a:pt x="473949" y="65656"/>
                  </a:cubicBezTo>
                  <a:lnTo>
                    <a:pt x="473949" y="147761"/>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2" name="Google Shape;822;p91"/>
            <p:cNvSpPr/>
            <p:nvPr/>
          </p:nvSpPr>
          <p:spPr>
            <a:xfrm>
              <a:off x="7398667" y="5629495"/>
              <a:ext cx="501828" cy="161700"/>
            </a:xfrm>
            <a:custGeom>
              <a:rect b="b" l="l" r="r" t="t"/>
              <a:pathLst>
                <a:path extrusionOk="0" h="161700" w="501828">
                  <a:moveTo>
                    <a:pt x="501828" y="161700"/>
                  </a:moveTo>
                  <a:lnTo>
                    <a:pt x="473949" y="161700"/>
                  </a:lnTo>
                  <a:lnTo>
                    <a:pt x="473949" y="79596"/>
                  </a:lnTo>
                  <a:cubicBezTo>
                    <a:pt x="473949" y="51089"/>
                    <a:pt x="446906" y="27879"/>
                    <a:pt x="413729" y="27879"/>
                  </a:cubicBezTo>
                  <a:lnTo>
                    <a:pt x="88099" y="27879"/>
                  </a:lnTo>
                  <a:cubicBezTo>
                    <a:pt x="54922" y="27879"/>
                    <a:pt x="27879" y="51089"/>
                    <a:pt x="27879" y="79596"/>
                  </a:cubicBezTo>
                  <a:lnTo>
                    <a:pt x="27879" y="161700"/>
                  </a:lnTo>
                  <a:lnTo>
                    <a:pt x="0" y="161700"/>
                  </a:lnTo>
                  <a:lnTo>
                    <a:pt x="0" y="79596"/>
                  </a:lnTo>
                  <a:cubicBezTo>
                    <a:pt x="0" y="35755"/>
                    <a:pt x="39519" y="0"/>
                    <a:pt x="88099" y="0"/>
                  </a:cubicBezTo>
                  <a:lnTo>
                    <a:pt x="413729" y="0"/>
                  </a:lnTo>
                  <a:cubicBezTo>
                    <a:pt x="462518" y="0"/>
                    <a:pt x="501828" y="35755"/>
                    <a:pt x="501828" y="79596"/>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3" name="Google Shape;823;p91"/>
            <p:cNvSpPr/>
            <p:nvPr/>
          </p:nvSpPr>
          <p:spPr>
            <a:xfrm>
              <a:off x="7578697" y="5486892"/>
              <a:ext cx="141766" cy="195713"/>
            </a:xfrm>
            <a:custGeom>
              <a:rect b="b" l="l" r="r" t="t"/>
              <a:pathLst>
                <a:path extrusionOk="0" h="195713" w="141766">
                  <a:moveTo>
                    <a:pt x="141766" y="154731"/>
                  </a:moveTo>
                  <a:lnTo>
                    <a:pt x="70883" y="195713"/>
                  </a:lnTo>
                  <a:lnTo>
                    <a:pt x="0" y="154731"/>
                  </a:lnTo>
                  <a:lnTo>
                    <a:pt x="0" y="0"/>
                  </a:lnTo>
                  <a:lnTo>
                    <a:pt x="70883" y="0"/>
                  </a:lnTo>
                  <a:lnTo>
                    <a:pt x="141766" y="0"/>
                  </a:lnTo>
                  <a:lnTo>
                    <a:pt x="141766" y="154731"/>
                  </a:lnTo>
                  <a:close/>
                </a:path>
              </a:pathLst>
            </a:custGeom>
            <a:solidFill>
              <a:srgbClr val="CC9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4" name="Google Shape;824;p91"/>
            <p:cNvSpPr/>
            <p:nvPr/>
          </p:nvSpPr>
          <p:spPr>
            <a:xfrm>
              <a:off x="7564758" y="5472952"/>
              <a:ext cx="169645" cy="225753"/>
            </a:xfrm>
            <a:custGeom>
              <a:rect b="b" l="l" r="r" t="t"/>
              <a:pathLst>
                <a:path extrusionOk="0" h="225753" w="169645">
                  <a:moveTo>
                    <a:pt x="84823" y="225753"/>
                  </a:moveTo>
                  <a:lnTo>
                    <a:pt x="0" y="176964"/>
                  </a:lnTo>
                  <a:lnTo>
                    <a:pt x="0" y="0"/>
                  </a:lnTo>
                  <a:lnTo>
                    <a:pt x="169646" y="0"/>
                  </a:lnTo>
                  <a:lnTo>
                    <a:pt x="169646" y="176755"/>
                  </a:lnTo>
                  <a:close/>
                  <a:moveTo>
                    <a:pt x="27879" y="160655"/>
                  </a:moveTo>
                  <a:lnTo>
                    <a:pt x="84823" y="193553"/>
                  </a:lnTo>
                  <a:lnTo>
                    <a:pt x="141766" y="160655"/>
                  </a:lnTo>
                  <a:lnTo>
                    <a:pt x="141766" y="28228"/>
                  </a:lnTo>
                  <a:lnTo>
                    <a:pt x="27879" y="28228"/>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5" name="Google Shape;825;p91"/>
            <p:cNvSpPr/>
            <p:nvPr/>
          </p:nvSpPr>
          <p:spPr>
            <a:xfrm>
              <a:off x="7567197" y="5091771"/>
              <a:ext cx="162675" cy="162676"/>
            </a:xfrm>
            <a:custGeom>
              <a:rect b="b" l="l" r="r" t="t"/>
              <a:pathLst>
                <a:path extrusionOk="0" h="162676" w="162675">
                  <a:moveTo>
                    <a:pt x="162676" y="81338"/>
                  </a:moveTo>
                  <a:cubicBezTo>
                    <a:pt x="162676" y="126260"/>
                    <a:pt x="126260" y="162676"/>
                    <a:pt x="81338" y="162676"/>
                  </a:cubicBezTo>
                  <a:cubicBezTo>
                    <a:pt x="36416" y="162676"/>
                    <a:pt x="0" y="126260"/>
                    <a:pt x="0" y="81338"/>
                  </a:cubicBezTo>
                  <a:cubicBezTo>
                    <a:pt x="0" y="36416"/>
                    <a:pt x="36416" y="0"/>
                    <a:pt x="81338" y="0"/>
                  </a:cubicBezTo>
                  <a:cubicBezTo>
                    <a:pt x="126221" y="-39"/>
                    <a:pt x="162638" y="36315"/>
                    <a:pt x="162676" y="81199"/>
                  </a:cubicBezTo>
                  <a:cubicBezTo>
                    <a:pt x="162676" y="81245"/>
                    <a:pt x="162676" y="81291"/>
                    <a:pt x="162676" y="81338"/>
                  </a:cubicBezTo>
                  <a:close/>
                </a:path>
              </a:pathLst>
            </a:custGeom>
            <a:solidFill>
              <a:srgbClr val="005E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6" name="Google Shape;826;p91"/>
            <p:cNvSpPr/>
            <p:nvPr/>
          </p:nvSpPr>
          <p:spPr>
            <a:xfrm>
              <a:off x="7553257" y="5077762"/>
              <a:ext cx="190555" cy="190555"/>
            </a:xfrm>
            <a:custGeom>
              <a:rect b="b" l="l" r="r" t="t"/>
              <a:pathLst>
                <a:path extrusionOk="0" h="190555" w="190555">
                  <a:moveTo>
                    <a:pt x="95278" y="190556"/>
                  </a:moveTo>
                  <a:cubicBezTo>
                    <a:pt x="42657" y="190556"/>
                    <a:pt x="0" y="147898"/>
                    <a:pt x="0" y="95278"/>
                  </a:cubicBezTo>
                  <a:cubicBezTo>
                    <a:pt x="0" y="42657"/>
                    <a:pt x="42657" y="0"/>
                    <a:pt x="95278" y="0"/>
                  </a:cubicBezTo>
                  <a:cubicBezTo>
                    <a:pt x="147898" y="0"/>
                    <a:pt x="190555" y="42657"/>
                    <a:pt x="190555" y="95278"/>
                  </a:cubicBezTo>
                  <a:cubicBezTo>
                    <a:pt x="190555" y="95301"/>
                    <a:pt x="190555" y="95324"/>
                    <a:pt x="190555" y="95347"/>
                  </a:cubicBezTo>
                  <a:cubicBezTo>
                    <a:pt x="190479" y="147924"/>
                    <a:pt x="147855" y="190517"/>
                    <a:pt x="95278" y="190556"/>
                  </a:cubicBezTo>
                  <a:close/>
                  <a:moveTo>
                    <a:pt x="95278" y="27949"/>
                  </a:moveTo>
                  <a:cubicBezTo>
                    <a:pt x="58055" y="27949"/>
                    <a:pt x="27879" y="58124"/>
                    <a:pt x="27879" y="95347"/>
                  </a:cubicBezTo>
                  <a:cubicBezTo>
                    <a:pt x="27879" y="132571"/>
                    <a:pt x="58055" y="162746"/>
                    <a:pt x="95278" y="162746"/>
                  </a:cubicBezTo>
                  <a:cubicBezTo>
                    <a:pt x="132501" y="162746"/>
                    <a:pt x="162676" y="132571"/>
                    <a:pt x="162676" y="95347"/>
                  </a:cubicBezTo>
                  <a:cubicBezTo>
                    <a:pt x="162638" y="58140"/>
                    <a:pt x="132485" y="27987"/>
                    <a:pt x="95278" y="27949"/>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7" name="Google Shape;827;p91"/>
            <p:cNvSpPr/>
            <p:nvPr/>
          </p:nvSpPr>
          <p:spPr>
            <a:xfrm>
              <a:off x="7784795" y="5348471"/>
              <a:ext cx="68164" cy="125387"/>
            </a:xfrm>
            <a:custGeom>
              <a:rect b="b" l="l" r="r" t="t"/>
              <a:pathLst>
                <a:path extrusionOk="0" h="125387" w="68164">
                  <a:moveTo>
                    <a:pt x="32758" y="0"/>
                  </a:moveTo>
                  <a:lnTo>
                    <a:pt x="35476" y="0"/>
                  </a:lnTo>
                  <a:cubicBezTo>
                    <a:pt x="53530" y="0"/>
                    <a:pt x="68165" y="14635"/>
                    <a:pt x="68165" y="32689"/>
                  </a:cubicBezTo>
                  <a:lnTo>
                    <a:pt x="68165" y="92699"/>
                  </a:lnTo>
                  <a:cubicBezTo>
                    <a:pt x="68165" y="110752"/>
                    <a:pt x="53530" y="125387"/>
                    <a:pt x="35476" y="125387"/>
                  </a:cubicBezTo>
                  <a:lnTo>
                    <a:pt x="32758" y="125387"/>
                  </a:lnTo>
                  <a:cubicBezTo>
                    <a:pt x="14667" y="125387"/>
                    <a:pt x="0" y="110721"/>
                    <a:pt x="0" y="92629"/>
                  </a:cubicBezTo>
                  <a:lnTo>
                    <a:pt x="0" y="32758"/>
                  </a:lnTo>
                  <a:cubicBezTo>
                    <a:pt x="0" y="14667"/>
                    <a:pt x="14667" y="0"/>
                    <a:pt x="32758" y="0"/>
                  </a:cubicBezTo>
                  <a:close/>
                </a:path>
              </a:pathLst>
            </a:custGeom>
            <a:solidFill>
              <a:srgbClr val="CC9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8" name="Google Shape;828;p91"/>
            <p:cNvSpPr/>
            <p:nvPr/>
          </p:nvSpPr>
          <p:spPr>
            <a:xfrm>
              <a:off x="7770856" y="5334531"/>
              <a:ext cx="96044" cy="153336"/>
            </a:xfrm>
            <a:custGeom>
              <a:rect b="b" l="l" r="r" t="t"/>
              <a:pathLst>
                <a:path extrusionOk="0" h="153336" w="96044">
                  <a:moveTo>
                    <a:pt x="49416" y="153337"/>
                  </a:moveTo>
                  <a:lnTo>
                    <a:pt x="46698" y="153337"/>
                  </a:lnTo>
                  <a:cubicBezTo>
                    <a:pt x="20935" y="153337"/>
                    <a:pt x="38" y="132472"/>
                    <a:pt x="0" y="106708"/>
                  </a:cubicBezTo>
                  <a:lnTo>
                    <a:pt x="0" y="46698"/>
                  </a:lnTo>
                  <a:cubicBezTo>
                    <a:pt x="38" y="20923"/>
                    <a:pt x="20923" y="38"/>
                    <a:pt x="46698" y="0"/>
                  </a:cubicBezTo>
                  <a:lnTo>
                    <a:pt x="49416" y="0"/>
                  </a:lnTo>
                  <a:cubicBezTo>
                    <a:pt x="75179" y="38"/>
                    <a:pt x="96044" y="20935"/>
                    <a:pt x="96044" y="46698"/>
                  </a:cubicBezTo>
                  <a:lnTo>
                    <a:pt x="96044" y="106708"/>
                  </a:lnTo>
                  <a:cubicBezTo>
                    <a:pt x="96006" y="132444"/>
                    <a:pt x="75152" y="153298"/>
                    <a:pt x="49416" y="153337"/>
                  </a:cubicBezTo>
                  <a:close/>
                  <a:moveTo>
                    <a:pt x="46698" y="27879"/>
                  </a:moveTo>
                  <a:cubicBezTo>
                    <a:pt x="36304" y="27879"/>
                    <a:pt x="27879" y="36305"/>
                    <a:pt x="27879" y="46698"/>
                  </a:cubicBezTo>
                  <a:lnTo>
                    <a:pt x="27879" y="106708"/>
                  </a:lnTo>
                  <a:cubicBezTo>
                    <a:pt x="27918" y="117075"/>
                    <a:pt x="36332" y="125457"/>
                    <a:pt x="46698" y="125457"/>
                  </a:cubicBezTo>
                  <a:lnTo>
                    <a:pt x="49416" y="125457"/>
                  </a:lnTo>
                  <a:cubicBezTo>
                    <a:pt x="59771" y="125457"/>
                    <a:pt x="68165" y="117063"/>
                    <a:pt x="68165" y="106708"/>
                  </a:cubicBezTo>
                  <a:lnTo>
                    <a:pt x="68165" y="46698"/>
                  </a:lnTo>
                  <a:cubicBezTo>
                    <a:pt x="68203" y="36344"/>
                    <a:pt x="59841" y="27918"/>
                    <a:pt x="49486" y="27879"/>
                  </a:cubicBezTo>
                  <a:cubicBezTo>
                    <a:pt x="49463" y="27879"/>
                    <a:pt x="49439" y="27879"/>
                    <a:pt x="49416" y="27879"/>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9" name="Google Shape;829;p91"/>
            <p:cNvSpPr/>
            <p:nvPr/>
          </p:nvSpPr>
          <p:spPr>
            <a:xfrm>
              <a:off x="7483071" y="5141396"/>
              <a:ext cx="331485" cy="464121"/>
            </a:xfrm>
            <a:custGeom>
              <a:rect b="b" l="l" r="r" t="t"/>
              <a:pathLst>
                <a:path extrusionOk="0" h="464121" w="331485">
                  <a:moveTo>
                    <a:pt x="331485" y="298379"/>
                  </a:moveTo>
                  <a:cubicBezTo>
                    <a:pt x="331485" y="389916"/>
                    <a:pt x="257280" y="464122"/>
                    <a:pt x="165743" y="464122"/>
                  </a:cubicBezTo>
                  <a:lnTo>
                    <a:pt x="165743" y="464122"/>
                  </a:lnTo>
                  <a:cubicBezTo>
                    <a:pt x="74206" y="464122"/>
                    <a:pt x="0" y="389916"/>
                    <a:pt x="0" y="298379"/>
                  </a:cubicBezTo>
                  <a:lnTo>
                    <a:pt x="0" y="165952"/>
                  </a:lnTo>
                  <a:cubicBezTo>
                    <a:pt x="-116" y="74415"/>
                    <a:pt x="73997" y="116"/>
                    <a:pt x="165534" y="0"/>
                  </a:cubicBezTo>
                  <a:cubicBezTo>
                    <a:pt x="165603" y="0"/>
                    <a:pt x="165673" y="0"/>
                    <a:pt x="165743" y="0"/>
                  </a:cubicBezTo>
                  <a:lnTo>
                    <a:pt x="165743" y="0"/>
                  </a:lnTo>
                  <a:cubicBezTo>
                    <a:pt x="257280" y="0"/>
                    <a:pt x="331485" y="74206"/>
                    <a:pt x="331485" y="165743"/>
                  </a:cubicBezTo>
                  <a:close/>
                </a:path>
              </a:pathLst>
            </a:custGeom>
            <a:solidFill>
              <a:srgbClr val="CC9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0" name="Google Shape;830;p91"/>
            <p:cNvSpPr/>
            <p:nvPr/>
          </p:nvSpPr>
          <p:spPr>
            <a:xfrm>
              <a:off x="7469132" y="5127666"/>
              <a:ext cx="359364" cy="491792"/>
            </a:xfrm>
            <a:custGeom>
              <a:rect b="b" l="l" r="r" t="t"/>
              <a:pathLst>
                <a:path extrusionOk="0" h="491792" w="359364">
                  <a:moveTo>
                    <a:pt x="179682" y="491792"/>
                  </a:moveTo>
                  <a:cubicBezTo>
                    <a:pt x="80510" y="491639"/>
                    <a:pt x="153" y="411282"/>
                    <a:pt x="0" y="312110"/>
                  </a:cubicBezTo>
                  <a:lnTo>
                    <a:pt x="0" y="179683"/>
                  </a:lnTo>
                  <a:cubicBezTo>
                    <a:pt x="0" y="80447"/>
                    <a:pt x="80447" y="0"/>
                    <a:pt x="179682" y="0"/>
                  </a:cubicBezTo>
                  <a:cubicBezTo>
                    <a:pt x="278918" y="0"/>
                    <a:pt x="359365" y="80447"/>
                    <a:pt x="359365" y="179683"/>
                  </a:cubicBezTo>
                  <a:lnTo>
                    <a:pt x="359365" y="312110"/>
                  </a:lnTo>
                  <a:cubicBezTo>
                    <a:pt x="359250" y="411297"/>
                    <a:pt x="278870" y="491677"/>
                    <a:pt x="179682" y="491792"/>
                  </a:cubicBezTo>
                  <a:close/>
                  <a:moveTo>
                    <a:pt x="179682" y="27670"/>
                  </a:moveTo>
                  <a:cubicBezTo>
                    <a:pt x="95892" y="27785"/>
                    <a:pt x="27994" y="95683"/>
                    <a:pt x="27879" y="179473"/>
                  </a:cubicBezTo>
                  <a:lnTo>
                    <a:pt x="27879" y="311901"/>
                  </a:lnTo>
                  <a:cubicBezTo>
                    <a:pt x="27879" y="395739"/>
                    <a:pt x="95844" y="463704"/>
                    <a:pt x="179682" y="463704"/>
                  </a:cubicBezTo>
                  <a:cubicBezTo>
                    <a:pt x="263521" y="463704"/>
                    <a:pt x="331485" y="395739"/>
                    <a:pt x="331485" y="311901"/>
                  </a:cubicBezTo>
                  <a:lnTo>
                    <a:pt x="331485" y="179473"/>
                  </a:lnTo>
                  <a:cubicBezTo>
                    <a:pt x="331370" y="95683"/>
                    <a:pt x="263473" y="27785"/>
                    <a:pt x="179682" y="27670"/>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1" name="Google Shape;831;p91"/>
            <p:cNvSpPr/>
            <p:nvPr/>
          </p:nvSpPr>
          <p:spPr>
            <a:xfrm>
              <a:off x="7439789" y="5348819"/>
              <a:ext cx="43282" cy="124829"/>
            </a:xfrm>
            <a:custGeom>
              <a:rect b="b" l="l" r="r" t="t"/>
              <a:pathLst>
                <a:path extrusionOk="0" h="124829" w="43282">
                  <a:moveTo>
                    <a:pt x="43283" y="0"/>
                  </a:moveTo>
                  <a:cubicBezTo>
                    <a:pt x="26834" y="1742"/>
                    <a:pt x="0" y="15473"/>
                    <a:pt x="0" y="32410"/>
                  </a:cubicBezTo>
                  <a:lnTo>
                    <a:pt x="0" y="92420"/>
                  </a:lnTo>
                  <a:cubicBezTo>
                    <a:pt x="0" y="109357"/>
                    <a:pt x="26834" y="123087"/>
                    <a:pt x="43283" y="124830"/>
                  </a:cubicBezTo>
                  <a:close/>
                </a:path>
              </a:pathLst>
            </a:custGeom>
            <a:solidFill>
              <a:srgbClr val="CC9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2" name="Google Shape;832;p91"/>
            <p:cNvSpPr/>
            <p:nvPr/>
          </p:nvSpPr>
          <p:spPr>
            <a:xfrm>
              <a:off x="7425919" y="5333346"/>
              <a:ext cx="71092" cy="155706"/>
            </a:xfrm>
            <a:custGeom>
              <a:rect b="b" l="l" r="r" t="t"/>
              <a:pathLst>
                <a:path extrusionOk="0" h="155706" w="71092">
                  <a:moveTo>
                    <a:pt x="71092" y="155706"/>
                  </a:moveTo>
                  <a:lnTo>
                    <a:pt x="55759" y="154103"/>
                  </a:lnTo>
                  <a:cubicBezTo>
                    <a:pt x="32967" y="151733"/>
                    <a:pt x="0" y="133960"/>
                    <a:pt x="0" y="107893"/>
                  </a:cubicBezTo>
                  <a:lnTo>
                    <a:pt x="0" y="47883"/>
                  </a:lnTo>
                  <a:cubicBezTo>
                    <a:pt x="0" y="21816"/>
                    <a:pt x="33037" y="3973"/>
                    <a:pt x="55759" y="1603"/>
                  </a:cubicBezTo>
                  <a:lnTo>
                    <a:pt x="71092" y="0"/>
                  </a:lnTo>
                  <a:close/>
                  <a:moveTo>
                    <a:pt x="43213" y="34152"/>
                  </a:moveTo>
                  <a:cubicBezTo>
                    <a:pt x="34710" y="38334"/>
                    <a:pt x="27810" y="44189"/>
                    <a:pt x="27810" y="48092"/>
                  </a:cubicBezTo>
                  <a:lnTo>
                    <a:pt x="27810" y="108102"/>
                  </a:lnTo>
                  <a:cubicBezTo>
                    <a:pt x="27810" y="111796"/>
                    <a:pt x="34779" y="117651"/>
                    <a:pt x="43213" y="122042"/>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3" name="Google Shape;833;p91"/>
            <p:cNvSpPr/>
            <p:nvPr/>
          </p:nvSpPr>
          <p:spPr>
            <a:xfrm>
              <a:off x="7635641" y="5716757"/>
              <a:ext cx="27879" cy="27252"/>
            </a:xfrm>
            <a:custGeom>
              <a:rect b="b" l="l" r="r" t="t"/>
              <a:pathLst>
                <a:path extrusionOk="0" h="27252" w="27879">
                  <a:moveTo>
                    <a:pt x="0" y="0"/>
                  </a:moveTo>
                  <a:lnTo>
                    <a:pt x="27879" y="0"/>
                  </a:lnTo>
                  <a:lnTo>
                    <a:pt x="27879" y="27252"/>
                  </a:lnTo>
                  <a:lnTo>
                    <a:pt x="0" y="27252"/>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4" name="Google Shape;834;p91"/>
            <p:cNvSpPr/>
            <p:nvPr/>
          </p:nvSpPr>
          <p:spPr>
            <a:xfrm>
              <a:off x="7635641" y="5763803"/>
              <a:ext cx="27879" cy="27252"/>
            </a:xfrm>
            <a:custGeom>
              <a:rect b="b" l="l" r="r" t="t"/>
              <a:pathLst>
                <a:path extrusionOk="0" h="27252" w="27879">
                  <a:moveTo>
                    <a:pt x="0" y="0"/>
                  </a:moveTo>
                  <a:lnTo>
                    <a:pt x="27879" y="0"/>
                  </a:lnTo>
                  <a:lnTo>
                    <a:pt x="27879" y="27252"/>
                  </a:lnTo>
                  <a:lnTo>
                    <a:pt x="0" y="27252"/>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5" name="Google Shape;835;p91"/>
            <p:cNvSpPr/>
            <p:nvPr/>
          </p:nvSpPr>
          <p:spPr>
            <a:xfrm>
              <a:off x="7483071" y="5141396"/>
              <a:ext cx="331276" cy="196619"/>
            </a:xfrm>
            <a:custGeom>
              <a:rect b="b" l="l" r="r" t="t"/>
              <a:pathLst>
                <a:path extrusionOk="0" h="196619" w="331276">
                  <a:moveTo>
                    <a:pt x="165743" y="0"/>
                  </a:moveTo>
                  <a:cubicBezTo>
                    <a:pt x="74206" y="0"/>
                    <a:pt x="0" y="74206"/>
                    <a:pt x="0" y="165743"/>
                  </a:cubicBezTo>
                  <a:lnTo>
                    <a:pt x="0" y="196619"/>
                  </a:lnTo>
                  <a:lnTo>
                    <a:pt x="215298" y="196619"/>
                  </a:lnTo>
                  <a:lnTo>
                    <a:pt x="244293" y="146506"/>
                  </a:lnTo>
                  <a:lnTo>
                    <a:pt x="273217" y="196619"/>
                  </a:lnTo>
                  <a:lnTo>
                    <a:pt x="331276" y="196619"/>
                  </a:lnTo>
                  <a:lnTo>
                    <a:pt x="331276" y="165743"/>
                  </a:lnTo>
                  <a:cubicBezTo>
                    <a:pt x="331276" y="74287"/>
                    <a:pt x="257198" y="115"/>
                    <a:pt x="165743" y="0"/>
                  </a:cubicBezTo>
                  <a:close/>
                </a:path>
              </a:pathLst>
            </a:custGeom>
            <a:solidFill>
              <a:srgbClr val="005E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6" name="Google Shape;836;p91"/>
            <p:cNvSpPr/>
            <p:nvPr/>
          </p:nvSpPr>
          <p:spPr>
            <a:xfrm>
              <a:off x="7469132" y="5127457"/>
              <a:ext cx="359364" cy="224498"/>
            </a:xfrm>
            <a:custGeom>
              <a:rect b="b" l="l" r="r" t="t"/>
              <a:pathLst>
                <a:path extrusionOk="0" h="224498" w="359364">
                  <a:moveTo>
                    <a:pt x="359365" y="224499"/>
                  </a:moveTo>
                  <a:lnTo>
                    <a:pt x="279351" y="224499"/>
                  </a:lnTo>
                  <a:lnTo>
                    <a:pt x="258441" y="188325"/>
                  </a:lnTo>
                  <a:lnTo>
                    <a:pt x="237532" y="224499"/>
                  </a:lnTo>
                  <a:lnTo>
                    <a:pt x="0" y="224499"/>
                  </a:lnTo>
                  <a:lnTo>
                    <a:pt x="0" y="179683"/>
                  </a:lnTo>
                  <a:cubicBezTo>
                    <a:pt x="0" y="80447"/>
                    <a:pt x="80447" y="0"/>
                    <a:pt x="179682" y="0"/>
                  </a:cubicBezTo>
                  <a:cubicBezTo>
                    <a:pt x="278918" y="0"/>
                    <a:pt x="359365" y="80447"/>
                    <a:pt x="359365" y="179683"/>
                  </a:cubicBezTo>
                  <a:close/>
                  <a:moveTo>
                    <a:pt x="295451" y="196619"/>
                  </a:moveTo>
                  <a:lnTo>
                    <a:pt x="331485" y="196619"/>
                  </a:lnTo>
                  <a:lnTo>
                    <a:pt x="331485" y="179683"/>
                  </a:lnTo>
                  <a:cubicBezTo>
                    <a:pt x="331485" y="95844"/>
                    <a:pt x="263521" y="27879"/>
                    <a:pt x="179682" y="27879"/>
                  </a:cubicBezTo>
                  <a:cubicBezTo>
                    <a:pt x="95844" y="27879"/>
                    <a:pt x="27879" y="95844"/>
                    <a:pt x="27879" y="179683"/>
                  </a:cubicBezTo>
                  <a:lnTo>
                    <a:pt x="27879" y="196619"/>
                  </a:lnTo>
                  <a:lnTo>
                    <a:pt x="221432" y="196619"/>
                  </a:lnTo>
                  <a:lnTo>
                    <a:pt x="258441" y="132566"/>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7" name="Google Shape;837;p91"/>
            <p:cNvSpPr/>
            <p:nvPr/>
          </p:nvSpPr>
          <p:spPr>
            <a:xfrm>
              <a:off x="7625116" y="5460406"/>
              <a:ext cx="50531" cy="16100"/>
            </a:xfrm>
            <a:custGeom>
              <a:rect b="b" l="l" r="r" t="t"/>
              <a:pathLst>
                <a:path extrusionOk="0" h="16100" w="50531">
                  <a:moveTo>
                    <a:pt x="0" y="0"/>
                  </a:moveTo>
                  <a:cubicBezTo>
                    <a:pt x="6509" y="13954"/>
                    <a:pt x="23097" y="19989"/>
                    <a:pt x="37052" y="13480"/>
                  </a:cubicBezTo>
                  <a:cubicBezTo>
                    <a:pt x="42989" y="10710"/>
                    <a:pt x="47761" y="5938"/>
                    <a:pt x="5053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8" name="Google Shape;838;p91"/>
            <p:cNvSpPr/>
            <p:nvPr/>
          </p:nvSpPr>
          <p:spPr>
            <a:xfrm>
              <a:off x="7612989" y="5453436"/>
              <a:ext cx="74716" cy="37079"/>
            </a:xfrm>
            <a:custGeom>
              <a:rect b="b" l="l" r="r" t="t"/>
              <a:pathLst>
                <a:path extrusionOk="0" h="37079" w="74716">
                  <a:moveTo>
                    <a:pt x="37358" y="37080"/>
                  </a:moveTo>
                  <a:cubicBezTo>
                    <a:pt x="21642" y="36673"/>
                    <a:pt x="7365" y="27829"/>
                    <a:pt x="0" y="13940"/>
                  </a:cubicBezTo>
                  <a:lnTo>
                    <a:pt x="24185" y="0"/>
                  </a:lnTo>
                  <a:cubicBezTo>
                    <a:pt x="26612" y="5205"/>
                    <a:pt x="31637" y="8714"/>
                    <a:pt x="37358" y="9200"/>
                  </a:cubicBezTo>
                  <a:cubicBezTo>
                    <a:pt x="43090" y="8743"/>
                    <a:pt x="48128" y="5224"/>
                    <a:pt x="50531" y="0"/>
                  </a:cubicBezTo>
                  <a:lnTo>
                    <a:pt x="74717" y="13940"/>
                  </a:lnTo>
                  <a:cubicBezTo>
                    <a:pt x="67352" y="27829"/>
                    <a:pt x="53075" y="36673"/>
                    <a:pt x="37358" y="37080"/>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9" name="Google Shape;839;p91"/>
            <p:cNvSpPr/>
            <p:nvPr/>
          </p:nvSpPr>
          <p:spPr>
            <a:xfrm>
              <a:off x="7550191" y="5387014"/>
              <a:ext cx="30179" cy="27879"/>
            </a:xfrm>
            <a:custGeom>
              <a:rect b="b" l="l" r="r" t="t"/>
              <a:pathLst>
                <a:path extrusionOk="0" h="27879" w="30179">
                  <a:moveTo>
                    <a:pt x="0" y="0"/>
                  </a:moveTo>
                  <a:lnTo>
                    <a:pt x="30179" y="0"/>
                  </a:lnTo>
                  <a:lnTo>
                    <a:pt x="30179" y="27879"/>
                  </a:lnTo>
                  <a:lnTo>
                    <a:pt x="0" y="27879"/>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0" name="Google Shape;840;p91"/>
            <p:cNvSpPr/>
            <p:nvPr/>
          </p:nvSpPr>
          <p:spPr>
            <a:xfrm>
              <a:off x="7717467" y="5387014"/>
              <a:ext cx="30179" cy="27879"/>
            </a:xfrm>
            <a:custGeom>
              <a:rect b="b" l="l" r="r" t="t"/>
              <a:pathLst>
                <a:path extrusionOk="0" h="27879" w="30179">
                  <a:moveTo>
                    <a:pt x="0" y="0"/>
                  </a:moveTo>
                  <a:lnTo>
                    <a:pt x="30179" y="0"/>
                  </a:lnTo>
                  <a:lnTo>
                    <a:pt x="30179" y="27879"/>
                  </a:lnTo>
                  <a:lnTo>
                    <a:pt x="0" y="27879"/>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1" name="Google Shape;841;p91"/>
            <p:cNvSpPr/>
            <p:nvPr/>
          </p:nvSpPr>
          <p:spPr>
            <a:xfrm>
              <a:off x="7610271" y="5520417"/>
              <a:ext cx="80292" cy="32688"/>
            </a:xfrm>
            <a:custGeom>
              <a:rect b="b" l="l" r="r" t="t"/>
              <a:pathLst>
                <a:path extrusionOk="0" h="32688" w="80292">
                  <a:moveTo>
                    <a:pt x="0" y="0"/>
                  </a:moveTo>
                  <a:lnTo>
                    <a:pt x="0" y="2997"/>
                  </a:lnTo>
                  <a:cubicBezTo>
                    <a:pt x="0" y="19395"/>
                    <a:pt x="13294" y="32689"/>
                    <a:pt x="29691" y="32689"/>
                  </a:cubicBezTo>
                  <a:lnTo>
                    <a:pt x="50601" y="32689"/>
                  </a:lnTo>
                  <a:cubicBezTo>
                    <a:pt x="66999" y="32689"/>
                    <a:pt x="80292" y="19395"/>
                    <a:pt x="80292" y="2997"/>
                  </a:cubicBezTo>
                  <a:lnTo>
                    <a:pt x="80292"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2" name="Google Shape;842;p91"/>
            <p:cNvSpPr/>
            <p:nvPr/>
          </p:nvSpPr>
          <p:spPr>
            <a:xfrm>
              <a:off x="7596192" y="5506477"/>
              <a:ext cx="108032" cy="60567"/>
            </a:xfrm>
            <a:custGeom>
              <a:rect b="b" l="l" r="r" t="t"/>
              <a:pathLst>
                <a:path extrusionOk="0" h="60567" w="108032">
                  <a:moveTo>
                    <a:pt x="64541" y="60568"/>
                  </a:moveTo>
                  <a:lnTo>
                    <a:pt x="43631" y="60568"/>
                  </a:lnTo>
                  <a:cubicBezTo>
                    <a:pt x="19550" y="60530"/>
                    <a:pt x="38" y="41018"/>
                    <a:pt x="0" y="16937"/>
                  </a:cubicBezTo>
                  <a:lnTo>
                    <a:pt x="0" y="0"/>
                  </a:lnTo>
                  <a:lnTo>
                    <a:pt x="108032" y="0"/>
                  </a:lnTo>
                  <a:lnTo>
                    <a:pt x="108032" y="16937"/>
                  </a:lnTo>
                  <a:cubicBezTo>
                    <a:pt x="107994" y="40963"/>
                    <a:pt x="88567" y="60453"/>
                    <a:pt x="64541" y="60568"/>
                  </a:cubicBezTo>
                  <a:close/>
                  <a:moveTo>
                    <a:pt x="32479" y="27879"/>
                  </a:moveTo>
                  <a:cubicBezTo>
                    <a:pt x="35424" y="30964"/>
                    <a:pt x="39506" y="32703"/>
                    <a:pt x="43771" y="32689"/>
                  </a:cubicBezTo>
                  <a:lnTo>
                    <a:pt x="64680" y="32689"/>
                  </a:lnTo>
                  <a:cubicBezTo>
                    <a:pt x="68946" y="32710"/>
                    <a:pt x="73031" y="30970"/>
                    <a:pt x="75971" y="27879"/>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843" name="Google Shape;843;p91"/>
          <p:cNvGrpSpPr/>
          <p:nvPr/>
        </p:nvGrpSpPr>
        <p:grpSpPr>
          <a:xfrm>
            <a:off x="5891233" y="4528800"/>
            <a:ext cx="447957" cy="618696"/>
            <a:chOff x="2218994" y="3804268"/>
            <a:chExt cx="1989152" cy="2388787"/>
          </a:xfrm>
        </p:grpSpPr>
        <p:sp>
          <p:nvSpPr>
            <p:cNvPr id="844" name="Google Shape;844;p91"/>
            <p:cNvSpPr/>
            <p:nvPr/>
          </p:nvSpPr>
          <p:spPr>
            <a:xfrm>
              <a:off x="2460881" y="4566616"/>
              <a:ext cx="163133" cy="354328"/>
            </a:xfrm>
            <a:custGeom>
              <a:rect b="b" l="l" r="r" t="t"/>
              <a:pathLst>
                <a:path extrusionOk="0" h="354328" w="163133">
                  <a:moveTo>
                    <a:pt x="0" y="0"/>
                  </a:moveTo>
                  <a:lnTo>
                    <a:pt x="0" y="277106"/>
                  </a:lnTo>
                  <a:cubicBezTo>
                    <a:pt x="2468" y="322155"/>
                    <a:pt x="40986" y="356672"/>
                    <a:pt x="86035" y="354204"/>
                  </a:cubicBezTo>
                  <a:cubicBezTo>
                    <a:pt x="127635" y="351925"/>
                    <a:pt x="160854" y="318706"/>
                    <a:pt x="163133" y="277106"/>
                  </a:cubicBezTo>
                  <a:lnTo>
                    <a:pt x="163133" y="0"/>
                  </a:lnTo>
                  <a:close/>
                </a:path>
              </a:pathLst>
            </a:custGeom>
            <a:solidFill>
              <a:srgbClr val="9966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5" name="Google Shape;845;p91"/>
            <p:cNvSpPr/>
            <p:nvPr/>
          </p:nvSpPr>
          <p:spPr>
            <a:xfrm>
              <a:off x="2411965" y="4517701"/>
              <a:ext cx="260964" cy="456381"/>
            </a:xfrm>
            <a:custGeom>
              <a:rect b="b" l="l" r="r" t="t"/>
              <a:pathLst>
                <a:path extrusionOk="0" h="456381" w="260964">
                  <a:moveTo>
                    <a:pt x="130605" y="456381"/>
                  </a:moveTo>
                  <a:cubicBezTo>
                    <a:pt x="58569" y="456381"/>
                    <a:pt x="135" y="398057"/>
                    <a:pt x="0" y="326022"/>
                  </a:cubicBezTo>
                  <a:lnTo>
                    <a:pt x="0" y="0"/>
                  </a:lnTo>
                  <a:lnTo>
                    <a:pt x="260965" y="0"/>
                  </a:lnTo>
                  <a:lnTo>
                    <a:pt x="260965" y="326022"/>
                  </a:lnTo>
                  <a:cubicBezTo>
                    <a:pt x="260965" y="398018"/>
                    <a:pt x="202601" y="456381"/>
                    <a:pt x="130605" y="456381"/>
                  </a:cubicBezTo>
                  <a:close/>
                  <a:moveTo>
                    <a:pt x="97831" y="97831"/>
                  </a:moveTo>
                  <a:lnTo>
                    <a:pt x="97831" y="326022"/>
                  </a:lnTo>
                  <a:cubicBezTo>
                    <a:pt x="99394" y="344054"/>
                    <a:pt x="115279" y="357406"/>
                    <a:pt x="133312" y="355843"/>
                  </a:cubicBezTo>
                  <a:cubicBezTo>
                    <a:pt x="149178" y="354471"/>
                    <a:pt x="161759" y="341887"/>
                    <a:pt x="163133" y="326022"/>
                  </a:cubicBezTo>
                  <a:lnTo>
                    <a:pt x="163133" y="97831"/>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6" name="Google Shape;846;p91"/>
            <p:cNvSpPr/>
            <p:nvPr/>
          </p:nvSpPr>
          <p:spPr>
            <a:xfrm>
              <a:off x="3814375" y="4566616"/>
              <a:ext cx="162888" cy="358550"/>
            </a:xfrm>
            <a:custGeom>
              <a:rect b="b" l="l" r="r" t="t"/>
              <a:pathLst>
                <a:path extrusionOk="0" h="358550" w="162888">
                  <a:moveTo>
                    <a:pt x="0" y="0"/>
                  </a:moveTo>
                  <a:lnTo>
                    <a:pt x="0" y="277106"/>
                  </a:lnTo>
                  <a:cubicBezTo>
                    <a:pt x="0" y="322086"/>
                    <a:pt x="36464" y="358550"/>
                    <a:pt x="81444" y="358550"/>
                  </a:cubicBezTo>
                  <a:cubicBezTo>
                    <a:pt x="126425" y="358550"/>
                    <a:pt x="162889" y="322086"/>
                    <a:pt x="162889" y="277106"/>
                  </a:cubicBezTo>
                  <a:lnTo>
                    <a:pt x="162889" y="0"/>
                  </a:lnTo>
                  <a:close/>
                </a:path>
              </a:pathLst>
            </a:custGeom>
            <a:solidFill>
              <a:srgbClr val="9966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7" name="Google Shape;847;p91"/>
            <p:cNvSpPr/>
            <p:nvPr/>
          </p:nvSpPr>
          <p:spPr>
            <a:xfrm>
              <a:off x="3765460" y="4517701"/>
              <a:ext cx="260720" cy="456381"/>
            </a:xfrm>
            <a:custGeom>
              <a:rect b="b" l="l" r="r" t="t"/>
              <a:pathLst>
                <a:path extrusionOk="0" h="456381" w="260720">
                  <a:moveTo>
                    <a:pt x="130360" y="456381"/>
                  </a:moveTo>
                  <a:cubicBezTo>
                    <a:pt x="58364" y="456381"/>
                    <a:pt x="0" y="398018"/>
                    <a:pt x="0" y="326022"/>
                  </a:cubicBezTo>
                  <a:lnTo>
                    <a:pt x="0" y="0"/>
                  </a:lnTo>
                  <a:lnTo>
                    <a:pt x="260720" y="0"/>
                  </a:lnTo>
                  <a:lnTo>
                    <a:pt x="260720" y="326022"/>
                  </a:lnTo>
                  <a:cubicBezTo>
                    <a:pt x="260720" y="398018"/>
                    <a:pt x="202356" y="456381"/>
                    <a:pt x="130360" y="456381"/>
                  </a:cubicBezTo>
                  <a:close/>
                  <a:moveTo>
                    <a:pt x="97831" y="97831"/>
                  </a:moveTo>
                  <a:lnTo>
                    <a:pt x="97831" y="326022"/>
                  </a:lnTo>
                  <a:cubicBezTo>
                    <a:pt x="97831" y="343986"/>
                    <a:pt x="112396" y="358550"/>
                    <a:pt x="130360" y="358550"/>
                  </a:cubicBezTo>
                  <a:cubicBezTo>
                    <a:pt x="148324" y="358550"/>
                    <a:pt x="162889" y="343986"/>
                    <a:pt x="162889" y="326022"/>
                  </a:cubicBezTo>
                  <a:lnTo>
                    <a:pt x="162889" y="97831"/>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8" name="Google Shape;848;p91"/>
            <p:cNvSpPr/>
            <p:nvPr/>
          </p:nvSpPr>
          <p:spPr>
            <a:xfrm>
              <a:off x="2267909" y="5649115"/>
              <a:ext cx="1891320" cy="543939"/>
            </a:xfrm>
            <a:custGeom>
              <a:rect b="b" l="l" r="r" t="t"/>
              <a:pathLst>
                <a:path extrusionOk="0" h="543939" w="1891320">
                  <a:moveTo>
                    <a:pt x="0" y="543940"/>
                  </a:moveTo>
                  <a:lnTo>
                    <a:pt x="0" y="261942"/>
                  </a:lnTo>
                  <a:cubicBezTo>
                    <a:pt x="0" y="117153"/>
                    <a:pt x="132561" y="0"/>
                    <a:pt x="296184" y="0"/>
                  </a:cubicBezTo>
                  <a:lnTo>
                    <a:pt x="1595382" y="0"/>
                  </a:lnTo>
                  <a:cubicBezTo>
                    <a:pt x="1759004" y="0"/>
                    <a:pt x="1891321" y="117153"/>
                    <a:pt x="1891321" y="261942"/>
                  </a:cubicBezTo>
                  <a:lnTo>
                    <a:pt x="1891321" y="543940"/>
                  </a:lnTo>
                </a:path>
              </a:pathLst>
            </a:custGeom>
            <a:solidFill>
              <a:srgbClr val="00A4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9" name="Google Shape;849;p91"/>
            <p:cNvSpPr/>
            <p:nvPr/>
          </p:nvSpPr>
          <p:spPr>
            <a:xfrm>
              <a:off x="2218994" y="5600200"/>
              <a:ext cx="1989152" cy="592855"/>
            </a:xfrm>
            <a:custGeom>
              <a:rect b="b" l="l" r="r" t="t"/>
              <a:pathLst>
                <a:path extrusionOk="0" h="592855" w="1989152">
                  <a:moveTo>
                    <a:pt x="1989152" y="592855"/>
                  </a:moveTo>
                  <a:lnTo>
                    <a:pt x="1891321" y="592855"/>
                  </a:lnTo>
                  <a:lnTo>
                    <a:pt x="1891321" y="310858"/>
                  </a:lnTo>
                  <a:cubicBezTo>
                    <a:pt x="1891321" y="193216"/>
                    <a:pt x="1780527" y="97831"/>
                    <a:pt x="1644297" y="97831"/>
                  </a:cubicBezTo>
                  <a:lnTo>
                    <a:pt x="345099" y="97831"/>
                  </a:lnTo>
                  <a:cubicBezTo>
                    <a:pt x="208625" y="97831"/>
                    <a:pt x="97831" y="193216"/>
                    <a:pt x="97831" y="310858"/>
                  </a:cubicBezTo>
                  <a:lnTo>
                    <a:pt x="97831" y="592855"/>
                  </a:lnTo>
                  <a:lnTo>
                    <a:pt x="0" y="592855"/>
                  </a:lnTo>
                  <a:lnTo>
                    <a:pt x="0" y="310858"/>
                  </a:lnTo>
                  <a:cubicBezTo>
                    <a:pt x="0" y="139654"/>
                    <a:pt x="154818" y="0"/>
                    <a:pt x="345099" y="0"/>
                  </a:cubicBezTo>
                  <a:lnTo>
                    <a:pt x="1644297" y="0"/>
                  </a:lnTo>
                  <a:cubicBezTo>
                    <a:pt x="1834334" y="0"/>
                    <a:pt x="1989152" y="139409"/>
                    <a:pt x="1989152" y="310858"/>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0" name="Google Shape;850;p91"/>
            <p:cNvSpPr/>
            <p:nvPr/>
          </p:nvSpPr>
          <p:spPr>
            <a:xfrm>
              <a:off x="2793752" y="5649115"/>
              <a:ext cx="839880" cy="450022"/>
            </a:xfrm>
            <a:custGeom>
              <a:rect b="b" l="l" r="r" t="t"/>
              <a:pathLst>
                <a:path extrusionOk="0" h="450022" w="839880">
                  <a:moveTo>
                    <a:pt x="839881" y="207402"/>
                  </a:moveTo>
                  <a:lnTo>
                    <a:pt x="839881" y="0"/>
                  </a:lnTo>
                  <a:lnTo>
                    <a:pt x="0" y="0"/>
                  </a:lnTo>
                  <a:lnTo>
                    <a:pt x="0" y="207402"/>
                  </a:lnTo>
                  <a:lnTo>
                    <a:pt x="419940" y="450022"/>
                  </a:lnTo>
                  <a:lnTo>
                    <a:pt x="839881" y="20740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1" name="Google Shape;851;p91"/>
            <p:cNvSpPr/>
            <p:nvPr/>
          </p:nvSpPr>
          <p:spPr>
            <a:xfrm>
              <a:off x="2744836" y="5600200"/>
              <a:ext cx="937711" cy="555190"/>
            </a:xfrm>
            <a:custGeom>
              <a:rect b="b" l="l" r="r" t="t"/>
              <a:pathLst>
                <a:path extrusionOk="0" h="555190" w="937711">
                  <a:moveTo>
                    <a:pt x="468856" y="555191"/>
                  </a:moveTo>
                  <a:lnTo>
                    <a:pt x="0" y="284688"/>
                  </a:lnTo>
                  <a:lnTo>
                    <a:pt x="0" y="0"/>
                  </a:lnTo>
                  <a:lnTo>
                    <a:pt x="937712" y="0"/>
                  </a:lnTo>
                  <a:lnTo>
                    <a:pt x="937712" y="284688"/>
                  </a:lnTo>
                  <a:close/>
                  <a:moveTo>
                    <a:pt x="97831" y="228191"/>
                  </a:moveTo>
                  <a:lnTo>
                    <a:pt x="468856" y="442440"/>
                  </a:lnTo>
                  <a:lnTo>
                    <a:pt x="839881" y="228191"/>
                  </a:lnTo>
                  <a:lnTo>
                    <a:pt x="839881" y="97831"/>
                  </a:lnTo>
                  <a:lnTo>
                    <a:pt x="97831" y="97831"/>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2" name="Google Shape;852;p91"/>
            <p:cNvSpPr/>
            <p:nvPr/>
          </p:nvSpPr>
          <p:spPr>
            <a:xfrm>
              <a:off x="2964956" y="5214746"/>
              <a:ext cx="497471" cy="686528"/>
            </a:xfrm>
            <a:custGeom>
              <a:rect b="b" l="l" r="r" t="t"/>
              <a:pathLst>
                <a:path extrusionOk="0" h="686528" w="497471">
                  <a:moveTo>
                    <a:pt x="497471" y="542962"/>
                  </a:moveTo>
                  <a:lnTo>
                    <a:pt x="248736" y="686529"/>
                  </a:lnTo>
                  <a:lnTo>
                    <a:pt x="0" y="542962"/>
                  </a:lnTo>
                  <a:lnTo>
                    <a:pt x="0" y="0"/>
                  </a:lnTo>
                  <a:lnTo>
                    <a:pt x="248736" y="0"/>
                  </a:lnTo>
                  <a:lnTo>
                    <a:pt x="497471" y="0"/>
                  </a:lnTo>
                  <a:lnTo>
                    <a:pt x="497471" y="542962"/>
                  </a:lnTo>
                  <a:close/>
                </a:path>
              </a:pathLst>
            </a:custGeom>
            <a:solidFill>
              <a:srgbClr val="9966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3" name="Google Shape;853;p91"/>
            <p:cNvSpPr/>
            <p:nvPr/>
          </p:nvSpPr>
          <p:spPr>
            <a:xfrm>
              <a:off x="2916041" y="5165831"/>
              <a:ext cx="595302" cy="791941"/>
            </a:xfrm>
            <a:custGeom>
              <a:rect b="b" l="l" r="r" t="t"/>
              <a:pathLst>
                <a:path extrusionOk="0" h="791941" w="595302">
                  <a:moveTo>
                    <a:pt x="297651" y="791942"/>
                  </a:moveTo>
                  <a:lnTo>
                    <a:pt x="0" y="619514"/>
                  </a:lnTo>
                  <a:lnTo>
                    <a:pt x="0" y="0"/>
                  </a:lnTo>
                  <a:lnTo>
                    <a:pt x="595303" y="0"/>
                  </a:lnTo>
                  <a:lnTo>
                    <a:pt x="595303" y="619514"/>
                  </a:lnTo>
                  <a:close/>
                  <a:moveTo>
                    <a:pt x="97831" y="563751"/>
                  </a:moveTo>
                  <a:lnTo>
                    <a:pt x="297651" y="678947"/>
                  </a:lnTo>
                  <a:lnTo>
                    <a:pt x="497471" y="563751"/>
                  </a:lnTo>
                  <a:lnTo>
                    <a:pt x="497471" y="99054"/>
                  </a:lnTo>
                  <a:lnTo>
                    <a:pt x="97831" y="99054"/>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4" name="Google Shape;854;p91"/>
            <p:cNvSpPr/>
            <p:nvPr/>
          </p:nvSpPr>
          <p:spPr>
            <a:xfrm>
              <a:off x="2617655" y="3853184"/>
              <a:ext cx="1187425" cy="1693209"/>
            </a:xfrm>
            <a:custGeom>
              <a:rect b="b" l="l" r="r" t="t"/>
              <a:pathLst>
                <a:path extrusionOk="0" h="1693209" w="1187425">
                  <a:moveTo>
                    <a:pt x="1186447" y="345588"/>
                  </a:moveTo>
                  <a:cubicBezTo>
                    <a:pt x="1186447" y="154725"/>
                    <a:pt x="1031723" y="0"/>
                    <a:pt x="840859" y="0"/>
                  </a:cubicBezTo>
                  <a:lnTo>
                    <a:pt x="345589" y="0"/>
                  </a:lnTo>
                  <a:cubicBezTo>
                    <a:pt x="154725" y="0"/>
                    <a:pt x="0" y="154725"/>
                    <a:pt x="0" y="345588"/>
                  </a:cubicBezTo>
                  <a:lnTo>
                    <a:pt x="0" y="1316805"/>
                  </a:lnTo>
                  <a:lnTo>
                    <a:pt x="326512" y="1693209"/>
                  </a:lnTo>
                  <a:lnTo>
                    <a:pt x="859936" y="1693209"/>
                  </a:lnTo>
                  <a:lnTo>
                    <a:pt x="1187426" y="1316805"/>
                  </a:lnTo>
                  <a:close/>
                </a:path>
              </a:pathLst>
            </a:custGeom>
            <a:solidFill>
              <a:srgbClr val="9966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5" name="Google Shape;855;p91"/>
            <p:cNvSpPr/>
            <p:nvPr/>
          </p:nvSpPr>
          <p:spPr>
            <a:xfrm>
              <a:off x="2567762" y="3804268"/>
              <a:ext cx="1285256" cy="1791040"/>
            </a:xfrm>
            <a:custGeom>
              <a:rect b="b" l="l" r="r" t="t"/>
              <a:pathLst>
                <a:path extrusionOk="0" h="1791040" w="1285256">
                  <a:moveTo>
                    <a:pt x="932086" y="1791040"/>
                  </a:moveTo>
                  <a:lnTo>
                    <a:pt x="353904" y="1791040"/>
                  </a:lnTo>
                  <a:lnTo>
                    <a:pt x="0" y="1383819"/>
                  </a:lnTo>
                  <a:lnTo>
                    <a:pt x="0" y="394259"/>
                  </a:lnTo>
                  <a:cubicBezTo>
                    <a:pt x="406" y="176206"/>
                    <a:pt x="177429" y="-270"/>
                    <a:pt x="395482" y="0"/>
                  </a:cubicBezTo>
                  <a:lnTo>
                    <a:pt x="890753" y="0"/>
                  </a:lnTo>
                  <a:cubicBezTo>
                    <a:pt x="1108520" y="270"/>
                    <a:pt x="1284988" y="176737"/>
                    <a:pt x="1285257" y="394504"/>
                  </a:cubicBezTo>
                  <a:lnTo>
                    <a:pt x="1285257" y="1383819"/>
                  </a:lnTo>
                  <a:close/>
                  <a:moveTo>
                    <a:pt x="398662" y="1693209"/>
                  </a:moveTo>
                  <a:lnTo>
                    <a:pt x="887818" y="1693209"/>
                  </a:lnTo>
                  <a:lnTo>
                    <a:pt x="1188649" y="1347377"/>
                  </a:lnTo>
                  <a:lnTo>
                    <a:pt x="1188649" y="393525"/>
                  </a:lnTo>
                  <a:cubicBezTo>
                    <a:pt x="1187974" y="229638"/>
                    <a:pt x="1054642" y="97290"/>
                    <a:pt x="890753" y="97831"/>
                  </a:cubicBezTo>
                  <a:lnTo>
                    <a:pt x="395482" y="97831"/>
                  </a:lnTo>
                  <a:cubicBezTo>
                    <a:pt x="231691" y="97966"/>
                    <a:pt x="98944" y="230712"/>
                    <a:pt x="98809" y="394504"/>
                  </a:cubicBezTo>
                  <a:lnTo>
                    <a:pt x="98809" y="1348355"/>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6" name="Google Shape;856;p91"/>
            <p:cNvSpPr/>
            <p:nvPr/>
          </p:nvSpPr>
          <p:spPr>
            <a:xfrm>
              <a:off x="2687360" y="4917095"/>
              <a:ext cx="1048016" cy="629297"/>
            </a:xfrm>
            <a:custGeom>
              <a:rect b="b" l="l" r="r" t="t"/>
              <a:pathLst>
                <a:path extrusionOk="0" h="629297" w="1048016">
                  <a:moveTo>
                    <a:pt x="522418" y="0"/>
                  </a:moveTo>
                  <a:cubicBezTo>
                    <a:pt x="299361" y="2377"/>
                    <a:pt x="96929" y="130983"/>
                    <a:pt x="0" y="331891"/>
                  </a:cubicBezTo>
                  <a:lnTo>
                    <a:pt x="258763" y="629298"/>
                  </a:lnTo>
                  <a:lnTo>
                    <a:pt x="792432" y="629298"/>
                  </a:lnTo>
                  <a:lnTo>
                    <a:pt x="1048016" y="336538"/>
                  </a:lnTo>
                  <a:cubicBezTo>
                    <a:pt x="951636" y="133040"/>
                    <a:pt x="747577" y="2382"/>
                    <a:pt x="522418" y="0"/>
                  </a:cubicBezTo>
                  <a:close/>
                </a:path>
              </a:pathLst>
            </a:custGeom>
            <a:solidFill>
              <a:srgbClr val="005E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7" name="Google Shape;857;p91"/>
            <p:cNvSpPr/>
            <p:nvPr/>
          </p:nvSpPr>
          <p:spPr>
            <a:xfrm>
              <a:off x="2628906" y="4868180"/>
              <a:ext cx="1163701" cy="727128"/>
            </a:xfrm>
            <a:custGeom>
              <a:rect b="b" l="l" r="r" t="t"/>
              <a:pathLst>
                <a:path extrusionOk="0" h="727128" w="1163701">
                  <a:moveTo>
                    <a:pt x="873143" y="727129"/>
                  </a:moveTo>
                  <a:lnTo>
                    <a:pt x="294961" y="727129"/>
                  </a:lnTo>
                  <a:lnTo>
                    <a:pt x="0" y="388144"/>
                  </a:lnTo>
                  <a:lnTo>
                    <a:pt x="14675" y="358795"/>
                  </a:lnTo>
                  <a:cubicBezTo>
                    <a:pt x="119934" y="141358"/>
                    <a:pt x="339310" y="2343"/>
                    <a:pt x="580873" y="0"/>
                  </a:cubicBezTo>
                  <a:cubicBezTo>
                    <a:pt x="824340" y="2416"/>
                    <a:pt x="1045054" y="143638"/>
                    <a:pt x="1149272" y="363687"/>
                  </a:cubicBezTo>
                  <a:lnTo>
                    <a:pt x="1163702" y="393036"/>
                  </a:lnTo>
                  <a:close/>
                  <a:moveTo>
                    <a:pt x="339474" y="629298"/>
                  </a:moveTo>
                  <a:lnTo>
                    <a:pt x="828630" y="629298"/>
                  </a:lnTo>
                  <a:lnTo>
                    <a:pt x="1046549" y="379095"/>
                  </a:lnTo>
                  <a:cubicBezTo>
                    <a:pt x="954191" y="208003"/>
                    <a:pt x="776268" y="100499"/>
                    <a:pt x="581851" y="98320"/>
                  </a:cubicBezTo>
                  <a:cubicBezTo>
                    <a:pt x="388659" y="99744"/>
                    <a:pt x="211232" y="205188"/>
                    <a:pt x="117642" y="374203"/>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8" name="Google Shape;858;p91"/>
            <p:cNvSpPr/>
            <p:nvPr/>
          </p:nvSpPr>
          <p:spPr>
            <a:xfrm>
              <a:off x="3068866" y="5164119"/>
              <a:ext cx="285891" cy="148458"/>
            </a:xfrm>
            <a:custGeom>
              <a:rect b="b" l="l" r="r" t="t"/>
              <a:pathLst>
                <a:path extrusionOk="0" h="148458" w="285891">
                  <a:moveTo>
                    <a:pt x="281" y="0"/>
                  </a:moveTo>
                  <a:cubicBezTo>
                    <a:pt x="-94" y="4884"/>
                    <a:pt x="-94" y="9791"/>
                    <a:pt x="281" y="14675"/>
                  </a:cubicBezTo>
                  <a:cubicBezTo>
                    <a:pt x="281" y="88562"/>
                    <a:pt x="60178" y="148458"/>
                    <a:pt x="134065" y="148458"/>
                  </a:cubicBezTo>
                  <a:lnTo>
                    <a:pt x="151919" y="148458"/>
                  </a:lnTo>
                  <a:cubicBezTo>
                    <a:pt x="225806" y="148458"/>
                    <a:pt x="285703" y="88562"/>
                    <a:pt x="285703" y="14675"/>
                  </a:cubicBezTo>
                  <a:cubicBezTo>
                    <a:pt x="285955" y="9786"/>
                    <a:pt x="285955" y="4889"/>
                    <a:pt x="28570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59" name="Google Shape;859;p91"/>
            <p:cNvSpPr/>
            <p:nvPr/>
          </p:nvSpPr>
          <p:spPr>
            <a:xfrm>
              <a:off x="3019256" y="5115203"/>
              <a:ext cx="382306" cy="246290"/>
            </a:xfrm>
            <a:custGeom>
              <a:rect b="b" l="l" r="r" t="t"/>
              <a:pathLst>
                <a:path extrusionOk="0" h="246290" w="382306">
                  <a:moveTo>
                    <a:pt x="200550" y="246289"/>
                  </a:moveTo>
                  <a:lnTo>
                    <a:pt x="182696" y="246289"/>
                  </a:lnTo>
                  <a:cubicBezTo>
                    <a:pt x="82199" y="246693"/>
                    <a:pt x="405" y="165552"/>
                    <a:pt x="1" y="65055"/>
                  </a:cubicBezTo>
                  <a:cubicBezTo>
                    <a:pt x="-28" y="57784"/>
                    <a:pt x="378" y="50515"/>
                    <a:pt x="1219" y="43290"/>
                  </a:cubicBezTo>
                  <a:lnTo>
                    <a:pt x="6845" y="0"/>
                  </a:lnTo>
                  <a:lnTo>
                    <a:pt x="377380" y="0"/>
                  </a:lnTo>
                  <a:lnTo>
                    <a:pt x="382027" y="43535"/>
                  </a:lnTo>
                  <a:cubicBezTo>
                    <a:pt x="382399" y="50214"/>
                    <a:pt x="382399" y="56911"/>
                    <a:pt x="382027" y="63590"/>
                  </a:cubicBezTo>
                  <a:cubicBezTo>
                    <a:pt x="381895" y="163962"/>
                    <a:pt x="300918" y="245485"/>
                    <a:pt x="200550" y="246289"/>
                  </a:cubicBezTo>
                  <a:close/>
                  <a:moveTo>
                    <a:pt x="104676" y="97831"/>
                  </a:moveTo>
                  <a:cubicBezTo>
                    <a:pt x="118311" y="128599"/>
                    <a:pt x="148798" y="148444"/>
                    <a:pt x="182452" y="148458"/>
                  </a:cubicBezTo>
                  <a:lnTo>
                    <a:pt x="200306" y="148458"/>
                  </a:lnTo>
                  <a:cubicBezTo>
                    <a:pt x="234048" y="148539"/>
                    <a:pt x="264654" y="128680"/>
                    <a:pt x="278326" y="97831"/>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0" name="Google Shape;860;p91"/>
            <p:cNvSpPr/>
            <p:nvPr/>
          </p:nvSpPr>
          <p:spPr>
            <a:xfrm>
              <a:off x="2839977" y="4525772"/>
              <a:ext cx="105902" cy="97830"/>
            </a:xfrm>
            <a:custGeom>
              <a:rect b="b" l="l" r="r" t="t"/>
              <a:pathLst>
                <a:path extrusionOk="0" h="97830" w="105902">
                  <a:moveTo>
                    <a:pt x="0" y="0"/>
                  </a:moveTo>
                  <a:lnTo>
                    <a:pt x="105902" y="0"/>
                  </a:lnTo>
                  <a:lnTo>
                    <a:pt x="105902" y="97831"/>
                  </a:lnTo>
                  <a:lnTo>
                    <a:pt x="0" y="97831"/>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1" name="Google Shape;861;p91"/>
            <p:cNvSpPr/>
            <p:nvPr/>
          </p:nvSpPr>
          <p:spPr>
            <a:xfrm>
              <a:off x="3475879" y="4525772"/>
              <a:ext cx="105902" cy="97830"/>
            </a:xfrm>
            <a:custGeom>
              <a:rect b="b" l="l" r="r" t="t"/>
              <a:pathLst>
                <a:path extrusionOk="0" h="97830" w="105902">
                  <a:moveTo>
                    <a:pt x="0" y="0"/>
                  </a:moveTo>
                  <a:lnTo>
                    <a:pt x="105902" y="0"/>
                  </a:lnTo>
                  <a:lnTo>
                    <a:pt x="105902" y="97831"/>
                  </a:lnTo>
                  <a:lnTo>
                    <a:pt x="0" y="97831"/>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2" name="Google Shape;862;p91"/>
            <p:cNvSpPr/>
            <p:nvPr/>
          </p:nvSpPr>
          <p:spPr>
            <a:xfrm>
              <a:off x="2827748" y="4370954"/>
              <a:ext cx="546142" cy="448310"/>
            </a:xfrm>
            <a:custGeom>
              <a:rect b="b" l="l" r="r" t="t"/>
              <a:pathLst>
                <a:path extrusionOk="0" h="448310" w="546142">
                  <a:moveTo>
                    <a:pt x="546143" y="448310"/>
                  </a:moveTo>
                  <a:lnTo>
                    <a:pt x="220120" y="448310"/>
                  </a:lnTo>
                  <a:lnTo>
                    <a:pt x="220120" y="97831"/>
                  </a:lnTo>
                  <a:lnTo>
                    <a:pt x="0" y="97831"/>
                  </a:lnTo>
                  <a:lnTo>
                    <a:pt x="0" y="0"/>
                  </a:lnTo>
                  <a:lnTo>
                    <a:pt x="317951" y="0"/>
                  </a:lnTo>
                  <a:lnTo>
                    <a:pt x="317951" y="350479"/>
                  </a:lnTo>
                  <a:lnTo>
                    <a:pt x="448311" y="350479"/>
                  </a:lnTo>
                  <a:lnTo>
                    <a:pt x="448311" y="48915"/>
                  </a:lnTo>
                  <a:lnTo>
                    <a:pt x="546143" y="48915"/>
                  </a:lnTo>
                  <a:lnTo>
                    <a:pt x="546143" y="448310"/>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863" name="Google Shape;863;p91"/>
          <p:cNvGrpSpPr/>
          <p:nvPr/>
        </p:nvGrpSpPr>
        <p:grpSpPr>
          <a:xfrm>
            <a:off x="3196800" y="4536000"/>
            <a:ext cx="479147" cy="610477"/>
            <a:chOff x="6019924" y="4061305"/>
            <a:chExt cx="1812891" cy="2530999"/>
          </a:xfrm>
        </p:grpSpPr>
        <p:sp>
          <p:nvSpPr>
            <p:cNvPr id="864" name="Google Shape;864;p91"/>
            <p:cNvSpPr/>
            <p:nvPr/>
          </p:nvSpPr>
          <p:spPr>
            <a:xfrm>
              <a:off x="6850832" y="4625316"/>
              <a:ext cx="856087" cy="998601"/>
            </a:xfrm>
            <a:custGeom>
              <a:rect b="b" l="l" r="r" t="t"/>
              <a:pathLst>
                <a:path extrusionOk="0" h="998601" w="856087">
                  <a:moveTo>
                    <a:pt x="856087" y="570558"/>
                  </a:moveTo>
                  <a:cubicBezTo>
                    <a:pt x="856087" y="806959"/>
                    <a:pt x="664445" y="998602"/>
                    <a:pt x="428044" y="998602"/>
                  </a:cubicBezTo>
                  <a:lnTo>
                    <a:pt x="428044" y="998602"/>
                  </a:lnTo>
                  <a:cubicBezTo>
                    <a:pt x="191643" y="998602"/>
                    <a:pt x="0" y="806959"/>
                    <a:pt x="0" y="570558"/>
                  </a:cubicBezTo>
                  <a:lnTo>
                    <a:pt x="0" y="428044"/>
                  </a:lnTo>
                  <a:cubicBezTo>
                    <a:pt x="0" y="191643"/>
                    <a:pt x="191643" y="0"/>
                    <a:pt x="428044" y="0"/>
                  </a:cubicBezTo>
                  <a:lnTo>
                    <a:pt x="428044" y="0"/>
                  </a:lnTo>
                  <a:cubicBezTo>
                    <a:pt x="664445" y="0"/>
                    <a:pt x="856087" y="191643"/>
                    <a:pt x="856087" y="428044"/>
                  </a:cubicBezTo>
                  <a:close/>
                </a:path>
              </a:pathLst>
            </a:custGeom>
            <a:solidFill>
              <a:srgbClr val="005E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5" name="Google Shape;865;p91"/>
            <p:cNvSpPr/>
            <p:nvPr/>
          </p:nvSpPr>
          <p:spPr>
            <a:xfrm>
              <a:off x="6800474" y="4574958"/>
              <a:ext cx="956803" cy="1099318"/>
            </a:xfrm>
            <a:custGeom>
              <a:rect b="b" l="l" r="r" t="t"/>
              <a:pathLst>
                <a:path extrusionOk="0" h="1099318" w="956803">
                  <a:moveTo>
                    <a:pt x="478402" y="1099318"/>
                  </a:moveTo>
                  <a:cubicBezTo>
                    <a:pt x="214188" y="1099318"/>
                    <a:pt x="0" y="885130"/>
                    <a:pt x="0" y="620916"/>
                  </a:cubicBezTo>
                  <a:lnTo>
                    <a:pt x="0" y="478402"/>
                  </a:lnTo>
                  <a:cubicBezTo>
                    <a:pt x="0" y="214188"/>
                    <a:pt x="214188" y="0"/>
                    <a:pt x="478402" y="0"/>
                  </a:cubicBezTo>
                  <a:cubicBezTo>
                    <a:pt x="742616" y="0"/>
                    <a:pt x="956804" y="214188"/>
                    <a:pt x="956804" y="478402"/>
                  </a:cubicBezTo>
                  <a:lnTo>
                    <a:pt x="956804" y="620916"/>
                  </a:lnTo>
                  <a:cubicBezTo>
                    <a:pt x="956804" y="885130"/>
                    <a:pt x="742616" y="1099318"/>
                    <a:pt x="478402" y="1099318"/>
                  </a:cubicBezTo>
                  <a:close/>
                  <a:moveTo>
                    <a:pt x="478402" y="100716"/>
                  </a:moveTo>
                  <a:cubicBezTo>
                    <a:pt x="269811" y="100716"/>
                    <a:pt x="100716" y="269811"/>
                    <a:pt x="100716" y="478402"/>
                  </a:cubicBezTo>
                  <a:lnTo>
                    <a:pt x="100716" y="620916"/>
                  </a:lnTo>
                  <a:cubicBezTo>
                    <a:pt x="100716" y="829507"/>
                    <a:pt x="269811" y="998602"/>
                    <a:pt x="478402" y="998602"/>
                  </a:cubicBezTo>
                  <a:cubicBezTo>
                    <a:pt x="686993" y="998602"/>
                    <a:pt x="856087" y="829507"/>
                    <a:pt x="856087" y="620916"/>
                  </a:cubicBezTo>
                  <a:lnTo>
                    <a:pt x="856087" y="478402"/>
                  </a:lnTo>
                  <a:cubicBezTo>
                    <a:pt x="856087" y="269811"/>
                    <a:pt x="686993" y="100716"/>
                    <a:pt x="478402" y="100716"/>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6" name="Google Shape;866;p91"/>
            <p:cNvSpPr/>
            <p:nvPr/>
          </p:nvSpPr>
          <p:spPr>
            <a:xfrm>
              <a:off x="7421641" y="4907825"/>
              <a:ext cx="360815" cy="307688"/>
            </a:xfrm>
            <a:custGeom>
              <a:rect b="b" l="l" r="r" t="t"/>
              <a:pathLst>
                <a:path extrusionOk="0" h="307688" w="360815">
                  <a:moveTo>
                    <a:pt x="360816" y="153844"/>
                  </a:moveTo>
                  <a:cubicBezTo>
                    <a:pt x="360816" y="238698"/>
                    <a:pt x="279991" y="307688"/>
                    <a:pt x="180534" y="307688"/>
                  </a:cubicBezTo>
                  <a:cubicBezTo>
                    <a:pt x="81077" y="307688"/>
                    <a:pt x="0" y="238698"/>
                    <a:pt x="0" y="153844"/>
                  </a:cubicBezTo>
                  <a:cubicBezTo>
                    <a:pt x="0" y="68991"/>
                    <a:pt x="80825" y="0"/>
                    <a:pt x="180534" y="0"/>
                  </a:cubicBezTo>
                  <a:cubicBezTo>
                    <a:pt x="280243" y="0"/>
                    <a:pt x="360816" y="68991"/>
                    <a:pt x="360816" y="153844"/>
                  </a:cubicBezTo>
                  <a:close/>
                </a:path>
              </a:pathLst>
            </a:custGeom>
            <a:solidFill>
              <a:srgbClr val="CC9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7" name="Google Shape;867;p91"/>
            <p:cNvSpPr/>
            <p:nvPr/>
          </p:nvSpPr>
          <p:spPr>
            <a:xfrm>
              <a:off x="7371534" y="4857467"/>
              <a:ext cx="461280" cy="408404"/>
            </a:xfrm>
            <a:custGeom>
              <a:rect b="b" l="l" r="r" t="t"/>
              <a:pathLst>
                <a:path extrusionOk="0" h="408404" w="461280">
                  <a:moveTo>
                    <a:pt x="230892" y="408405"/>
                  </a:moveTo>
                  <a:cubicBezTo>
                    <a:pt x="103486" y="408405"/>
                    <a:pt x="0" y="316753"/>
                    <a:pt x="0" y="204202"/>
                  </a:cubicBezTo>
                  <a:cubicBezTo>
                    <a:pt x="0" y="91652"/>
                    <a:pt x="103486" y="0"/>
                    <a:pt x="230892" y="0"/>
                  </a:cubicBezTo>
                  <a:cubicBezTo>
                    <a:pt x="358298" y="0"/>
                    <a:pt x="461280" y="91652"/>
                    <a:pt x="461280" y="204202"/>
                  </a:cubicBezTo>
                  <a:cubicBezTo>
                    <a:pt x="461280" y="316753"/>
                    <a:pt x="358046" y="408405"/>
                    <a:pt x="230892" y="408405"/>
                  </a:cubicBezTo>
                  <a:close/>
                  <a:moveTo>
                    <a:pt x="230892" y="100716"/>
                  </a:moveTo>
                  <a:cubicBezTo>
                    <a:pt x="158880" y="100716"/>
                    <a:pt x="100716" y="147298"/>
                    <a:pt x="100716" y="204202"/>
                  </a:cubicBezTo>
                  <a:cubicBezTo>
                    <a:pt x="100716" y="261107"/>
                    <a:pt x="158880" y="307688"/>
                    <a:pt x="230892" y="307688"/>
                  </a:cubicBezTo>
                  <a:cubicBezTo>
                    <a:pt x="302904" y="307688"/>
                    <a:pt x="360564" y="261359"/>
                    <a:pt x="360564" y="204202"/>
                  </a:cubicBezTo>
                  <a:cubicBezTo>
                    <a:pt x="360564" y="147046"/>
                    <a:pt x="302652" y="100716"/>
                    <a:pt x="230892" y="100716"/>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8" name="Google Shape;868;p91"/>
            <p:cNvSpPr/>
            <p:nvPr/>
          </p:nvSpPr>
          <p:spPr>
            <a:xfrm>
              <a:off x="6778064" y="4627582"/>
              <a:ext cx="461531" cy="1697321"/>
            </a:xfrm>
            <a:custGeom>
              <a:rect b="b" l="l" r="r" t="t"/>
              <a:pathLst>
                <a:path extrusionOk="0" h="1697321" w="461531">
                  <a:moveTo>
                    <a:pt x="230892" y="1697321"/>
                  </a:moveTo>
                  <a:cubicBezTo>
                    <a:pt x="103373" y="1697321"/>
                    <a:pt x="0" y="1593949"/>
                    <a:pt x="0" y="1466429"/>
                  </a:cubicBezTo>
                  <a:lnTo>
                    <a:pt x="0" y="230640"/>
                  </a:lnTo>
                  <a:cubicBezTo>
                    <a:pt x="0" y="103262"/>
                    <a:pt x="103262" y="0"/>
                    <a:pt x="230640" y="0"/>
                  </a:cubicBezTo>
                  <a:cubicBezTo>
                    <a:pt x="230723" y="0"/>
                    <a:pt x="230809" y="0"/>
                    <a:pt x="230892" y="0"/>
                  </a:cubicBezTo>
                  <a:lnTo>
                    <a:pt x="230892" y="0"/>
                  </a:lnTo>
                  <a:cubicBezTo>
                    <a:pt x="358270" y="0"/>
                    <a:pt x="461532" y="103262"/>
                    <a:pt x="461532" y="230640"/>
                  </a:cubicBezTo>
                  <a:lnTo>
                    <a:pt x="461532" y="1466429"/>
                  </a:lnTo>
                  <a:cubicBezTo>
                    <a:pt x="461532" y="1593850"/>
                    <a:pt x="358310" y="1697183"/>
                    <a:pt x="230892" y="1697321"/>
                  </a:cubicBezTo>
                  <a:close/>
                </a:path>
              </a:pathLst>
            </a:custGeom>
            <a:solidFill>
              <a:srgbClr val="CC9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69" name="Google Shape;869;p91"/>
            <p:cNvSpPr/>
            <p:nvPr/>
          </p:nvSpPr>
          <p:spPr>
            <a:xfrm>
              <a:off x="6727706" y="4585384"/>
              <a:ext cx="562247" cy="1789876"/>
            </a:xfrm>
            <a:custGeom>
              <a:rect b="b" l="l" r="r" t="t"/>
              <a:pathLst>
                <a:path extrusionOk="0" h="1789876" w="562247">
                  <a:moveTo>
                    <a:pt x="281250" y="1789877"/>
                  </a:moveTo>
                  <a:cubicBezTo>
                    <a:pt x="125978" y="1789738"/>
                    <a:pt x="138" y="1663898"/>
                    <a:pt x="0" y="1508627"/>
                  </a:cubicBezTo>
                  <a:lnTo>
                    <a:pt x="0" y="272838"/>
                  </a:lnTo>
                  <a:cubicBezTo>
                    <a:pt x="4648" y="117576"/>
                    <a:pt x="134277" y="-4520"/>
                    <a:pt x="289539" y="128"/>
                  </a:cubicBezTo>
                  <a:cubicBezTo>
                    <a:pt x="438269" y="4580"/>
                    <a:pt x="557796" y="124108"/>
                    <a:pt x="562248" y="272838"/>
                  </a:cubicBezTo>
                  <a:lnTo>
                    <a:pt x="562248" y="1508627"/>
                  </a:lnTo>
                  <a:cubicBezTo>
                    <a:pt x="562110" y="1663800"/>
                    <a:pt x="436423" y="1789600"/>
                    <a:pt x="281250" y="1789877"/>
                  </a:cubicBezTo>
                  <a:close/>
                  <a:moveTo>
                    <a:pt x="281250" y="92556"/>
                  </a:moveTo>
                  <a:cubicBezTo>
                    <a:pt x="181642" y="92556"/>
                    <a:pt x="100855" y="173229"/>
                    <a:pt x="100716" y="272838"/>
                  </a:cubicBezTo>
                  <a:lnTo>
                    <a:pt x="100716" y="1508627"/>
                  </a:lnTo>
                  <a:cubicBezTo>
                    <a:pt x="96992" y="1608263"/>
                    <a:pt x="174748" y="1692054"/>
                    <a:pt x="274384" y="1695775"/>
                  </a:cubicBezTo>
                  <a:cubicBezTo>
                    <a:pt x="374020" y="1699499"/>
                    <a:pt x="457808" y="1621746"/>
                    <a:pt x="461532" y="1522108"/>
                  </a:cubicBezTo>
                  <a:cubicBezTo>
                    <a:pt x="461701" y="1517616"/>
                    <a:pt x="461701" y="1513119"/>
                    <a:pt x="461532" y="1508627"/>
                  </a:cubicBezTo>
                  <a:lnTo>
                    <a:pt x="461532" y="272838"/>
                  </a:lnTo>
                  <a:cubicBezTo>
                    <a:pt x="461393" y="173328"/>
                    <a:pt x="380760" y="92694"/>
                    <a:pt x="281250" y="92556"/>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0" name="Google Shape;870;p91"/>
            <p:cNvSpPr/>
            <p:nvPr/>
          </p:nvSpPr>
          <p:spPr>
            <a:xfrm>
              <a:off x="6381997" y="4141122"/>
              <a:ext cx="1197519" cy="1449810"/>
            </a:xfrm>
            <a:custGeom>
              <a:rect b="b" l="l" r="r" t="t"/>
              <a:pathLst>
                <a:path extrusionOk="0" h="1449810" w="1197519">
                  <a:moveTo>
                    <a:pt x="1197517" y="851808"/>
                  </a:moveTo>
                  <a:cubicBezTo>
                    <a:pt x="1197099" y="1182198"/>
                    <a:pt x="929148" y="1449811"/>
                    <a:pt x="598759" y="1449811"/>
                  </a:cubicBezTo>
                  <a:lnTo>
                    <a:pt x="598759" y="1449811"/>
                  </a:lnTo>
                  <a:cubicBezTo>
                    <a:pt x="268370" y="1449811"/>
                    <a:pt x="419" y="1182198"/>
                    <a:pt x="1" y="851808"/>
                  </a:cubicBezTo>
                  <a:lnTo>
                    <a:pt x="1" y="600017"/>
                  </a:lnTo>
                  <a:cubicBezTo>
                    <a:pt x="-694" y="269333"/>
                    <a:pt x="266814" y="697"/>
                    <a:pt x="597498" y="1"/>
                  </a:cubicBezTo>
                  <a:cubicBezTo>
                    <a:pt x="597918" y="1"/>
                    <a:pt x="598338" y="0"/>
                    <a:pt x="598759" y="0"/>
                  </a:cubicBezTo>
                  <a:lnTo>
                    <a:pt x="598759" y="0"/>
                  </a:lnTo>
                  <a:cubicBezTo>
                    <a:pt x="929443" y="-1"/>
                    <a:pt x="1197517" y="268071"/>
                    <a:pt x="1197519" y="598756"/>
                  </a:cubicBezTo>
                  <a:cubicBezTo>
                    <a:pt x="1197519" y="599176"/>
                    <a:pt x="1197517" y="599597"/>
                    <a:pt x="1197517" y="600017"/>
                  </a:cubicBezTo>
                  <a:close/>
                </a:path>
              </a:pathLst>
            </a:custGeom>
            <a:solidFill>
              <a:srgbClr val="CC99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1" name="Google Shape;871;p91"/>
            <p:cNvSpPr/>
            <p:nvPr/>
          </p:nvSpPr>
          <p:spPr>
            <a:xfrm>
              <a:off x="6331640" y="4092023"/>
              <a:ext cx="1298231" cy="1549268"/>
            </a:xfrm>
            <a:custGeom>
              <a:rect b="b" l="l" r="r" t="t"/>
              <a:pathLst>
                <a:path extrusionOk="0" h="1549268" w="1298231">
                  <a:moveTo>
                    <a:pt x="649116" y="1549268"/>
                  </a:moveTo>
                  <a:cubicBezTo>
                    <a:pt x="291029" y="1548991"/>
                    <a:pt x="695" y="1258994"/>
                    <a:pt x="0" y="900907"/>
                  </a:cubicBezTo>
                  <a:lnTo>
                    <a:pt x="0" y="649116"/>
                  </a:lnTo>
                  <a:cubicBezTo>
                    <a:pt x="0" y="290619"/>
                    <a:pt x="290619" y="0"/>
                    <a:pt x="649116" y="0"/>
                  </a:cubicBezTo>
                  <a:cubicBezTo>
                    <a:pt x="1007612" y="0"/>
                    <a:pt x="1298231" y="290619"/>
                    <a:pt x="1298231" y="649116"/>
                  </a:cubicBezTo>
                  <a:lnTo>
                    <a:pt x="1298231" y="900907"/>
                  </a:lnTo>
                  <a:cubicBezTo>
                    <a:pt x="1297401" y="1258936"/>
                    <a:pt x="1007147" y="1548853"/>
                    <a:pt x="649116" y="1549268"/>
                  </a:cubicBezTo>
                  <a:close/>
                  <a:moveTo>
                    <a:pt x="649116" y="99457"/>
                  </a:moveTo>
                  <a:cubicBezTo>
                    <a:pt x="345965" y="99735"/>
                    <a:pt x="100439" y="345714"/>
                    <a:pt x="100716" y="648865"/>
                  </a:cubicBezTo>
                  <a:cubicBezTo>
                    <a:pt x="100716" y="648948"/>
                    <a:pt x="100716" y="649033"/>
                    <a:pt x="100716" y="649116"/>
                  </a:cubicBezTo>
                  <a:lnTo>
                    <a:pt x="100716" y="900907"/>
                  </a:lnTo>
                  <a:cubicBezTo>
                    <a:pt x="100716" y="1203781"/>
                    <a:pt x="346242" y="1449307"/>
                    <a:pt x="649116" y="1449307"/>
                  </a:cubicBezTo>
                  <a:cubicBezTo>
                    <a:pt x="951989" y="1449307"/>
                    <a:pt x="1197515" y="1203781"/>
                    <a:pt x="1197515" y="900907"/>
                  </a:cubicBezTo>
                  <a:lnTo>
                    <a:pt x="1197515" y="649116"/>
                  </a:lnTo>
                  <a:cubicBezTo>
                    <a:pt x="1197933" y="345965"/>
                    <a:pt x="952518" y="99875"/>
                    <a:pt x="649367" y="99458"/>
                  </a:cubicBezTo>
                  <a:cubicBezTo>
                    <a:pt x="649284" y="99458"/>
                    <a:pt x="649199" y="99457"/>
                    <a:pt x="649116" y="99457"/>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2" name="Google Shape;872;p91"/>
            <p:cNvSpPr/>
            <p:nvPr/>
          </p:nvSpPr>
          <p:spPr>
            <a:xfrm>
              <a:off x="6847810" y="5306409"/>
              <a:ext cx="258085" cy="82587"/>
            </a:xfrm>
            <a:custGeom>
              <a:rect b="b" l="l" r="r" t="t"/>
              <a:pathLst>
                <a:path extrusionOk="0" h="82587" w="258085">
                  <a:moveTo>
                    <a:pt x="0" y="0"/>
                  </a:moveTo>
                  <a:cubicBezTo>
                    <a:pt x="24809" y="48878"/>
                    <a:pt x="74145" y="80482"/>
                    <a:pt x="128917" y="82587"/>
                  </a:cubicBezTo>
                  <a:cubicBezTo>
                    <a:pt x="183782" y="80573"/>
                    <a:pt x="233233" y="48953"/>
                    <a:pt x="25808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3" name="Google Shape;873;p91"/>
            <p:cNvSpPr/>
            <p:nvPr/>
          </p:nvSpPr>
          <p:spPr>
            <a:xfrm>
              <a:off x="6803999" y="5281230"/>
              <a:ext cx="345456" cy="158124"/>
            </a:xfrm>
            <a:custGeom>
              <a:rect b="b" l="l" r="r" t="t"/>
              <a:pathLst>
                <a:path extrusionOk="0" h="158124" w="345456">
                  <a:moveTo>
                    <a:pt x="172728" y="158125"/>
                  </a:moveTo>
                  <a:cubicBezTo>
                    <a:pt x="99900" y="156082"/>
                    <a:pt x="33851" y="114874"/>
                    <a:pt x="0" y="50358"/>
                  </a:cubicBezTo>
                  <a:lnTo>
                    <a:pt x="87371" y="0"/>
                  </a:lnTo>
                  <a:cubicBezTo>
                    <a:pt x="103169" y="33319"/>
                    <a:pt x="135911" y="55341"/>
                    <a:pt x="172728" y="57408"/>
                  </a:cubicBezTo>
                  <a:cubicBezTo>
                    <a:pt x="209490" y="55389"/>
                    <a:pt x="242217" y="33473"/>
                    <a:pt x="258085" y="252"/>
                  </a:cubicBezTo>
                  <a:lnTo>
                    <a:pt x="345456" y="50610"/>
                  </a:lnTo>
                  <a:cubicBezTo>
                    <a:pt x="311540" y="115028"/>
                    <a:pt x="245503" y="156133"/>
                    <a:pt x="172728" y="158125"/>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4" name="Google Shape;874;p91"/>
            <p:cNvSpPr/>
            <p:nvPr/>
          </p:nvSpPr>
          <p:spPr>
            <a:xfrm>
              <a:off x="6281786" y="5920527"/>
              <a:ext cx="1430673" cy="671777"/>
            </a:xfrm>
            <a:custGeom>
              <a:rect b="b" l="l" r="r" t="t"/>
              <a:pathLst>
                <a:path extrusionOk="0" h="671777" w="1430673">
                  <a:moveTo>
                    <a:pt x="0" y="671778"/>
                  </a:moveTo>
                  <a:lnTo>
                    <a:pt x="0" y="198915"/>
                  </a:lnTo>
                  <a:cubicBezTo>
                    <a:pt x="139" y="89016"/>
                    <a:pt x="89267" y="0"/>
                    <a:pt x="199166" y="0"/>
                  </a:cubicBezTo>
                  <a:lnTo>
                    <a:pt x="1231507" y="0"/>
                  </a:lnTo>
                  <a:cubicBezTo>
                    <a:pt x="1341406" y="0"/>
                    <a:pt x="1430535" y="89016"/>
                    <a:pt x="1430673" y="198915"/>
                  </a:cubicBezTo>
                  <a:lnTo>
                    <a:pt x="1430673" y="671778"/>
                  </a:lnTo>
                </a:path>
              </a:pathLst>
            </a:custGeom>
            <a:solidFill>
              <a:srgbClr val="00A4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5" name="Google Shape;875;p91"/>
            <p:cNvSpPr/>
            <p:nvPr/>
          </p:nvSpPr>
          <p:spPr>
            <a:xfrm>
              <a:off x="6231679" y="5870169"/>
              <a:ext cx="1531389" cy="722135"/>
            </a:xfrm>
            <a:custGeom>
              <a:rect b="b" l="l" r="r" t="t"/>
              <a:pathLst>
                <a:path extrusionOk="0" h="722135" w="1531389">
                  <a:moveTo>
                    <a:pt x="1531389" y="722136"/>
                  </a:moveTo>
                  <a:lnTo>
                    <a:pt x="1430673" y="722136"/>
                  </a:lnTo>
                  <a:lnTo>
                    <a:pt x="1430673" y="249273"/>
                  </a:lnTo>
                  <a:cubicBezTo>
                    <a:pt x="1430535" y="167187"/>
                    <a:pt x="1363951" y="100716"/>
                    <a:pt x="1281865" y="100716"/>
                  </a:cubicBezTo>
                  <a:lnTo>
                    <a:pt x="249524" y="100716"/>
                  </a:lnTo>
                  <a:cubicBezTo>
                    <a:pt x="167438" y="100716"/>
                    <a:pt x="100855" y="167187"/>
                    <a:pt x="100716" y="249273"/>
                  </a:cubicBezTo>
                  <a:lnTo>
                    <a:pt x="100716" y="722136"/>
                  </a:lnTo>
                  <a:lnTo>
                    <a:pt x="0" y="722136"/>
                  </a:lnTo>
                  <a:lnTo>
                    <a:pt x="0" y="249273"/>
                  </a:lnTo>
                  <a:cubicBezTo>
                    <a:pt x="277" y="111619"/>
                    <a:pt x="111870" y="139"/>
                    <a:pt x="249524" y="0"/>
                  </a:cubicBezTo>
                  <a:lnTo>
                    <a:pt x="1281865" y="0"/>
                  </a:lnTo>
                  <a:cubicBezTo>
                    <a:pt x="1419519" y="139"/>
                    <a:pt x="1531112" y="111619"/>
                    <a:pt x="1531389" y="249273"/>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6" name="Google Shape;876;p91"/>
            <p:cNvSpPr/>
            <p:nvPr/>
          </p:nvSpPr>
          <p:spPr>
            <a:xfrm>
              <a:off x="7139636" y="4892214"/>
              <a:ext cx="292076" cy="132693"/>
            </a:xfrm>
            <a:custGeom>
              <a:rect b="b" l="l" r="r" t="t"/>
              <a:pathLst>
                <a:path extrusionOk="0" h="132693" w="292076">
                  <a:moveTo>
                    <a:pt x="146038" y="132694"/>
                  </a:moveTo>
                  <a:cubicBezTo>
                    <a:pt x="91259" y="132772"/>
                    <a:pt x="38708" y="111027"/>
                    <a:pt x="0" y="72264"/>
                  </a:cubicBezTo>
                  <a:lnTo>
                    <a:pt x="71257" y="0"/>
                  </a:lnTo>
                  <a:cubicBezTo>
                    <a:pt x="112553" y="41301"/>
                    <a:pt x="179511" y="41304"/>
                    <a:pt x="220813" y="8"/>
                  </a:cubicBezTo>
                  <a:cubicBezTo>
                    <a:pt x="220815" y="5"/>
                    <a:pt x="220818" y="2"/>
                    <a:pt x="220820" y="0"/>
                  </a:cubicBezTo>
                  <a:lnTo>
                    <a:pt x="292077" y="71257"/>
                  </a:lnTo>
                  <a:cubicBezTo>
                    <a:pt x="253535" y="110388"/>
                    <a:pt x="200962" y="132505"/>
                    <a:pt x="146038" y="132694"/>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7" name="Google Shape;877;p91"/>
            <p:cNvSpPr/>
            <p:nvPr/>
          </p:nvSpPr>
          <p:spPr>
            <a:xfrm>
              <a:off x="6238225" y="4114684"/>
              <a:ext cx="713322" cy="1535671"/>
            </a:xfrm>
            <a:custGeom>
              <a:rect b="b" l="l" r="r" t="t"/>
              <a:pathLst>
                <a:path extrusionOk="0" h="1535671" w="713322">
                  <a:moveTo>
                    <a:pt x="1" y="755120"/>
                  </a:moveTo>
                  <a:lnTo>
                    <a:pt x="1" y="1535672"/>
                  </a:lnTo>
                  <a:lnTo>
                    <a:pt x="109026" y="1535672"/>
                  </a:lnTo>
                  <a:cubicBezTo>
                    <a:pt x="442900" y="1535672"/>
                    <a:pt x="713323" y="1088995"/>
                    <a:pt x="713323" y="755120"/>
                  </a:cubicBezTo>
                  <a:lnTo>
                    <a:pt x="713323" y="0"/>
                  </a:lnTo>
                  <a:cubicBezTo>
                    <a:pt x="312747" y="22333"/>
                    <a:pt x="-488" y="353922"/>
                    <a:pt x="1" y="755120"/>
                  </a:cubicBezTo>
                  <a:close/>
                </a:path>
              </a:pathLst>
            </a:custGeom>
            <a:solidFill>
              <a:srgbClr val="005E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8" name="Google Shape;878;p91"/>
            <p:cNvSpPr/>
            <p:nvPr/>
          </p:nvSpPr>
          <p:spPr>
            <a:xfrm>
              <a:off x="6187867" y="4061305"/>
              <a:ext cx="814039" cy="1638150"/>
            </a:xfrm>
            <a:custGeom>
              <a:rect b="b" l="l" r="r" t="t"/>
              <a:pathLst>
                <a:path extrusionOk="0" h="1638150" w="814039">
                  <a:moveTo>
                    <a:pt x="159384" y="1638150"/>
                  </a:moveTo>
                  <a:lnTo>
                    <a:pt x="1" y="1638150"/>
                  </a:lnTo>
                  <a:lnTo>
                    <a:pt x="1" y="808500"/>
                  </a:lnTo>
                  <a:cubicBezTo>
                    <a:pt x="-528" y="380536"/>
                    <a:pt x="333610" y="26827"/>
                    <a:pt x="760911" y="3022"/>
                  </a:cubicBezTo>
                  <a:lnTo>
                    <a:pt x="814039" y="0"/>
                  </a:lnTo>
                  <a:lnTo>
                    <a:pt x="814039" y="807241"/>
                  </a:lnTo>
                  <a:cubicBezTo>
                    <a:pt x="814039" y="1181402"/>
                    <a:pt x="511891" y="1638150"/>
                    <a:pt x="159384" y="1638150"/>
                  </a:cubicBezTo>
                  <a:close/>
                  <a:moveTo>
                    <a:pt x="100717" y="1537434"/>
                  </a:moveTo>
                  <a:lnTo>
                    <a:pt x="159384" y="1537434"/>
                  </a:lnTo>
                  <a:cubicBezTo>
                    <a:pt x="452468" y="1537434"/>
                    <a:pt x="713323" y="1129281"/>
                    <a:pt x="713323" y="807241"/>
                  </a:cubicBezTo>
                  <a:lnTo>
                    <a:pt x="713323" y="108522"/>
                  </a:lnTo>
                  <a:cubicBezTo>
                    <a:pt x="362330" y="154927"/>
                    <a:pt x="100191" y="454452"/>
                    <a:pt x="100717" y="808500"/>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79" name="Google Shape;879;p91"/>
            <p:cNvSpPr/>
            <p:nvPr/>
          </p:nvSpPr>
          <p:spPr>
            <a:xfrm>
              <a:off x="6019924" y="5044799"/>
              <a:ext cx="712568" cy="654655"/>
            </a:xfrm>
            <a:custGeom>
              <a:rect b="b" l="l" r="r" t="t"/>
              <a:pathLst>
                <a:path extrusionOk="0" h="654655" w="712568">
                  <a:moveTo>
                    <a:pt x="100716" y="654656"/>
                  </a:moveTo>
                  <a:lnTo>
                    <a:pt x="0" y="654656"/>
                  </a:lnTo>
                  <a:lnTo>
                    <a:pt x="0" y="553940"/>
                  </a:lnTo>
                  <a:lnTo>
                    <a:pt x="100716" y="553940"/>
                  </a:lnTo>
                  <a:cubicBezTo>
                    <a:pt x="382470" y="553940"/>
                    <a:pt x="611851" y="305674"/>
                    <a:pt x="611851" y="0"/>
                  </a:cubicBezTo>
                  <a:lnTo>
                    <a:pt x="712567" y="0"/>
                  </a:lnTo>
                  <a:cubicBezTo>
                    <a:pt x="713322" y="361068"/>
                    <a:pt x="438871" y="654656"/>
                    <a:pt x="100716" y="654656"/>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0" name="Google Shape;880;p91"/>
            <p:cNvSpPr/>
            <p:nvPr/>
          </p:nvSpPr>
          <p:spPr>
            <a:xfrm>
              <a:off x="7010215" y="4114684"/>
              <a:ext cx="713574" cy="800190"/>
            </a:xfrm>
            <a:custGeom>
              <a:rect b="b" l="l" r="r" t="t"/>
              <a:pathLst>
                <a:path extrusionOk="0" h="800190" w="713574">
                  <a:moveTo>
                    <a:pt x="0" y="0"/>
                  </a:moveTo>
                  <a:lnTo>
                    <a:pt x="0" y="55646"/>
                  </a:lnTo>
                  <a:cubicBezTo>
                    <a:pt x="48175" y="433777"/>
                    <a:pt x="337830" y="736004"/>
                    <a:pt x="713574" y="800191"/>
                  </a:cubicBezTo>
                  <a:lnTo>
                    <a:pt x="713574" y="755120"/>
                  </a:lnTo>
                  <a:cubicBezTo>
                    <a:pt x="714055" y="353829"/>
                    <a:pt x="400677" y="22204"/>
                    <a:pt x="0" y="0"/>
                  </a:cubicBezTo>
                  <a:close/>
                </a:path>
              </a:pathLst>
            </a:custGeom>
            <a:solidFill>
              <a:srgbClr val="005E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1" name="Google Shape;881;p91"/>
            <p:cNvSpPr/>
            <p:nvPr/>
          </p:nvSpPr>
          <p:spPr>
            <a:xfrm>
              <a:off x="6959857" y="4061305"/>
              <a:ext cx="814291" cy="913244"/>
            </a:xfrm>
            <a:custGeom>
              <a:rect b="b" l="l" r="r" t="t"/>
              <a:pathLst>
                <a:path extrusionOk="0" h="913244" w="814291">
                  <a:moveTo>
                    <a:pt x="814290" y="913245"/>
                  </a:moveTo>
                  <a:lnTo>
                    <a:pt x="755371" y="903173"/>
                  </a:lnTo>
                  <a:cubicBezTo>
                    <a:pt x="358295" y="834167"/>
                    <a:pt x="52239" y="514950"/>
                    <a:pt x="0" y="115320"/>
                  </a:cubicBezTo>
                  <a:lnTo>
                    <a:pt x="0" y="109025"/>
                  </a:lnTo>
                  <a:lnTo>
                    <a:pt x="0" y="0"/>
                  </a:lnTo>
                  <a:lnTo>
                    <a:pt x="53128" y="3021"/>
                  </a:lnTo>
                  <a:cubicBezTo>
                    <a:pt x="480625" y="26703"/>
                    <a:pt x="814945" y="380599"/>
                    <a:pt x="814290" y="808752"/>
                  </a:cubicBezTo>
                  <a:close/>
                  <a:moveTo>
                    <a:pt x="101220" y="107515"/>
                  </a:moveTo>
                  <a:cubicBezTo>
                    <a:pt x="146623" y="439055"/>
                    <a:pt x="388852" y="709783"/>
                    <a:pt x="713322" y="791630"/>
                  </a:cubicBezTo>
                  <a:cubicBezTo>
                    <a:pt x="705544" y="444184"/>
                    <a:pt x="445732" y="154235"/>
                    <a:pt x="101220" y="108522"/>
                  </a:cubicBez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2" name="Google Shape;882;p91"/>
            <p:cNvSpPr/>
            <p:nvPr/>
          </p:nvSpPr>
          <p:spPr>
            <a:xfrm>
              <a:off x="6721663" y="5783553"/>
              <a:ext cx="570808" cy="327327"/>
            </a:xfrm>
            <a:custGeom>
              <a:rect b="b" l="l" r="r" t="t"/>
              <a:pathLst>
                <a:path extrusionOk="0" h="327327" w="570808">
                  <a:moveTo>
                    <a:pt x="520451" y="0"/>
                  </a:moveTo>
                  <a:cubicBezTo>
                    <a:pt x="548263" y="0"/>
                    <a:pt x="570809" y="0"/>
                    <a:pt x="570809" y="0"/>
                  </a:cubicBezTo>
                  <a:lnTo>
                    <a:pt x="570809" y="327328"/>
                  </a:lnTo>
                  <a:cubicBezTo>
                    <a:pt x="570809" y="327328"/>
                    <a:pt x="548263" y="327328"/>
                    <a:pt x="520451" y="327328"/>
                  </a:cubicBezTo>
                  <a:lnTo>
                    <a:pt x="50358" y="327328"/>
                  </a:lnTo>
                  <a:lnTo>
                    <a:pt x="50358" y="0"/>
                  </a:lnTo>
                  <a:cubicBezTo>
                    <a:pt x="22546" y="0"/>
                    <a:pt x="0" y="0"/>
                    <a:pt x="0" y="0"/>
                  </a:cubicBezTo>
                  <a:cubicBezTo>
                    <a:pt x="0" y="0"/>
                    <a:pt x="22546" y="0"/>
                    <a:pt x="50358" y="0"/>
                  </a:cubicBezTo>
                  <a:close/>
                </a:path>
              </a:pathLst>
            </a:custGeom>
            <a:solidFill>
              <a:srgbClr val="00A4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3" name="Google Shape;883;p91"/>
            <p:cNvSpPr/>
            <p:nvPr/>
          </p:nvSpPr>
          <p:spPr>
            <a:xfrm>
              <a:off x="6671305" y="5733195"/>
              <a:ext cx="671525" cy="428044"/>
            </a:xfrm>
            <a:custGeom>
              <a:rect b="b" l="l" r="r" t="t"/>
              <a:pathLst>
                <a:path extrusionOk="0" h="428044" w="671525">
                  <a:moveTo>
                    <a:pt x="570809" y="428044"/>
                  </a:moveTo>
                  <a:lnTo>
                    <a:pt x="100716" y="428044"/>
                  </a:lnTo>
                  <a:cubicBezTo>
                    <a:pt x="45093" y="428044"/>
                    <a:pt x="0" y="382951"/>
                    <a:pt x="0" y="327328"/>
                  </a:cubicBezTo>
                  <a:lnTo>
                    <a:pt x="0" y="100716"/>
                  </a:lnTo>
                  <a:cubicBezTo>
                    <a:pt x="0" y="45093"/>
                    <a:pt x="45093" y="0"/>
                    <a:pt x="100716" y="0"/>
                  </a:cubicBezTo>
                  <a:lnTo>
                    <a:pt x="570809" y="0"/>
                  </a:lnTo>
                  <a:cubicBezTo>
                    <a:pt x="626432" y="0"/>
                    <a:pt x="671525" y="45093"/>
                    <a:pt x="671525" y="100716"/>
                  </a:cubicBezTo>
                  <a:lnTo>
                    <a:pt x="671525" y="327328"/>
                  </a:lnTo>
                  <a:cubicBezTo>
                    <a:pt x="671525" y="382951"/>
                    <a:pt x="626432" y="428044"/>
                    <a:pt x="570809" y="428044"/>
                  </a:cubicBezTo>
                  <a:close/>
                  <a:moveTo>
                    <a:pt x="100716" y="100716"/>
                  </a:moveTo>
                  <a:lnTo>
                    <a:pt x="100716" y="327328"/>
                  </a:lnTo>
                  <a:lnTo>
                    <a:pt x="570809" y="327328"/>
                  </a:lnTo>
                  <a:lnTo>
                    <a:pt x="570809" y="100716"/>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84" name="Google Shape;884;p91"/>
            <p:cNvSpPr/>
            <p:nvPr/>
          </p:nvSpPr>
          <p:spPr>
            <a:xfrm>
              <a:off x="6850832" y="5900887"/>
              <a:ext cx="100716" cy="193123"/>
            </a:xfrm>
            <a:custGeom>
              <a:rect b="b" l="l" r="r" t="t"/>
              <a:pathLst>
                <a:path extrusionOk="0" h="193123" w="100716">
                  <a:moveTo>
                    <a:pt x="0" y="0"/>
                  </a:moveTo>
                  <a:lnTo>
                    <a:pt x="100716" y="0"/>
                  </a:lnTo>
                  <a:lnTo>
                    <a:pt x="100716" y="193123"/>
                  </a:lnTo>
                  <a:lnTo>
                    <a:pt x="0" y="193123"/>
                  </a:lnTo>
                  <a:close/>
                </a:path>
              </a:pathLst>
            </a:custGeom>
            <a:solidFill>
              <a:srgbClr val="282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885" name="Google Shape;885;p91"/>
          <p:cNvSpPr/>
          <p:nvPr/>
        </p:nvSpPr>
        <p:spPr>
          <a:xfrm>
            <a:off x="3033750" y="2260125"/>
            <a:ext cx="3060000" cy="1760400"/>
          </a:xfrm>
          <a:prstGeom prst="rect">
            <a:avLst/>
          </a:prstGeom>
          <a:solidFill>
            <a:srgbClr val="BDD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91"/>
          <p:cNvSpPr txBox="1"/>
          <p:nvPr/>
        </p:nvSpPr>
        <p:spPr>
          <a:xfrm>
            <a:off x="3059050" y="2302500"/>
            <a:ext cx="3042000" cy="1877700"/>
          </a:xfrm>
          <a:prstGeom prst="rect">
            <a:avLst/>
          </a:prstGeom>
          <a:noFill/>
          <a:ln>
            <a:noFill/>
          </a:ln>
        </p:spPr>
        <p:txBody>
          <a:bodyPr anchorCtr="0" anchor="t" bIns="198000" lIns="91425" spcFirstLastPara="1" rIns="91425" wrap="square" tIns="198000">
            <a:spAutoFit/>
          </a:bodyPr>
          <a:lstStyle/>
          <a:p>
            <a:pPr indent="0" lvl="0" marL="72000" marR="72000" rtl="0" algn="l">
              <a:spcBef>
                <a:spcPts val="0"/>
              </a:spcBef>
              <a:spcAft>
                <a:spcPts val="0"/>
              </a:spcAft>
              <a:buNone/>
            </a:pPr>
            <a:r>
              <a:rPr b="1" lang="en-GB" sz="1200">
                <a:solidFill>
                  <a:schemeClr val="accent1"/>
                </a:solidFill>
              </a:rPr>
              <a:t>“The equipment was praised by paramedics on several occasions – it saves crucial time and provides in-depth knowledge fast in emergency situations.”</a:t>
            </a:r>
            <a:endParaRPr b="1" sz="1200">
              <a:solidFill>
                <a:schemeClr val="accent1"/>
              </a:solidFill>
            </a:endParaRPr>
          </a:p>
          <a:p>
            <a:pPr indent="0" lvl="0" marL="72000" marR="72000" rtl="0" algn="l">
              <a:spcBef>
                <a:spcPts val="0"/>
              </a:spcBef>
              <a:spcAft>
                <a:spcPts val="0"/>
              </a:spcAft>
              <a:buNone/>
            </a:pPr>
            <a:r>
              <a:t/>
            </a:r>
            <a:endParaRPr b="1" sz="1200">
              <a:solidFill>
                <a:schemeClr val="accent1"/>
              </a:solidFill>
            </a:endParaRPr>
          </a:p>
          <a:p>
            <a:pPr indent="0" lvl="0" marL="72000" marR="72000" rtl="0" algn="l">
              <a:spcBef>
                <a:spcPts val="0"/>
              </a:spcBef>
              <a:spcAft>
                <a:spcPts val="0"/>
              </a:spcAft>
              <a:buNone/>
            </a:pPr>
            <a:r>
              <a:rPr i="1" lang="en-GB" sz="1200">
                <a:solidFill>
                  <a:schemeClr val="accent1"/>
                </a:solidFill>
              </a:rPr>
              <a:t>Care Home Manager</a:t>
            </a:r>
            <a:endParaRPr i="1" sz="1200">
              <a:solidFill>
                <a:schemeClr val="accent1"/>
              </a:solidFill>
            </a:endParaRPr>
          </a:p>
          <a:p>
            <a:pPr indent="0" lvl="0" marL="72000" marR="72000" rtl="0" algn="l">
              <a:spcBef>
                <a:spcPts val="0"/>
              </a:spcBef>
              <a:spcAft>
                <a:spcPts val="0"/>
              </a:spcAft>
              <a:buNone/>
            </a:pPr>
            <a:r>
              <a:t/>
            </a:r>
            <a:endParaRPr b="1" sz="1200">
              <a:solidFill>
                <a:schemeClr val="accent1"/>
              </a:solidFill>
            </a:endParaRPr>
          </a:p>
        </p:txBody>
      </p:sp>
      <p:sp>
        <p:nvSpPr>
          <p:cNvPr id="887" name="Google Shape;887;p91"/>
          <p:cNvSpPr/>
          <p:nvPr/>
        </p:nvSpPr>
        <p:spPr>
          <a:xfrm>
            <a:off x="0" y="1734075"/>
            <a:ext cx="3042000" cy="1810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91"/>
          <p:cNvSpPr/>
          <p:nvPr/>
        </p:nvSpPr>
        <p:spPr>
          <a:xfrm>
            <a:off x="6093750" y="-8550"/>
            <a:ext cx="3060000" cy="424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91"/>
          <p:cNvSpPr txBox="1"/>
          <p:nvPr/>
        </p:nvSpPr>
        <p:spPr>
          <a:xfrm>
            <a:off x="-5975" y="1388100"/>
            <a:ext cx="3060000" cy="2949600"/>
          </a:xfrm>
          <a:prstGeom prst="rect">
            <a:avLst/>
          </a:prstGeom>
          <a:solidFill>
            <a:srgbClr val="FFFFFF"/>
          </a:solidFill>
          <a:ln>
            <a:noFill/>
          </a:ln>
        </p:spPr>
        <p:txBody>
          <a:bodyPr anchorCtr="0" anchor="t" bIns="162000" lIns="91425" spcFirstLastPara="1" rIns="91425" wrap="square" tIns="198000">
            <a:spAutoFit/>
          </a:bodyPr>
          <a:lstStyle/>
          <a:p>
            <a:pPr indent="0" lvl="0" marL="0" rtl="0" algn="l">
              <a:spcBef>
                <a:spcPts val="0"/>
              </a:spcBef>
              <a:spcAft>
                <a:spcPts val="0"/>
              </a:spcAft>
              <a:buNone/>
            </a:pPr>
            <a:r>
              <a:rPr b="1" lang="en-GB" sz="1200">
                <a:solidFill>
                  <a:schemeClr val="accent1"/>
                </a:solidFill>
              </a:rPr>
              <a:t>“The opportunity to gather real-time data on a person’s condition and overall well being is exciting because it has the potential to transform the way we support the health of people with learning disabilities. We hope these new technologies can help us interact more with individuals and their carers to identify and treat health conditions as early as possible.”</a:t>
            </a:r>
            <a:endParaRPr b="1" sz="1200">
              <a:solidFill>
                <a:schemeClr val="accent1"/>
              </a:solidFill>
            </a:endParaRPr>
          </a:p>
          <a:p>
            <a:pPr indent="0" lvl="0" marL="0" rtl="0" algn="l">
              <a:spcBef>
                <a:spcPts val="0"/>
              </a:spcBef>
              <a:spcAft>
                <a:spcPts val="0"/>
              </a:spcAft>
              <a:buNone/>
            </a:pPr>
            <a:r>
              <a:t/>
            </a:r>
            <a:endParaRPr b="1" sz="1200">
              <a:solidFill>
                <a:schemeClr val="accent1"/>
              </a:solidFill>
            </a:endParaRPr>
          </a:p>
          <a:p>
            <a:pPr indent="0" lvl="0" marL="0" rtl="0" algn="l">
              <a:spcBef>
                <a:spcPts val="0"/>
              </a:spcBef>
              <a:spcAft>
                <a:spcPts val="0"/>
              </a:spcAft>
              <a:buNone/>
            </a:pPr>
            <a:r>
              <a:rPr i="1" lang="en-GB" sz="1200">
                <a:solidFill>
                  <a:schemeClr val="accent1"/>
                </a:solidFill>
              </a:rPr>
              <a:t>Dr Shanil Mantri, GP and Digital Health Lead</a:t>
            </a:r>
            <a:endParaRPr i="1" sz="1200">
              <a:solidFill>
                <a:schemeClr val="accent1"/>
              </a:solidFill>
            </a:endParaRPr>
          </a:p>
          <a:p>
            <a:pPr indent="0" lvl="0" marL="0" rtl="0" algn="l">
              <a:spcBef>
                <a:spcPts val="0"/>
              </a:spcBef>
              <a:spcAft>
                <a:spcPts val="0"/>
              </a:spcAft>
              <a:buNone/>
            </a:pPr>
            <a:r>
              <a:rPr i="1" lang="en-GB" sz="1200">
                <a:solidFill>
                  <a:schemeClr val="accent1"/>
                </a:solidFill>
              </a:rPr>
              <a:t>South West </a:t>
            </a:r>
            <a:endParaRPr i="1" sz="1200">
              <a:solidFill>
                <a:schemeClr val="accent1"/>
              </a:solidFill>
            </a:endParaRPr>
          </a:p>
        </p:txBody>
      </p:sp>
      <p:sp>
        <p:nvSpPr>
          <p:cNvPr id="890" name="Google Shape;890;p91"/>
          <p:cNvSpPr txBox="1"/>
          <p:nvPr/>
        </p:nvSpPr>
        <p:spPr>
          <a:xfrm>
            <a:off x="6118100" y="26300"/>
            <a:ext cx="3042000" cy="4242600"/>
          </a:xfrm>
          <a:prstGeom prst="rect">
            <a:avLst/>
          </a:prstGeom>
          <a:noFill/>
          <a:ln>
            <a:noFill/>
          </a:ln>
        </p:spPr>
        <p:txBody>
          <a:bodyPr anchorCtr="0" anchor="t" bIns="162000" lIns="91425" spcFirstLastPara="1" rIns="91425" wrap="square" tIns="198000">
            <a:spAutoFit/>
          </a:bodyPr>
          <a:lstStyle/>
          <a:p>
            <a:pPr indent="0" lvl="0" marL="72000" marR="72000" rtl="0" algn="l">
              <a:spcBef>
                <a:spcPts val="0"/>
              </a:spcBef>
              <a:spcAft>
                <a:spcPts val="0"/>
              </a:spcAft>
              <a:buNone/>
            </a:pPr>
            <a:r>
              <a:rPr b="1" lang="en-GB" sz="1200">
                <a:solidFill>
                  <a:srgbClr val="FFFFFF"/>
                </a:solidFill>
              </a:rPr>
              <a:t>“We know our residents well, so we tend to recognise when they’re not themselves, but now we can take their observations it’s made us more confident speaking to health professionals. For others thinking of using the kit: it’s basic, straight forward and you should not be worried - it tells you what to do! We’re really pleased to be super users so that we can teach others how to use the kit. The best bit is seeing how our residents react to it. We have one resident who likes how the kit talks back to him – it makes him laugh and means he is engaging in his health.”</a:t>
            </a:r>
            <a:endParaRPr b="1" sz="1200">
              <a:solidFill>
                <a:srgbClr val="FFFFFF"/>
              </a:solidFill>
            </a:endParaRPr>
          </a:p>
          <a:p>
            <a:pPr indent="0" lvl="0" marL="72000" marR="72000" rtl="0" algn="l">
              <a:spcBef>
                <a:spcPts val="0"/>
              </a:spcBef>
              <a:spcAft>
                <a:spcPts val="0"/>
              </a:spcAft>
              <a:buNone/>
            </a:pPr>
            <a:r>
              <a:t/>
            </a:r>
            <a:endParaRPr b="1" sz="1200">
              <a:solidFill>
                <a:srgbClr val="FFFFFF"/>
              </a:solidFill>
            </a:endParaRPr>
          </a:p>
          <a:p>
            <a:pPr indent="0" lvl="0" marL="72000" marR="72000" rtl="0" algn="l">
              <a:spcBef>
                <a:spcPts val="0"/>
              </a:spcBef>
              <a:spcAft>
                <a:spcPts val="0"/>
              </a:spcAft>
              <a:buNone/>
            </a:pPr>
            <a:r>
              <a:rPr i="1" lang="en-GB" sz="1200">
                <a:solidFill>
                  <a:srgbClr val="FFFFFF"/>
                </a:solidFill>
              </a:rPr>
              <a:t>Feedback from Health Care Assistants, Care Home in Barnet, North Central London</a:t>
            </a:r>
            <a:endParaRPr i="1" sz="1200">
              <a:solidFill>
                <a:srgbClr val="FFFFFF"/>
              </a:solidFill>
            </a:endParaRPr>
          </a:p>
        </p:txBody>
      </p:sp>
      <p:sp>
        <p:nvSpPr>
          <p:cNvPr id="891" name="Google Shape;891;p91"/>
          <p:cNvSpPr txBox="1"/>
          <p:nvPr>
            <p:ph idx="9" type="body"/>
          </p:nvPr>
        </p:nvSpPr>
        <p:spPr>
          <a:xfrm>
            <a:off x="141692" y="321960"/>
            <a:ext cx="2264700" cy="787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000"/>
              <a:buNone/>
            </a:pPr>
            <a:r>
              <a:rPr lang="en-GB">
                <a:solidFill>
                  <a:srgbClr val="FFFFFF"/>
                </a:solidFill>
              </a:rPr>
              <a:t>User feedback</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2_NHSDigital_template_Plain_Blue_v1">
  <a:themeElements>
    <a:clrScheme name="Custom 1">
      <a:dk1>
        <a:srgbClr val="000000"/>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02_NHSDigital_template_Plain_Blue_v1">
  <a:themeElements>
    <a:clrScheme name="Custom 1">
      <a:dk1>
        <a:srgbClr val="000000"/>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02_NHSDigital_template_Plain_Blue_v1">
  <a:themeElements>
    <a:clrScheme name="Custom 1">
      <a:dk1>
        <a:srgbClr val="768692"/>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02_NHSDigital_template_Plain_Blue_v1">
  <a:themeElements>
    <a:clrScheme name="Custom 1">
      <a:dk1>
        <a:srgbClr val="000000"/>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Health Innovation Manchester">
  <a:themeElements>
    <a:clrScheme name="NHS">
      <a:dk1>
        <a:srgbClr val="000000"/>
      </a:dk1>
      <a:lt1>
        <a:srgbClr val="FFFFFF"/>
      </a:lt1>
      <a:dk2>
        <a:srgbClr val="000000"/>
      </a:dk2>
      <a:lt2>
        <a:srgbClr val="FFFFFF"/>
      </a:lt2>
      <a:accent1>
        <a:srgbClr val="005EB8"/>
      </a:accent1>
      <a:accent2>
        <a:srgbClr val="00A499"/>
      </a:accent2>
      <a:accent3>
        <a:srgbClr val="425563"/>
      </a:accent3>
      <a:accent4>
        <a:srgbClr val="E8EDEE"/>
      </a:accent4>
      <a:accent5>
        <a:srgbClr val="9BCF5F"/>
      </a:accent5>
      <a:accent6>
        <a:srgbClr val="F8A539"/>
      </a:accent6>
      <a:hlink>
        <a:srgbClr val="00A499"/>
      </a:hlink>
      <a:folHlink>
        <a:srgbClr val="F8A5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