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 id="2147483757" r:id="rId5"/>
  </p:sldMasterIdLst>
  <p:notesMasterIdLst>
    <p:notesMasterId r:id="rId18"/>
  </p:notesMasterIdLst>
  <p:sldIdLst>
    <p:sldId id="261" r:id="rId6"/>
    <p:sldId id="263" r:id="rId7"/>
    <p:sldId id="301" r:id="rId8"/>
    <p:sldId id="302" r:id="rId9"/>
    <p:sldId id="305" r:id="rId10"/>
    <p:sldId id="306" r:id="rId11"/>
    <p:sldId id="307" r:id="rId12"/>
    <p:sldId id="309" r:id="rId13"/>
    <p:sldId id="308" r:id="rId14"/>
    <p:sldId id="303" r:id="rId15"/>
    <p:sldId id="304" r:id="rId16"/>
    <p:sldId id="300"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707" autoAdjust="0"/>
  </p:normalViewPr>
  <p:slideViewPr>
    <p:cSldViewPr>
      <p:cViewPr varScale="1">
        <p:scale>
          <a:sx n="101" d="100"/>
          <a:sy n="101" d="100"/>
        </p:scale>
        <p:origin x="2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949E6C6-4B8F-4672-8CF4-FB16948CBE13}" type="datetimeFigureOut">
              <a:rPr lang="en-US"/>
              <a:pPr>
                <a:defRPr/>
              </a:pPr>
              <a:t>1/30/2021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AE0CBF3-2A0A-4409-B599-FEFEAF974B88}" type="slidenum">
              <a:rPr lang="en-US"/>
              <a:pPr>
                <a:defRPr/>
              </a:pPr>
              <a:t>‹#›</a:t>
            </a:fld>
            <a:endParaRPr lang="en-US"/>
          </a:p>
        </p:txBody>
      </p:sp>
    </p:spTree>
    <p:extLst>
      <p:ext uri="{BB962C8B-B14F-4D97-AF65-F5344CB8AC3E}">
        <p14:creationId xmlns:p14="http://schemas.microsoft.com/office/powerpoint/2010/main" val="3255171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E0CBF3-2A0A-4409-B599-FEFEAF974B88}" type="slidenum">
              <a:rPr lang="en-US" smtClean="0"/>
              <a:pPr>
                <a:defRPr/>
              </a:pPr>
              <a:t>10</a:t>
            </a:fld>
            <a:endParaRPr lang="en-US"/>
          </a:p>
        </p:txBody>
      </p:sp>
    </p:spTree>
    <p:extLst>
      <p:ext uri="{BB962C8B-B14F-4D97-AF65-F5344CB8AC3E}">
        <p14:creationId xmlns:p14="http://schemas.microsoft.com/office/powerpoint/2010/main" val="15155096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publications@phe.gov.uk"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2133303"/>
            <a:ext cx="9144000" cy="472469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a:spLocks noChangeArrowheads="1"/>
          </p:cNvSpPr>
          <p:nvPr userDrawn="1"/>
        </p:nvSpPr>
        <p:spPr bwMode="auto">
          <a:xfrm>
            <a:off x="0" y="1988840"/>
            <a:ext cx="9144000" cy="144463"/>
          </a:xfrm>
          <a:prstGeom prst="rect">
            <a:avLst/>
          </a:prstGeom>
          <a:solidFill>
            <a:srgbClr val="00AE9E"/>
          </a:solidFill>
          <a:ln w="9525">
            <a:noFill/>
            <a:miter lim="800000"/>
            <a:headEnd/>
            <a:tailEnd/>
          </a:ln>
        </p:spPr>
        <p:txBody>
          <a:bodyPr anchor="ctr">
            <a:prstTxWarp prst="textNoShape">
              <a:avLst/>
            </a:prstTxWarp>
          </a:bodyPr>
          <a:lstStyle/>
          <a:p>
            <a:pPr algn="ctr" fontAlgn="auto">
              <a:spcBef>
                <a:spcPts val="0"/>
              </a:spcBef>
              <a:spcAft>
                <a:spcPts val="0"/>
              </a:spcAft>
              <a:defRPr/>
            </a:pPr>
            <a:endParaRPr lang="en-US" sz="1800">
              <a:solidFill>
                <a:schemeClr val="lt1"/>
              </a:solidFill>
              <a:latin typeface="+mn-lt"/>
              <a:ea typeface="+mn-ea"/>
              <a:cs typeface="+mn-cs"/>
            </a:endParaRPr>
          </a:p>
        </p:txBody>
      </p:sp>
      <p:sp>
        <p:nvSpPr>
          <p:cNvPr id="2" name="Title 1"/>
          <p:cNvSpPr>
            <a:spLocks noGrp="1"/>
          </p:cNvSpPr>
          <p:nvPr>
            <p:ph type="ctrTitle"/>
          </p:nvPr>
        </p:nvSpPr>
        <p:spPr>
          <a:xfrm>
            <a:off x="558000" y="2492896"/>
            <a:ext cx="7633648" cy="1724503"/>
          </a:xfrm>
          <a:ln>
            <a:noFill/>
          </a:ln>
        </p:spPr>
        <p:txBody>
          <a:bodyPr anchor="t">
            <a:noAutofit/>
          </a:bodyPr>
          <a:lstStyle>
            <a:lvl1pPr algn="l">
              <a:defRPr sz="45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58000" y="6021288"/>
            <a:ext cx="7633648" cy="338336"/>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3674110" cy="181229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 name="Rectangle 10"/>
          <p:cNvSpPr/>
          <p:nvPr userDrawn="1"/>
        </p:nvSpPr>
        <p:spPr>
          <a:xfrm>
            <a:off x="0" y="1772816"/>
            <a:ext cx="9144000" cy="508518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1628800"/>
            <a:ext cx="9144000" cy="14401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558000" y="1800000"/>
            <a:ext cx="8028000" cy="4377600"/>
          </a:xfrm>
        </p:spPr>
        <p:txBody>
          <a:bodyPr lIns="0" tIns="0" rIns="0" bIns="0" anchor="t" anchorCtr="0"/>
          <a:lstStyle>
            <a:lvl1pPr marL="0" indent="0">
              <a:buNone/>
              <a:defRPr sz="3600" b="0" i="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Slide Number Placeholder 5"/>
          <p:cNvSpPr>
            <a:spLocks noGrp="1"/>
          </p:cNvSpPr>
          <p:nvPr>
            <p:ph type="sldNum" sz="quarter" idx="12"/>
          </p:nvPr>
        </p:nvSpPr>
        <p:spPr>
          <a:xfrm>
            <a:off x="0" y="6309320"/>
            <a:ext cx="9144000" cy="548680"/>
          </a:xfrm>
          <a:prstGeom prst="rect">
            <a:avLst/>
          </a:prstGeom>
          <a:no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9"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a:t>Presentation title - edit in Header and Footer</a:t>
            </a:r>
            <a:endParaRPr lang="en-US" dirty="0"/>
          </a:p>
        </p:txBody>
      </p:sp>
      <p:pic>
        <p:nvPicPr>
          <p:cNvPr id="10" name="Picture 9"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extLst>
      <p:ext uri="{BB962C8B-B14F-4D97-AF65-F5344CB8AC3E}">
        <p14:creationId xmlns:p14="http://schemas.microsoft.com/office/powerpoint/2010/main" val="201348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3"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a:t>Presentation title - edit in Header and Footer</a:t>
            </a:r>
            <a:endParaRPr lang="en-US" dirty="0"/>
          </a:p>
        </p:txBody>
      </p:sp>
      <p:sp>
        <p:nvSpPr>
          <p:cNvPr id="8" name="Picture Placeholder 7"/>
          <p:cNvSpPr>
            <a:spLocks noGrp="1"/>
          </p:cNvSpPr>
          <p:nvPr>
            <p:ph type="pic" sz="quarter" idx="13"/>
          </p:nvPr>
        </p:nvSpPr>
        <p:spPr>
          <a:xfrm>
            <a:off x="0" y="0"/>
            <a:ext cx="9144000" cy="6308725"/>
          </a:xfrm>
        </p:spPr>
        <p:txBody>
          <a:bodyPr/>
          <a:lstStyle/>
          <a:p>
            <a:endParaRPr lang="en-US"/>
          </a:p>
        </p:txBody>
      </p:sp>
    </p:spTree>
    <p:extLst>
      <p:ext uri="{BB962C8B-B14F-4D97-AF65-F5344CB8AC3E}">
        <p14:creationId xmlns:p14="http://schemas.microsoft.com/office/powerpoint/2010/main" val="3790855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79A8819-9CC9-40B5-8505-8FB33AA2D02D}" type="datetimeFigureOut">
              <a:rPr lang="en-GB" smtClean="0"/>
              <a:t>30/01/2021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FDF63AF-A286-4D6D-8627-7CEA9C210938}" type="slidenum">
              <a:rPr lang="en-GB" smtClean="0"/>
              <a:t>‹#›</a:t>
            </a:fld>
            <a:endParaRPr lang="en-GB"/>
          </a:p>
        </p:txBody>
      </p:sp>
    </p:spTree>
    <p:extLst>
      <p:ext uri="{BB962C8B-B14F-4D97-AF65-F5344CB8AC3E}">
        <p14:creationId xmlns:p14="http://schemas.microsoft.com/office/powerpoint/2010/main" val="4114210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548680"/>
            <a:ext cx="8028000" cy="648072"/>
          </a:xfrm>
        </p:spPr>
        <p:txBody>
          <a:bodyPr anchor="t" anchorCtr="0"/>
          <a:lstStyle>
            <a:lvl1pPr>
              <a:defRPr sz="4000" baseline="0">
                <a:solidFill>
                  <a:srgbClr val="00AE9E"/>
                </a:solidFill>
                <a:latin typeface="Arial"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558000" y="1412776"/>
            <a:ext cx="8028000" cy="4739679"/>
          </a:xfrm>
        </p:spPr>
        <p:txBody>
          <a:bodyPr/>
          <a:lstStyle>
            <a:lvl1pPr marL="4763" indent="-4763">
              <a:lnSpc>
                <a:spcPct val="114000"/>
              </a:lnSpc>
              <a:spcBef>
                <a:spcPts val="0"/>
              </a:spcBef>
              <a:defRPr sz="1800" b="0" baseline="0">
                <a:solidFill>
                  <a:schemeClr val="tx1"/>
                </a:solidFill>
              </a:defRPr>
            </a:lvl1pPr>
          </a:lstStyle>
          <a:p>
            <a:pPr lvl="0"/>
            <a:r>
              <a:rPr lang="en-US" dirty="0"/>
              <a:t>Text should be 12-18pt Arial. Do not use other fonts.</a:t>
            </a:r>
          </a:p>
          <a:p>
            <a:pPr lvl="0"/>
            <a:endParaRPr lang="en-US" b="1" dirty="0">
              <a:latin typeface="Arial" pitchFamily="84" charset="0"/>
            </a:endParaRPr>
          </a:p>
          <a:p>
            <a:pPr lvl="0"/>
            <a:r>
              <a:rPr lang="en-US" b="1" dirty="0">
                <a:latin typeface="Arial" pitchFamily="84" charset="0"/>
              </a:rPr>
              <a:t>Note</a:t>
            </a:r>
          </a:p>
          <a:p>
            <a:pPr lvl="0"/>
            <a:r>
              <a:rPr lang="en-US" dirty="0">
                <a:latin typeface="Arial" pitchFamily="84" charset="0"/>
              </a:rPr>
              <a:t>This template should NOT be used to create publications, as this may mean</a:t>
            </a:r>
          </a:p>
          <a:p>
            <a:pPr lvl="0"/>
            <a:r>
              <a:rPr lang="en-US" dirty="0">
                <a:latin typeface="Arial" pitchFamily="84" charset="0"/>
              </a:rPr>
              <a:t>publication on GOV.UK will not be possible. </a:t>
            </a:r>
          </a:p>
          <a:p>
            <a:pPr lvl="0"/>
            <a:endParaRPr lang="en-US" dirty="0">
              <a:latin typeface="Arial" pitchFamily="84" charset="0"/>
            </a:endParaRPr>
          </a:p>
          <a:p>
            <a:pPr lvl="0"/>
            <a:r>
              <a:rPr lang="en-US" dirty="0">
                <a:latin typeface="Arial" pitchFamily="84" charset="0"/>
              </a:rPr>
              <a:t>Please contact </a:t>
            </a:r>
            <a:r>
              <a:rPr lang="en-US" dirty="0">
                <a:latin typeface="Arial" pitchFamily="84" charset="0"/>
                <a:hlinkClick r:id="rId2"/>
              </a:rPr>
              <a:t>publications@phe.gov.uk</a:t>
            </a:r>
            <a:r>
              <a:rPr lang="en-US" dirty="0">
                <a:latin typeface="Arial" pitchFamily="84" charset="0"/>
              </a:rPr>
              <a:t> for more details</a:t>
            </a:r>
          </a:p>
          <a:p>
            <a:pPr lvl="0"/>
            <a:endParaRPr lang="en-US" dirty="0"/>
          </a:p>
        </p:txBody>
      </p:sp>
      <p:sp>
        <p:nvSpPr>
          <p:cNvPr id="5" name="Slide Number Placeholder 5"/>
          <p:cNvSpPr>
            <a:spLocks noGrp="1"/>
          </p:cNvSpPr>
          <p:nvPr>
            <p:ph type="sldNum" sz="quarter" idx="10"/>
          </p:nvPr>
        </p:nvSpPr>
        <p:spPr>
          <a:xfrm>
            <a:off x="0" y="6308725"/>
            <a:ext cx="9144000" cy="549275"/>
          </a:xfrm>
        </p:spPr>
        <p:txBody>
          <a:bodyPr/>
          <a:lstStyle>
            <a:lvl1pPr>
              <a:defRPr/>
            </a:lvl1pPr>
          </a:lstStyle>
          <a:p>
            <a:pPr marL="531813">
              <a:defRPr/>
            </a:pPr>
            <a:r>
              <a:rPr lang="en-US" dirty="0"/>
              <a:t>  </a:t>
            </a:r>
            <a:fld id="{2565FA6D-D4C8-4C4C-AC4B-3269734D34D8}" type="slidenum">
              <a:rPr lang="en-US" smtClean="0"/>
              <a:pPr marL="531813">
                <a:defRPr/>
              </a:pPr>
              <a:t>‹#›</a:t>
            </a:fld>
            <a:endParaRPr lang="en-US" dirty="0"/>
          </a:p>
        </p:txBody>
      </p:sp>
      <p:sp>
        <p:nvSpPr>
          <p:cNvPr id="6" name="Footer Placeholder 5"/>
          <p:cNvSpPr>
            <a:spLocks noGrp="1"/>
          </p:cNvSpPr>
          <p:nvPr>
            <p:ph type="ftr" sz="quarter" idx="11"/>
          </p:nvPr>
        </p:nvSpPr>
        <p:spPr/>
        <p:txBody>
          <a:bodyPr/>
          <a:lstStyle>
            <a:lvl1pPr marL="173038" indent="0" algn="l">
              <a:defRPr sz="1200" baseline="0">
                <a:solidFill>
                  <a:schemeClr val="bg1"/>
                </a:solidFill>
                <a:latin typeface="Arial" pitchFamily="34" charset="0"/>
              </a:defRPr>
            </a:lvl1pPr>
          </a:lstStyle>
          <a:p>
            <a:pPr>
              <a:defRPr/>
            </a:pPr>
            <a:r>
              <a:rPr lang="en-US" dirty="0"/>
              <a:t>Presentation title - edit in Header and Footer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tangle 5"/>
          <p:cNvSpPr/>
          <p:nvPr userDrawn="1"/>
        </p:nvSpPr>
        <p:spPr>
          <a:xfrm>
            <a:off x="0" y="1772816"/>
            <a:ext cx="9144000" cy="508518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1628800"/>
            <a:ext cx="9144000" cy="14401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8000" y="2132856"/>
            <a:ext cx="7633648" cy="2084543"/>
          </a:xfrm>
          <a:ln>
            <a:noFill/>
          </a:ln>
        </p:spPr>
        <p:txBody>
          <a:bodyPr lIns="0" tIns="0" rIns="0" bIns="0" anchor="t">
            <a:noAutofit/>
          </a:bodyPr>
          <a:lstStyle>
            <a:lvl1pPr algn="l">
              <a:defRPr sz="45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58000" y="5445224"/>
            <a:ext cx="7633648" cy="914400"/>
          </a:xfrm>
        </p:spPr>
        <p:txBody>
          <a:bodyPr lIns="0" tIns="0" rIns="0" bIns="0" anchor="b" anchorCtr="0">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7" descr="PHE_3268_SML_AW.png"/>
          <p:cNvPicPr>
            <a:picLocks noChangeAspect="1"/>
          </p:cNvPicPr>
          <p:nvPr userDrawn="1"/>
        </p:nvPicPr>
        <p:blipFill>
          <a:blip r:embed="rId2" cstate="print"/>
          <a:stretch>
            <a:fillRect/>
          </a:stretch>
        </p:blipFill>
        <p:spPr>
          <a:xfrm>
            <a:off x="539552" y="372812"/>
            <a:ext cx="1440000" cy="895948"/>
          </a:xfrm>
          <a:prstGeom prst="rect">
            <a:avLst/>
          </a:prstGeom>
        </p:spPr>
      </p:pic>
    </p:spTree>
    <p:extLst>
      <p:ext uri="{BB962C8B-B14F-4D97-AF65-F5344CB8AC3E}">
        <p14:creationId xmlns:p14="http://schemas.microsoft.com/office/powerpoint/2010/main" val="2518009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8028000" cy="648072"/>
          </a:xfrm>
        </p:spPr>
        <p:txBody>
          <a:bodyPr lIns="0" tIns="0" rIns="0" bIns="0" anchor="t" anchorCtr="0">
            <a:normAutofit/>
          </a:bodyPr>
          <a:lstStyle>
            <a:lvl1pPr>
              <a:defRPr sz="4000" baseline="0">
                <a:solidFill>
                  <a:schemeClr val="tx2"/>
                </a:solidFill>
                <a:latin typeface="Arial" pitchFamily="34" charset="0"/>
              </a:defRPr>
            </a:lvl1pPr>
          </a:lstStyle>
          <a:p>
            <a:r>
              <a:rPr lang="en-US" dirty="0"/>
              <a:t>Click to edit Master title style</a:t>
            </a:r>
          </a:p>
        </p:txBody>
      </p:sp>
      <p:sp>
        <p:nvSpPr>
          <p:cNvPr id="3" name="Content Placeholder 2"/>
          <p:cNvSpPr>
            <a:spLocks noGrp="1"/>
          </p:cNvSpPr>
          <p:nvPr>
            <p:ph idx="1"/>
          </p:nvPr>
        </p:nvSpPr>
        <p:spPr>
          <a:xfrm>
            <a:off x="558000" y="2088000"/>
            <a:ext cx="8028000" cy="4064455"/>
          </a:xfrm>
        </p:spPr>
        <p:txBody>
          <a:bodyPr lIns="0" tIns="0" rIns="0" bIns="0"/>
          <a:lstStyle>
            <a:lvl1pPr>
              <a:spcBef>
                <a:spcPts val="1200"/>
              </a:spcBef>
              <a:defRPr sz="1800" b="0">
                <a:solidFill>
                  <a:schemeClr val="tx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dirty="0"/>
              <a:t>Presentation title - edit in Header and Footer</a:t>
            </a:r>
          </a:p>
        </p:txBody>
      </p:sp>
      <p:pic>
        <p:nvPicPr>
          <p:cNvPr id="9" name="Picture 8"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extLst>
      <p:ext uri="{BB962C8B-B14F-4D97-AF65-F5344CB8AC3E}">
        <p14:creationId xmlns:p14="http://schemas.microsoft.com/office/powerpoint/2010/main" val="300276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2 lines)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8028000" cy="1188000"/>
          </a:xfrm>
        </p:spPr>
        <p:txBody>
          <a:bodyPr lIns="0" tIns="0" rIns="0" bIns="0" anchor="t" anchorCtr="0">
            <a:normAutofit/>
          </a:bodyPr>
          <a:lstStyle>
            <a:lvl1pPr>
              <a:defRPr sz="4000" baseline="0">
                <a:solidFill>
                  <a:schemeClr val="tx2"/>
                </a:solidFill>
                <a:latin typeface="Arial" pitchFamily="34" charset="0"/>
              </a:defRPr>
            </a:lvl1pPr>
          </a:lstStyle>
          <a:p>
            <a:r>
              <a:rPr lang="en-US" dirty="0"/>
              <a:t>Click to edit Master title style</a:t>
            </a:r>
          </a:p>
        </p:txBody>
      </p:sp>
      <p:sp>
        <p:nvSpPr>
          <p:cNvPr id="3" name="Content Placeholder 2"/>
          <p:cNvSpPr>
            <a:spLocks noGrp="1"/>
          </p:cNvSpPr>
          <p:nvPr>
            <p:ph idx="1"/>
          </p:nvPr>
        </p:nvSpPr>
        <p:spPr>
          <a:xfrm>
            <a:off x="558000" y="2628000"/>
            <a:ext cx="8028000" cy="3537304"/>
          </a:xfrm>
        </p:spPr>
        <p:txBody>
          <a:bodyPr lIns="0" tIns="0" rIns="0" bIns="0"/>
          <a:lstStyle>
            <a:lvl1pPr>
              <a:spcBef>
                <a:spcPts val="1200"/>
              </a:spcBef>
              <a:defRPr>
                <a:solidFill>
                  <a:schemeClr val="tx2"/>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856"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a:t>Presentation title - edit in Header and Footer</a:t>
            </a:r>
            <a:endParaRPr lang="en-US" dirty="0"/>
          </a:p>
        </p:txBody>
      </p:sp>
      <p:pic>
        <p:nvPicPr>
          <p:cNvPr id="8" name="Picture 7"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extLst>
      <p:ext uri="{BB962C8B-B14F-4D97-AF65-F5344CB8AC3E}">
        <p14:creationId xmlns:p14="http://schemas.microsoft.com/office/powerpoint/2010/main" val="293901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1 line) and Two 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8028000" cy="648000"/>
          </a:xfrm>
        </p:spPr>
        <p:txBody>
          <a:bodyPr lIns="0" tIns="0" rIns="0" bIns="0" anchor="t" anchorCtr="0"/>
          <a:lstStyle/>
          <a:p>
            <a:r>
              <a:rPr lang="en-US" dirty="0"/>
              <a:t>Click to edit Master title style</a:t>
            </a:r>
          </a:p>
        </p:txBody>
      </p:sp>
      <p:sp>
        <p:nvSpPr>
          <p:cNvPr id="3" name="Content Placeholder 2"/>
          <p:cNvSpPr>
            <a:spLocks noGrp="1"/>
          </p:cNvSpPr>
          <p:nvPr>
            <p:ph sz="half" idx="1"/>
          </p:nvPr>
        </p:nvSpPr>
        <p:spPr>
          <a:xfrm>
            <a:off x="558000" y="2088000"/>
            <a:ext cx="3924000" cy="4068000"/>
          </a:xfrm>
        </p:spPr>
        <p:txBody>
          <a:bodyPr lIns="0" tIns="0" rIns="0" bIns="0"/>
          <a:lstStyle>
            <a:lvl1pPr>
              <a:defRPr sz="1800" baseline="0"/>
            </a:lvl1pPr>
            <a:lvl2pPr>
              <a:defRPr sz="18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000" y="2088000"/>
            <a:ext cx="3924000" cy="4068000"/>
          </a:xfrm>
        </p:spPr>
        <p:txBody>
          <a:bodyPr lIns="0" tIns="0" rIns="0" bIns="0"/>
          <a:lstStyle>
            <a:lvl1pPr>
              <a:defRPr sz="1800" baseline="0"/>
            </a:lvl1pPr>
            <a:lvl2pPr>
              <a:defRPr sz="18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856"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a:t>Presentation title - edit in Header and Footer</a:t>
            </a:r>
            <a:endParaRPr lang="en-US" dirty="0"/>
          </a:p>
        </p:txBody>
      </p:sp>
      <p:pic>
        <p:nvPicPr>
          <p:cNvPr id="9" name="Picture 8"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extLst>
      <p:ext uri="{BB962C8B-B14F-4D97-AF65-F5344CB8AC3E}">
        <p14:creationId xmlns:p14="http://schemas.microsoft.com/office/powerpoint/2010/main" val="1266196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itle (2 lines) and Two 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8028000" cy="1188000"/>
          </a:xfrm>
        </p:spPr>
        <p:txBody>
          <a:bodyPr lIns="0" tIns="0" rIns="0" bIns="0" anchor="t" anchorCtr="0"/>
          <a:lstStyle/>
          <a:p>
            <a:r>
              <a:rPr lang="en-US" dirty="0"/>
              <a:t>Click to edit Master title style</a:t>
            </a:r>
          </a:p>
        </p:txBody>
      </p:sp>
      <p:sp>
        <p:nvSpPr>
          <p:cNvPr id="3" name="Content Placeholder 2"/>
          <p:cNvSpPr>
            <a:spLocks noGrp="1"/>
          </p:cNvSpPr>
          <p:nvPr>
            <p:ph sz="half" idx="1"/>
          </p:nvPr>
        </p:nvSpPr>
        <p:spPr>
          <a:xfrm>
            <a:off x="558000" y="2628000"/>
            <a:ext cx="3924000" cy="3564000"/>
          </a:xfrm>
        </p:spPr>
        <p:txBody>
          <a:bodyPr lIns="0" tIns="0" rIns="0" bIns="0"/>
          <a:lstStyle>
            <a:lvl1pPr>
              <a:defRPr sz="1800" baseline="0"/>
            </a:lvl1pPr>
            <a:lvl2pPr>
              <a:defRPr sz="18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000" y="2628000"/>
            <a:ext cx="3924000" cy="3564000"/>
          </a:xfrm>
        </p:spPr>
        <p:txBody>
          <a:bodyPr lIns="0" tIns="0" rIns="0" bIns="0"/>
          <a:lstStyle>
            <a:lvl1pPr>
              <a:defRPr sz="1800" baseline="0"/>
            </a:lvl1pPr>
            <a:lvl2pPr>
              <a:defRPr sz="18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856"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a:t>Presentation title - edit in Header and Footer</a:t>
            </a:r>
            <a:endParaRPr lang="en-US" dirty="0"/>
          </a:p>
        </p:txBody>
      </p:sp>
      <p:pic>
        <p:nvPicPr>
          <p:cNvPr id="9" name="Picture 8"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extLst>
      <p:ext uri="{BB962C8B-B14F-4D97-AF65-F5344CB8AC3E}">
        <p14:creationId xmlns:p14="http://schemas.microsoft.com/office/powerpoint/2010/main" val="67390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000" y="1367999"/>
            <a:ext cx="8028000" cy="4788000"/>
          </a:xfrm>
        </p:spPr>
        <p:txBody>
          <a:bodyPr lIns="0" tIns="0" rIns="0" bIns="0"/>
          <a:lstStyle>
            <a:lvl1pPr>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a:t>Presentation title - edit in Header and Footer</a:t>
            </a:r>
            <a:endParaRPr lang="en-US" dirty="0"/>
          </a:p>
        </p:txBody>
      </p:sp>
      <p:pic>
        <p:nvPicPr>
          <p:cNvPr id="8" name="Picture 7"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extLst>
      <p:ext uri="{BB962C8B-B14F-4D97-AF65-F5344CB8AC3E}">
        <p14:creationId xmlns:p14="http://schemas.microsoft.com/office/powerpoint/2010/main" val="4426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3077896" cy="670396"/>
          </a:xfrm>
        </p:spPr>
        <p:txBody>
          <a:bodyPr anchor="t" anchorCtr="0">
            <a:normAutofit/>
          </a:bodyPr>
          <a:lstStyle>
            <a:lvl1pPr algn="l">
              <a:defRPr sz="1800" b="0" i="0" spc="0" baseline="0">
                <a:latin typeface="Arial" pitchFamily="34" charset="0"/>
              </a:defRPr>
            </a:lvl1pPr>
          </a:lstStyle>
          <a:p>
            <a:r>
              <a:rPr lang="en-US" dirty="0"/>
              <a:t>Click to edit Master title style</a:t>
            </a:r>
          </a:p>
        </p:txBody>
      </p:sp>
      <p:sp>
        <p:nvSpPr>
          <p:cNvPr id="3" name="Content Placeholder 2"/>
          <p:cNvSpPr>
            <a:spLocks noGrp="1"/>
          </p:cNvSpPr>
          <p:nvPr>
            <p:ph idx="1"/>
          </p:nvPr>
        </p:nvSpPr>
        <p:spPr>
          <a:xfrm>
            <a:off x="3779912" y="1368001"/>
            <a:ext cx="4799138" cy="4788000"/>
          </a:xfrm>
        </p:spPr>
        <p:txBody>
          <a:bodyPr/>
          <a:lstStyle>
            <a:lvl1pPr>
              <a:defRPr sz="1800" baseline="0"/>
            </a:lvl1pPr>
            <a:lvl2pPr>
              <a:defRPr sz="1800" baseline="0"/>
            </a:lvl2pPr>
            <a:lvl3pPr>
              <a:defRPr sz="1800" baseline="0"/>
            </a:lvl3pPr>
            <a:lvl4pPr>
              <a:defRPr sz="1600" baseline="0"/>
            </a:lvl4pPr>
            <a:lvl5pPr>
              <a:defRPr sz="1600" baseline="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58000" y="2132856"/>
            <a:ext cx="3077896" cy="4032448"/>
          </a:xfrm>
        </p:spPr>
        <p:txBody>
          <a:bodyPr/>
          <a:lstStyle>
            <a:lvl1pPr marL="0" indent="0">
              <a:buNone/>
              <a:defRPr sz="1600"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6"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a:t>Presentation title - edit in Header and Footer</a:t>
            </a:r>
            <a:endParaRPr lang="en-US" dirty="0"/>
          </a:p>
        </p:txBody>
      </p:sp>
      <p:pic>
        <p:nvPicPr>
          <p:cNvPr id="9" name="Picture 8"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extLst>
      <p:ext uri="{BB962C8B-B14F-4D97-AF65-F5344CB8AC3E}">
        <p14:creationId xmlns:p14="http://schemas.microsoft.com/office/powerpoint/2010/main" val="3832318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3" y="274638"/>
            <a:ext cx="8029575" cy="1143000"/>
          </a:xfrm>
          <a:prstGeom prst="rect">
            <a:avLst/>
          </a:prstGeom>
        </p:spPr>
        <p:txBody>
          <a:bodyPr vert="horz" lIns="0" tIns="0" rIns="0" bIns="0" rtlCol="0" anchor="ctr">
            <a:normAutofit/>
          </a:bodyPr>
          <a:lstStyle/>
          <a:p>
            <a:r>
              <a:rPr lang="en-US" dirty="0"/>
              <a:t>Click to edit Master title style</a:t>
            </a:r>
          </a:p>
        </p:txBody>
      </p:sp>
      <p:sp>
        <p:nvSpPr>
          <p:cNvPr id="1027" name="Text Placeholder 2"/>
          <p:cNvSpPr>
            <a:spLocks noGrp="1"/>
          </p:cNvSpPr>
          <p:nvPr>
            <p:ph type="body" idx="1"/>
          </p:nvPr>
        </p:nvSpPr>
        <p:spPr bwMode="auto">
          <a:xfrm>
            <a:off x="557213" y="1600200"/>
            <a:ext cx="802957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p:txBody>
      </p:sp>
      <p:sp>
        <p:nvSpPr>
          <p:cNvPr id="7" name="Slide Number Placeholder 5"/>
          <p:cNvSpPr>
            <a:spLocks noGrp="1"/>
          </p:cNvSpPr>
          <p:nvPr>
            <p:ph type="sldNum" sz="quarter" idx="4"/>
          </p:nvPr>
        </p:nvSpPr>
        <p:spPr>
          <a:xfrm>
            <a:off x="0" y="6308725"/>
            <a:ext cx="9144000" cy="549275"/>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a:defRPr/>
            </a:pPr>
            <a:r>
              <a:rPr lang="en-US" dirty="0"/>
              <a:t>  </a:t>
            </a:r>
            <a:fld id="{45F8D313-CCBE-49D6-A3BC-57B1848DFB52}" type="slidenum">
              <a:rPr lang="en-US" smtClean="0"/>
              <a:pPr>
                <a:defRPr/>
              </a:pPr>
              <a:t>‹#›</a:t>
            </a:fld>
            <a:r>
              <a:rPr lang="en-US" dirty="0"/>
              <a:t> </a:t>
            </a:r>
          </a:p>
        </p:txBody>
      </p:sp>
      <p:sp>
        <p:nvSpPr>
          <p:cNvPr id="6" name="Footer Placeholder 5"/>
          <p:cNvSpPr>
            <a:spLocks noGrp="1"/>
          </p:cNvSpPr>
          <p:nvPr>
            <p:ph type="ftr" sz="quarter" idx="3"/>
          </p:nvPr>
        </p:nvSpPr>
        <p:spPr>
          <a:xfrm>
            <a:off x="900113" y="6308725"/>
            <a:ext cx="8064375" cy="549275"/>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US" dirty="0"/>
              <a:t>Presentation title - edit in Header and Footer</a:t>
            </a:r>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8000" y="274638"/>
            <a:ext cx="8028000" cy="1143000"/>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558000" y="1600200"/>
            <a:ext cx="8028000" cy="45259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4"/>
          </p:nvPr>
        </p:nvSpPr>
        <p:spPr>
          <a:xfrm>
            <a:off x="0" y="6309320"/>
            <a:ext cx="9144000" cy="548680"/>
          </a:xfrm>
          <a:prstGeom prst="rect">
            <a:avLst/>
          </a:prstGeom>
          <a:solidFill>
            <a:schemeClr val="bg2"/>
          </a:solidFill>
        </p:spPr>
        <p:txBody>
          <a:bodyPr lIns="0" tIns="0" bIns="0" anchor="ctr"/>
          <a:lstStyle>
            <a:lvl1pPr marL="540000" algn="l">
              <a:defRPr sz="1200">
                <a:solidFill>
                  <a:schemeClr val="bg1"/>
                </a:solidFill>
              </a:defRPr>
            </a:lvl1pPr>
          </a:lstStyle>
          <a:p>
            <a:fld id="{E051598E-9D06-4046-8EF2-7702044C4E81}" type="slidenum">
              <a:rPr lang="en-US" smtClean="0"/>
              <a:pPr/>
              <a:t>‹#›</a:t>
            </a:fld>
            <a:r>
              <a:rPr lang="en-US" dirty="0"/>
              <a:t> </a:t>
            </a:r>
          </a:p>
        </p:txBody>
      </p:sp>
      <p:sp>
        <p:nvSpPr>
          <p:cNvPr id="6" name="Footer Placeholder 5"/>
          <p:cNvSpPr>
            <a:spLocks noGrp="1"/>
          </p:cNvSpPr>
          <p:nvPr>
            <p:ph type="ftr" sz="quarter" idx="3"/>
          </p:nvPr>
        </p:nvSpPr>
        <p:spPr>
          <a:xfrm>
            <a:off x="899592" y="6309320"/>
            <a:ext cx="7704856"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a:t>Presentation title - edit in Header and Footer</a:t>
            </a:r>
            <a:endParaRPr lang="en-US" dirty="0"/>
          </a:p>
        </p:txBody>
      </p:sp>
    </p:spTree>
    <p:extLst>
      <p:ext uri="{BB962C8B-B14F-4D97-AF65-F5344CB8AC3E}">
        <p14:creationId xmlns:p14="http://schemas.microsoft.com/office/powerpoint/2010/main" val="3134092359"/>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Lst>
  <p:hf hdr="0" dt="0"/>
  <p:txStyles>
    <p:titleStyle>
      <a:lvl1pPr algn="l" defTabSz="914400" rtl="0" eaLnBrk="1" latinLnBrk="0" hangingPunct="1">
        <a:spcBef>
          <a:spcPct val="0"/>
        </a:spcBef>
        <a:buNone/>
        <a:defRPr sz="4000" kern="1200" spc="-150" baseline="0">
          <a:solidFill>
            <a:schemeClr val="tx2"/>
          </a:solidFill>
          <a:latin typeface="+mj-lt"/>
          <a:ea typeface="+mj-ea"/>
          <a:cs typeface="+mj-cs"/>
        </a:defRPr>
      </a:lvl1pPr>
    </p:titleStyle>
    <p:bodyStyle>
      <a:lvl1pPr marL="0" indent="0" algn="l" defTabSz="914400" rtl="0" eaLnBrk="1" latinLnBrk="0" hangingPunct="1">
        <a:spcBef>
          <a:spcPts val="1200"/>
        </a:spcBef>
        <a:buFont typeface="Arial" pitchFamily="34" charset="0"/>
        <a:buNone/>
        <a:defRPr sz="1800" b="0" i="0" kern="1200" baseline="0">
          <a:solidFill>
            <a:schemeClr val="tx2"/>
          </a:solidFill>
          <a:latin typeface="Arial" pitchFamily="34" charset="0"/>
          <a:ea typeface="+mn-ea"/>
          <a:cs typeface="+mn-cs"/>
        </a:defRPr>
      </a:lvl1pPr>
      <a:lvl2pPr marL="0" indent="0" algn="l" defTabSz="914400" rtl="0" eaLnBrk="1" latinLnBrk="0" hangingPunct="1">
        <a:spcBef>
          <a:spcPts val="600"/>
        </a:spcBef>
        <a:buFontTx/>
        <a:buNone/>
        <a:defRPr sz="1800" kern="1200" baseline="0">
          <a:solidFill>
            <a:schemeClr val="tx1"/>
          </a:solidFill>
          <a:latin typeface="Arial" pitchFamily="34" charset="0"/>
          <a:ea typeface="+mn-ea"/>
          <a:cs typeface="+mn-cs"/>
        </a:defRPr>
      </a:lvl2pPr>
      <a:lvl3pPr marL="216000" indent="-216000" algn="l" defTabSz="914400" rtl="0" eaLnBrk="1" latinLnBrk="0" hangingPunct="1">
        <a:spcBef>
          <a:spcPts val="600"/>
        </a:spcBef>
        <a:buFont typeface="Arial" pitchFamily="34" charset="0"/>
        <a:buChar char="•"/>
        <a:defRPr sz="1800" kern="1200" baseline="0">
          <a:solidFill>
            <a:schemeClr val="tx1"/>
          </a:solidFill>
          <a:latin typeface="Arial" pitchFamily="34" charset="0"/>
          <a:ea typeface="+mn-ea"/>
          <a:cs typeface="+mn-cs"/>
        </a:defRPr>
      </a:lvl3pPr>
      <a:lvl4pPr marL="900000" indent="-288000" algn="l" defTabSz="914400" rtl="0" eaLnBrk="1" latinLnBrk="0" hangingPunct="1">
        <a:spcBef>
          <a:spcPts val="600"/>
        </a:spcBef>
        <a:buFont typeface="Arial" pitchFamily="34" charset="0"/>
        <a:buChar char="–"/>
        <a:defRPr sz="1600" kern="1200" baseline="0">
          <a:solidFill>
            <a:schemeClr val="tx1"/>
          </a:solidFill>
          <a:latin typeface="Arial" pitchFamily="34" charset="0"/>
          <a:ea typeface="+mn-ea"/>
          <a:cs typeface="+mn-cs"/>
        </a:defRPr>
      </a:lvl4pPr>
      <a:lvl5pPr marL="900000" indent="-288000" algn="l" defTabSz="914400" rtl="0" eaLnBrk="1" latinLnBrk="0" hangingPunct="1">
        <a:spcBef>
          <a:spcPct val="20000"/>
        </a:spcBef>
        <a:buFont typeface="+mj-lt"/>
        <a:buAutoNum type="arabicPeriod"/>
        <a:defRPr sz="1600" kern="1200" baseline="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as.mhra.gov.uk/ViewandAcknowledgment/ViewAlert.aspx?AlertID=10313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tmp"/></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hyperlink" Target="https://www.gov.uk/government/collections/coronavirus-covid-19-social-care-gui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hyperlink" Target="https://www.gov.uk/government/publications/covid-19-how-to-work-safely-in-care-hom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hyperlink" Target="https://www.gov.uk/government/publications/covid-19-how-to-work-safely-in-domiciliary-car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hyperlink" Target="https://www.gov.uk/government/publications/wuhan-novel-coronavirus-infection-prevention-and-control"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492896"/>
            <a:ext cx="7292056" cy="1724503"/>
          </a:xfrm>
        </p:spPr>
        <p:txBody>
          <a:bodyPr/>
          <a:lstStyle/>
          <a:p>
            <a:pPr algn="ctr"/>
            <a:r>
              <a:rPr lang="en-GB" dirty="0"/>
              <a:t>Infection Prevention and Control</a:t>
            </a:r>
            <a:br>
              <a:rPr lang="en-GB" dirty="0"/>
            </a:br>
            <a:r>
              <a:rPr lang="en-GB" sz="3200" dirty="0"/>
              <a:t>COVID-19 Guidance in Adult Social care</a:t>
            </a:r>
          </a:p>
        </p:txBody>
      </p:sp>
      <p:sp>
        <p:nvSpPr>
          <p:cNvPr id="3" name="Subtitle 2"/>
          <p:cNvSpPr>
            <a:spLocks noGrp="1"/>
          </p:cNvSpPr>
          <p:nvPr>
            <p:ph type="subTitle" idx="1"/>
          </p:nvPr>
        </p:nvSpPr>
        <p:spPr>
          <a:xfrm>
            <a:off x="558000" y="5805264"/>
            <a:ext cx="7633648" cy="554360"/>
          </a:xfrm>
        </p:spPr>
        <p:txBody>
          <a:bodyPr>
            <a:normAutofit lnSpcReduction="10000"/>
          </a:bodyPr>
          <a:lstStyle/>
          <a:p>
            <a:r>
              <a:rPr lang="en-GB" dirty="0"/>
              <a:t>Susie Singleton RN MSc Consultant Nurse Health Protection &amp; ICP</a:t>
            </a:r>
          </a:p>
          <a:p>
            <a:r>
              <a:rPr lang="en-GB" dirty="0"/>
              <a:t>National Lead PHE Centres &amp; Regions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50893-D596-4797-9A25-FA0E975A906C}"/>
              </a:ext>
            </a:extLst>
          </p:cNvPr>
          <p:cNvSpPr>
            <a:spLocks noGrp="1"/>
          </p:cNvSpPr>
          <p:nvPr>
            <p:ph type="title"/>
          </p:nvPr>
        </p:nvSpPr>
        <p:spPr/>
        <p:txBody>
          <a:bodyPr/>
          <a:lstStyle/>
          <a:p>
            <a:r>
              <a:rPr lang="en-GB" dirty="0"/>
              <a:t>MHRA </a:t>
            </a:r>
          </a:p>
        </p:txBody>
      </p:sp>
      <p:sp>
        <p:nvSpPr>
          <p:cNvPr id="4" name="Slide Number Placeholder 3">
            <a:extLst>
              <a:ext uri="{FF2B5EF4-FFF2-40B4-BE49-F238E27FC236}">
                <a16:creationId xmlns:a16="http://schemas.microsoft.com/office/drawing/2014/main" id="{27AB4A5D-8E0F-47A3-A2CA-91685EAD0F84}"/>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10</a:t>
            </a:fld>
            <a:endParaRPr lang="en-US" dirty="0"/>
          </a:p>
        </p:txBody>
      </p:sp>
      <p:sp>
        <p:nvSpPr>
          <p:cNvPr id="5" name="Footer Placeholder 4">
            <a:extLst>
              <a:ext uri="{FF2B5EF4-FFF2-40B4-BE49-F238E27FC236}">
                <a16:creationId xmlns:a16="http://schemas.microsoft.com/office/drawing/2014/main" id="{18B8F977-BD75-449F-B596-F174B3D8D543}"/>
              </a:ext>
            </a:extLst>
          </p:cNvPr>
          <p:cNvSpPr>
            <a:spLocks noGrp="1"/>
          </p:cNvSpPr>
          <p:nvPr>
            <p:ph type="ftr" sz="quarter" idx="11"/>
          </p:nvPr>
        </p:nvSpPr>
        <p:spPr/>
        <p:txBody>
          <a:bodyPr/>
          <a:lstStyle/>
          <a:p>
            <a:pPr>
              <a:defRPr/>
            </a:pPr>
            <a:r>
              <a:rPr lang="en-US"/>
              <a:t>Presentation title - edit in Header and Footer</a:t>
            </a:r>
            <a:endParaRPr lang="en-US" dirty="0"/>
          </a:p>
        </p:txBody>
      </p:sp>
      <p:pic>
        <p:nvPicPr>
          <p:cNvPr id="6" name="Content Placeholder 5" descr="CAS-ViewAlert - Internet Explorer">
            <a:hlinkClick r:id="rId3"/>
            <a:extLst>
              <a:ext uri="{FF2B5EF4-FFF2-40B4-BE49-F238E27FC236}">
                <a16:creationId xmlns:a16="http://schemas.microsoft.com/office/drawing/2014/main" id="{9A859895-FE31-4459-84DF-065D5958E6B6}"/>
              </a:ext>
            </a:extLst>
          </p:cNvPr>
          <p:cNvPicPr>
            <a:picLocks noGrp="1"/>
          </p:cNvPicPr>
          <p:nvPr>
            <p:ph idx="1"/>
          </p:nvPr>
        </p:nvPicPr>
        <p:blipFill>
          <a:blip r:embed="rId4" cstate="print">
            <a:extLst>
              <a:ext uri="{28A0092B-C50C-407E-A947-70E740481C1C}">
                <a14:useLocalDpi xmlns:a14="http://schemas.microsoft.com/office/drawing/2010/main" val="0"/>
              </a:ext>
            </a:extLst>
          </a:blip>
          <a:stretch>
            <a:fillRect/>
          </a:stretch>
        </p:blipFill>
        <p:spPr>
          <a:xfrm>
            <a:off x="557213" y="1628837"/>
            <a:ext cx="8029575" cy="4308350"/>
          </a:xfrm>
          <a:prstGeom prst="rect">
            <a:avLst/>
          </a:prstGeom>
        </p:spPr>
      </p:pic>
    </p:spTree>
    <p:extLst>
      <p:ext uri="{BB962C8B-B14F-4D97-AF65-F5344CB8AC3E}">
        <p14:creationId xmlns:p14="http://schemas.microsoft.com/office/powerpoint/2010/main" val="61058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36E2D-3778-489A-99DB-8EBB2345F3D0}"/>
              </a:ext>
            </a:extLst>
          </p:cNvPr>
          <p:cNvSpPr>
            <a:spLocks noGrp="1"/>
          </p:cNvSpPr>
          <p:nvPr>
            <p:ph type="title"/>
          </p:nvPr>
        </p:nvSpPr>
        <p:spPr/>
        <p:txBody>
          <a:bodyPr/>
          <a:lstStyle/>
          <a:p>
            <a:r>
              <a:rPr lang="en-GB" dirty="0"/>
              <a:t>MHRA  Advice on New Variant SARS2</a:t>
            </a:r>
          </a:p>
        </p:txBody>
      </p:sp>
      <p:sp>
        <p:nvSpPr>
          <p:cNvPr id="3" name="Content Placeholder 2">
            <a:extLst>
              <a:ext uri="{FF2B5EF4-FFF2-40B4-BE49-F238E27FC236}">
                <a16:creationId xmlns:a16="http://schemas.microsoft.com/office/drawing/2014/main" id="{FA8114DC-4A15-4E0D-9627-CF1DF40861A8}"/>
              </a:ext>
            </a:extLst>
          </p:cNvPr>
          <p:cNvSpPr>
            <a:spLocks noGrp="1"/>
          </p:cNvSpPr>
          <p:nvPr>
            <p:ph idx="1"/>
          </p:nvPr>
        </p:nvSpPr>
        <p:spPr/>
        <p:txBody>
          <a:bodyPr/>
          <a:lstStyle/>
          <a:p>
            <a:endParaRPr lang="en-GB" sz="2000" dirty="0">
              <a:solidFill>
                <a:srgbClr val="000000"/>
              </a:solidFill>
            </a:endParaRPr>
          </a:p>
          <a:p>
            <a:r>
              <a:rPr lang="en-GB" sz="2000" dirty="0">
                <a:solidFill>
                  <a:srgbClr val="000000"/>
                </a:solidFill>
              </a:rPr>
              <a:t> </a:t>
            </a:r>
            <a:r>
              <a:rPr lang="en-GB" dirty="0">
                <a:solidFill>
                  <a:srgbClr val="000000"/>
                </a:solidFill>
              </a:rPr>
              <a:t>The current advice is that the mechanisms of transmission of both the novel variants of concern are the same as the wild-type SARS-CoV-2 and other variants in circulation. Therefore, it is extremely important that healthcare settings ensure that all current infection prevention and control measures are fully implemented, that appropriate personal protective equipment is readily available and worn by staff at all times, cleaning and ventilation protocols are followed and optimised, particularly in communal areas such as toilets, and that patients and visitors wear masks at all times unless clinically impossible to do so. </a:t>
            </a:r>
            <a:r>
              <a:rPr lang="en-GB" sz="2000" dirty="0">
                <a:solidFill>
                  <a:srgbClr val="000000"/>
                </a:solidFill>
              </a:rPr>
              <a:t> </a:t>
            </a:r>
          </a:p>
          <a:p>
            <a:r>
              <a:rPr lang="en-GB" dirty="0">
                <a:solidFill>
                  <a:srgbClr val="000000"/>
                </a:solidFill>
              </a:rPr>
              <a:t>Personal protective equipment (PPE) should be worn as recommended in the IPC guidance. </a:t>
            </a:r>
          </a:p>
          <a:p>
            <a:pPr marL="0" indent="0"/>
            <a:r>
              <a:rPr lang="en-GB" dirty="0">
                <a:solidFill>
                  <a:srgbClr val="000000"/>
                </a:solidFill>
              </a:rPr>
              <a:t>• </a:t>
            </a:r>
          </a:p>
          <a:p>
            <a:endParaRPr lang="en-GB" dirty="0"/>
          </a:p>
        </p:txBody>
      </p:sp>
      <p:sp>
        <p:nvSpPr>
          <p:cNvPr id="4" name="Slide Number Placeholder 3">
            <a:extLst>
              <a:ext uri="{FF2B5EF4-FFF2-40B4-BE49-F238E27FC236}">
                <a16:creationId xmlns:a16="http://schemas.microsoft.com/office/drawing/2014/main" id="{E5B1B65B-8213-4411-B271-3454E031512F}"/>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11</a:t>
            </a:fld>
            <a:endParaRPr lang="en-US" dirty="0"/>
          </a:p>
        </p:txBody>
      </p:sp>
      <p:sp>
        <p:nvSpPr>
          <p:cNvPr id="5" name="Footer Placeholder 4">
            <a:extLst>
              <a:ext uri="{FF2B5EF4-FFF2-40B4-BE49-F238E27FC236}">
                <a16:creationId xmlns:a16="http://schemas.microsoft.com/office/drawing/2014/main" id="{FCC1887A-F90D-4733-A93C-6800F63A1EA1}"/>
              </a:ext>
            </a:extLst>
          </p:cNvPr>
          <p:cNvSpPr>
            <a:spLocks noGrp="1"/>
          </p:cNvSpPr>
          <p:nvPr>
            <p:ph type="ftr" sz="quarter" idx="11"/>
          </p:nvPr>
        </p:nvSpPr>
        <p:spPr/>
        <p:txBody>
          <a:bodyPr/>
          <a:lstStyle/>
          <a:p>
            <a:pPr>
              <a:defRPr/>
            </a:pPr>
            <a:r>
              <a:rPr lang="en-US" dirty="0"/>
              <a:t>IPC 2021</a:t>
            </a:r>
          </a:p>
        </p:txBody>
      </p:sp>
    </p:spTree>
    <p:extLst>
      <p:ext uri="{BB962C8B-B14F-4D97-AF65-F5344CB8AC3E}">
        <p14:creationId xmlns:p14="http://schemas.microsoft.com/office/powerpoint/2010/main" val="3602245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7525B7-AAD0-4556-8DAB-E15DB8E2B984}"/>
              </a:ext>
            </a:extLst>
          </p:cNvPr>
          <p:cNvSpPr>
            <a:spLocks noGrp="1"/>
          </p:cNvSpPr>
          <p:nvPr>
            <p:ph type="body" idx="1"/>
          </p:nvPr>
        </p:nvSpPr>
        <p:spPr/>
        <p:txBody>
          <a:bodyPr/>
          <a:lstStyle/>
          <a:p>
            <a:r>
              <a:rPr lang="en-GB" dirty="0"/>
              <a:t>Thank you </a:t>
            </a:r>
          </a:p>
        </p:txBody>
      </p:sp>
      <p:sp>
        <p:nvSpPr>
          <p:cNvPr id="3" name="Slide Number Placeholder 2">
            <a:extLst>
              <a:ext uri="{FF2B5EF4-FFF2-40B4-BE49-F238E27FC236}">
                <a16:creationId xmlns:a16="http://schemas.microsoft.com/office/drawing/2014/main" id="{F9F42B9C-E120-45C7-A780-5FB17C668E3D}"/>
              </a:ext>
            </a:extLst>
          </p:cNvPr>
          <p:cNvSpPr>
            <a:spLocks noGrp="1"/>
          </p:cNvSpPr>
          <p:nvPr>
            <p:ph type="sldNum" sz="quarter" idx="12"/>
          </p:nvPr>
        </p:nvSpPr>
        <p:spPr/>
        <p:txBody>
          <a:bodyPr/>
          <a:lstStyle/>
          <a:p>
            <a:fld id="{E051598E-9D06-4046-8EF2-7702044C4E81}" type="slidenum">
              <a:rPr lang="en-US" smtClean="0"/>
              <a:pPr/>
              <a:t>12</a:t>
            </a:fld>
            <a:endParaRPr lang="en-US" dirty="0"/>
          </a:p>
        </p:txBody>
      </p:sp>
      <p:sp>
        <p:nvSpPr>
          <p:cNvPr id="4" name="Footer Placeholder 3">
            <a:extLst>
              <a:ext uri="{FF2B5EF4-FFF2-40B4-BE49-F238E27FC236}">
                <a16:creationId xmlns:a16="http://schemas.microsoft.com/office/drawing/2014/main" id="{2566F17D-595F-4DE1-A1D5-D62B187B7076}"/>
              </a:ext>
            </a:extLst>
          </p:cNvPr>
          <p:cNvSpPr>
            <a:spLocks noGrp="1"/>
          </p:cNvSpPr>
          <p:nvPr>
            <p:ph type="ftr" sz="quarter" idx="3"/>
          </p:nvPr>
        </p:nvSpPr>
        <p:spPr/>
        <p:txBody>
          <a:bodyPr/>
          <a:lstStyle/>
          <a:p>
            <a:r>
              <a:rPr lang="en-US" dirty="0"/>
              <a:t>IPC 2021</a:t>
            </a:r>
          </a:p>
        </p:txBody>
      </p:sp>
      <p:pic>
        <p:nvPicPr>
          <p:cNvPr id="5" name="Picture 2" descr="C:\Users\susie.singleton\Pictures\EF2DAAA3-0EEF-4813-A6321F026BDF6CD0.jpg">
            <a:extLst>
              <a:ext uri="{FF2B5EF4-FFF2-40B4-BE49-F238E27FC236}">
                <a16:creationId xmlns:a16="http://schemas.microsoft.com/office/drawing/2014/main" id="{4D1C2D98-5003-4371-B680-32CA6F4C62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2708920"/>
            <a:ext cx="5472608" cy="364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437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B151D-04BF-40EE-93BB-EE14995290AC}"/>
              </a:ext>
            </a:extLst>
          </p:cNvPr>
          <p:cNvSpPr>
            <a:spLocks noGrp="1"/>
          </p:cNvSpPr>
          <p:nvPr>
            <p:ph type="title"/>
          </p:nvPr>
        </p:nvSpPr>
        <p:spPr/>
        <p:txBody>
          <a:bodyPr/>
          <a:lstStyle/>
          <a:p>
            <a:r>
              <a:rPr lang="en-GB" dirty="0"/>
              <a:t>Presentation aim</a:t>
            </a:r>
          </a:p>
        </p:txBody>
      </p:sp>
      <p:sp>
        <p:nvSpPr>
          <p:cNvPr id="3" name="Content Placeholder 2">
            <a:extLst>
              <a:ext uri="{FF2B5EF4-FFF2-40B4-BE49-F238E27FC236}">
                <a16:creationId xmlns:a16="http://schemas.microsoft.com/office/drawing/2014/main" id="{0D2E54E1-C967-44D2-A624-A3E4780A0032}"/>
              </a:ext>
            </a:extLst>
          </p:cNvPr>
          <p:cNvSpPr>
            <a:spLocks noGrp="1"/>
          </p:cNvSpPr>
          <p:nvPr>
            <p:ph idx="1"/>
          </p:nvPr>
        </p:nvSpPr>
        <p:spPr/>
        <p:txBody>
          <a:bodyPr/>
          <a:lstStyle/>
          <a:p>
            <a:pPr>
              <a:lnSpc>
                <a:spcPct val="107000"/>
              </a:lnSpc>
              <a:spcAft>
                <a:spcPts val="800"/>
              </a:spcAft>
            </a:pPr>
            <a:r>
              <a:rPr lang="en-GB" dirty="0">
                <a:solidFill>
                  <a:srgbClr val="4A4A4A"/>
                </a:solidFill>
                <a:latin typeface="+mn-lt"/>
                <a:ea typeface="Calibri" panose="020F0502020204030204" pitchFamily="34" charset="0"/>
                <a:cs typeface="Calibri" panose="020F0502020204030204" pitchFamily="34" charset="0"/>
              </a:rPr>
              <a:t>The aim is to :</a:t>
            </a:r>
          </a:p>
          <a:p>
            <a:pPr>
              <a:lnSpc>
                <a:spcPct val="107000"/>
              </a:lnSpc>
              <a:spcAft>
                <a:spcPts val="800"/>
              </a:spcAft>
            </a:pPr>
            <a:endParaRPr lang="en-GB" dirty="0">
              <a:solidFill>
                <a:srgbClr val="4A4A4A"/>
              </a:solidFill>
              <a:latin typeface="+mn-lt"/>
              <a:ea typeface="Calibri" panose="020F0502020204030204" pitchFamily="34" charset="0"/>
              <a:cs typeface="Calibri" panose="020F0502020204030204" pitchFamily="34" charset="0"/>
            </a:endParaRPr>
          </a:p>
          <a:p>
            <a:pPr marL="285750" indent="-285750">
              <a:lnSpc>
                <a:spcPct val="107000"/>
              </a:lnSpc>
              <a:spcAft>
                <a:spcPts val="800"/>
              </a:spcAft>
              <a:buFont typeface="Arial" panose="020B0604020202020204" pitchFamily="34" charset="0"/>
              <a:buChar char="•"/>
            </a:pPr>
            <a:r>
              <a:rPr lang="en-GB" dirty="0">
                <a:solidFill>
                  <a:srgbClr val="4A4A4A"/>
                </a:solidFill>
                <a:latin typeface="+mn-lt"/>
                <a:ea typeface="Calibri" panose="020F0502020204030204" pitchFamily="34" charset="0"/>
                <a:cs typeface="Calibri" panose="020F0502020204030204" pitchFamily="34" charset="0"/>
              </a:rPr>
              <a:t>signpost Care providers to the current Adult Social Care Guidance</a:t>
            </a:r>
          </a:p>
          <a:p>
            <a:pPr marL="285750" indent="-285750">
              <a:lnSpc>
                <a:spcPct val="107000"/>
              </a:lnSpc>
              <a:spcAft>
                <a:spcPts val="800"/>
              </a:spcAft>
              <a:buFont typeface="Arial" panose="020B0604020202020204" pitchFamily="34" charset="0"/>
              <a:buChar char="•"/>
            </a:pPr>
            <a:r>
              <a:rPr lang="en-GB" dirty="0">
                <a:solidFill>
                  <a:srgbClr val="4A4A4A"/>
                </a:solidFill>
                <a:latin typeface="+mn-lt"/>
                <a:ea typeface="Calibri" panose="020F0502020204030204" pitchFamily="34" charset="0"/>
                <a:cs typeface="Calibri" panose="020F0502020204030204" pitchFamily="34" charset="0"/>
              </a:rPr>
              <a:t>Help care staff develop an understanding of the knowledge and evidence underpinning the ASC infection prevention and control Guidance /Resources</a:t>
            </a:r>
          </a:p>
          <a:p>
            <a:pPr marL="285750" indent="-285750">
              <a:lnSpc>
                <a:spcPct val="107000"/>
              </a:lnSpc>
              <a:spcAft>
                <a:spcPts val="800"/>
              </a:spcAft>
              <a:buFont typeface="Arial" panose="020B0604020202020204" pitchFamily="34" charset="0"/>
              <a:buChar char="•"/>
            </a:pPr>
            <a:r>
              <a:rPr lang="en-GB" dirty="0">
                <a:solidFill>
                  <a:srgbClr val="4A4A4A"/>
                </a:solidFill>
                <a:latin typeface="+mn-lt"/>
                <a:ea typeface="Calibri" panose="020F0502020204030204" pitchFamily="34" charset="0"/>
                <a:cs typeface="Calibri" panose="020F0502020204030204" pitchFamily="34" charset="0"/>
              </a:rPr>
              <a:t>How the Resource documents available  translates into applying theory into  practice  - The implementation on the front line:</a:t>
            </a:r>
          </a:p>
          <a:p>
            <a:pPr marL="285750" indent="-285750">
              <a:lnSpc>
                <a:spcPct val="107000"/>
              </a:lnSpc>
              <a:spcAft>
                <a:spcPts val="800"/>
              </a:spcAft>
              <a:buFont typeface="Arial" panose="020B0604020202020204" pitchFamily="34" charset="0"/>
              <a:buChar char="•"/>
            </a:pPr>
            <a:r>
              <a:rPr lang="en-GB" dirty="0">
                <a:solidFill>
                  <a:srgbClr val="4A4A4A"/>
                </a:solidFill>
                <a:latin typeface="+mn-lt"/>
                <a:ea typeface="Calibri" panose="020F0502020204030204" pitchFamily="34" charset="0"/>
                <a:cs typeface="Calibri" panose="020F0502020204030204" pitchFamily="34" charset="0"/>
              </a:rPr>
              <a:t>.</a:t>
            </a:r>
            <a:r>
              <a:rPr lang="en-GB" dirty="0">
                <a:latin typeface="+mn-lt"/>
              </a:rPr>
              <a:t>Reassurance of the change process when new evidence &amp; science comes to light</a:t>
            </a:r>
          </a:p>
        </p:txBody>
      </p:sp>
      <p:sp>
        <p:nvSpPr>
          <p:cNvPr id="4" name="Slide Number Placeholder 3">
            <a:extLst>
              <a:ext uri="{FF2B5EF4-FFF2-40B4-BE49-F238E27FC236}">
                <a16:creationId xmlns:a16="http://schemas.microsoft.com/office/drawing/2014/main" id="{4079BDA0-1CED-42AB-BE3C-E69ACBD6B020}"/>
              </a:ext>
            </a:extLst>
          </p:cNvPr>
          <p:cNvSpPr>
            <a:spLocks noGrp="1"/>
          </p:cNvSpPr>
          <p:nvPr>
            <p:ph type="sldNum" sz="quarter" idx="10"/>
          </p:nvPr>
        </p:nvSpPr>
        <p:spPr>
          <a:xfrm>
            <a:off x="0" y="6257607"/>
            <a:ext cx="9144000" cy="549275"/>
          </a:xfrm>
        </p:spPr>
        <p:txBody>
          <a:bodyPr/>
          <a:lstStyle/>
          <a:p>
            <a:pPr marL="531813">
              <a:defRPr/>
            </a:pPr>
            <a:r>
              <a:rPr lang="en-US"/>
              <a:t>  </a:t>
            </a:r>
            <a:fld id="{2565FA6D-D4C8-4C4C-AC4B-3269734D34D8}" type="slidenum">
              <a:rPr lang="en-US" smtClean="0"/>
              <a:pPr marL="531813">
                <a:defRPr/>
              </a:pPr>
              <a:t>2</a:t>
            </a:fld>
            <a:endParaRPr lang="en-US" dirty="0"/>
          </a:p>
        </p:txBody>
      </p:sp>
      <p:sp>
        <p:nvSpPr>
          <p:cNvPr id="5" name="Footer Placeholder 4">
            <a:extLst>
              <a:ext uri="{FF2B5EF4-FFF2-40B4-BE49-F238E27FC236}">
                <a16:creationId xmlns:a16="http://schemas.microsoft.com/office/drawing/2014/main" id="{0892EF0E-F807-44EA-967C-2FD6C4BF2DAD}"/>
              </a:ext>
            </a:extLst>
          </p:cNvPr>
          <p:cNvSpPr>
            <a:spLocks noGrp="1"/>
          </p:cNvSpPr>
          <p:nvPr>
            <p:ph type="ftr" sz="quarter" idx="11"/>
          </p:nvPr>
        </p:nvSpPr>
        <p:spPr/>
        <p:txBody>
          <a:bodyPr/>
          <a:lstStyle/>
          <a:p>
            <a:pPr>
              <a:defRPr/>
            </a:pPr>
            <a:r>
              <a:rPr lang="en-US" dirty="0"/>
              <a:t>IPC 2021</a:t>
            </a:r>
          </a:p>
        </p:txBody>
      </p:sp>
    </p:spTree>
    <p:extLst>
      <p:ext uri="{BB962C8B-B14F-4D97-AF65-F5344CB8AC3E}">
        <p14:creationId xmlns:p14="http://schemas.microsoft.com/office/powerpoint/2010/main" val="3765625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7A16F8-90A1-4E89-BEA1-E4F922B0F9AD}"/>
              </a:ext>
            </a:extLst>
          </p:cNvPr>
          <p:cNvSpPr>
            <a:spLocks noGrp="1"/>
          </p:cNvSpPr>
          <p:nvPr>
            <p:ph type="title"/>
          </p:nvPr>
        </p:nvSpPr>
        <p:spPr>
          <a:xfrm>
            <a:off x="628650" y="562271"/>
            <a:ext cx="7886700" cy="1128417"/>
          </a:xfrm>
        </p:spPr>
        <p:txBody>
          <a:bodyPr vert="horz" lIns="91440" tIns="45720" rIns="91440" bIns="45720" rtlCol="0" anchor="ctr">
            <a:normAutofit/>
          </a:bodyPr>
          <a:lstStyle/>
          <a:p>
            <a:pPr eaLnBrk="1" hangingPunct="1">
              <a:lnSpc>
                <a:spcPct val="90000"/>
              </a:lnSpc>
            </a:pPr>
            <a:r>
              <a:rPr lang="en-US" sz="4500" dirty="0">
                <a:solidFill>
                  <a:schemeClr val="tx2"/>
                </a:solidFill>
                <a:latin typeface="+mj-lt"/>
                <a:ea typeface="+mj-ea"/>
                <a:cs typeface="+mj-cs"/>
              </a:rPr>
              <a:t>ASC Platform</a:t>
            </a:r>
          </a:p>
        </p:txBody>
      </p:sp>
      <p:pic>
        <p:nvPicPr>
          <p:cNvPr id="6" name="Content Placeholder 5" descr="Coronavirus (COVID-19): adult social care guidance - GOV.UK - Internet Explorer">
            <a:hlinkClick r:id="rId2"/>
            <a:extLst>
              <a:ext uri="{FF2B5EF4-FFF2-40B4-BE49-F238E27FC236}">
                <a16:creationId xmlns:a16="http://schemas.microsoft.com/office/drawing/2014/main" id="{ECB3A082-BAD6-48F4-B8FF-7D15F3A8B5AE}"/>
              </a:ext>
            </a:extLst>
          </p:cNvPr>
          <p:cNvPicPr>
            <a:picLocks noGrp="1"/>
          </p:cNvPicPr>
          <p:nvPr>
            <p:ph idx="1"/>
          </p:nvPr>
        </p:nvPicPr>
        <p:blipFill rotWithShape="1">
          <a:blip r:embed="rId3">
            <a:extLst>
              <a:ext uri="{28A0092B-C50C-407E-A947-70E740481C1C}">
                <a14:useLocalDpi xmlns:a14="http://schemas.microsoft.com/office/drawing/2010/main" val="0"/>
              </a:ext>
            </a:extLst>
          </a:blip>
          <a:srcRect l="2708" r="2065"/>
          <a:stretch/>
        </p:blipFill>
        <p:spPr>
          <a:xfrm>
            <a:off x="628650" y="1845426"/>
            <a:ext cx="7884410" cy="4450303"/>
          </a:xfrm>
          <a:prstGeom prst="rect">
            <a:avLst/>
          </a:prstGeom>
        </p:spPr>
      </p:pic>
      <p:sp>
        <p:nvSpPr>
          <p:cNvPr id="5" name="Footer Placeholder 4">
            <a:extLst>
              <a:ext uri="{FF2B5EF4-FFF2-40B4-BE49-F238E27FC236}">
                <a16:creationId xmlns:a16="http://schemas.microsoft.com/office/drawing/2014/main" id="{010524C6-D797-4F83-9B77-4467EEEDCDC0}"/>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marL="0" algn="ctr" defTabSz="457200">
              <a:spcAft>
                <a:spcPts val="600"/>
              </a:spcAft>
              <a:defRPr/>
            </a:pPr>
            <a:r>
              <a:rPr lang="en-US" sz="1100" kern="1200">
                <a:solidFill>
                  <a:schemeClr val="tx1">
                    <a:tint val="75000"/>
                  </a:schemeClr>
                </a:solidFill>
                <a:latin typeface="+mn-lt"/>
                <a:ea typeface="+mn-ea"/>
                <a:cs typeface="+mn-cs"/>
              </a:rPr>
              <a:t>Presentation title - edit in Header and Footer</a:t>
            </a:r>
          </a:p>
        </p:txBody>
      </p:sp>
      <p:sp>
        <p:nvSpPr>
          <p:cNvPr id="4" name="Slide Number Placeholder 3">
            <a:extLst>
              <a:ext uri="{FF2B5EF4-FFF2-40B4-BE49-F238E27FC236}">
                <a16:creationId xmlns:a16="http://schemas.microsoft.com/office/drawing/2014/main" id="{C6019700-E6A8-4963-8743-B208377F064A}"/>
              </a:ext>
            </a:extLst>
          </p:cNvPr>
          <p:cNvSpPr>
            <a:spLocks noGrp="1"/>
          </p:cNvSpPr>
          <p:nvPr>
            <p:ph type="sldNum" sz="quarter" idx="10"/>
          </p:nvPr>
        </p:nvSpPr>
        <p:spPr>
          <a:xfrm>
            <a:off x="6457950" y="6356350"/>
            <a:ext cx="2057400" cy="365125"/>
          </a:xfrm>
        </p:spPr>
        <p:txBody>
          <a:bodyPr vert="horz" lIns="91440" tIns="45720" rIns="91440" bIns="45720" rtlCol="0" anchor="ctr">
            <a:normAutofit/>
          </a:bodyPr>
          <a:lstStyle/>
          <a:p>
            <a:pPr algn="r" defTabSz="457200">
              <a:spcAft>
                <a:spcPts val="600"/>
              </a:spcAft>
              <a:defRPr/>
            </a:pPr>
            <a:r>
              <a:rPr lang="en-US">
                <a:solidFill>
                  <a:schemeClr val="tx1">
                    <a:tint val="75000"/>
                  </a:schemeClr>
                </a:solidFill>
                <a:latin typeface="+mn-lt"/>
                <a:ea typeface="+mn-ea"/>
                <a:cs typeface="+mn-cs"/>
              </a:rPr>
              <a:t>  </a:t>
            </a:r>
            <a:fld id="{2565FA6D-D4C8-4C4C-AC4B-3269734D34D8}" type="slidenum">
              <a:rPr lang="en-US" smtClean="0">
                <a:solidFill>
                  <a:schemeClr val="tx1">
                    <a:tint val="75000"/>
                  </a:schemeClr>
                </a:solidFill>
                <a:latin typeface="+mn-lt"/>
                <a:ea typeface="+mn-ea"/>
                <a:cs typeface="+mn-cs"/>
              </a:rPr>
              <a:pPr algn="r" defTabSz="457200">
                <a:spcAft>
                  <a:spcPts val="600"/>
                </a:spcAft>
                <a:defRPr/>
              </a:pPr>
              <a:t>3</a:t>
            </a:fld>
            <a:endParaRPr lang="en-US">
              <a:solidFill>
                <a:schemeClr val="tx1">
                  <a:tint val="75000"/>
                </a:schemeClr>
              </a:solidFill>
              <a:latin typeface="+mn-lt"/>
              <a:ea typeface="+mn-ea"/>
              <a:cs typeface="+mn-cs"/>
            </a:endParaRPr>
          </a:p>
        </p:txBody>
      </p:sp>
    </p:spTree>
    <p:extLst>
      <p:ext uri="{BB962C8B-B14F-4D97-AF65-F5344CB8AC3E}">
        <p14:creationId xmlns:p14="http://schemas.microsoft.com/office/powerpoint/2010/main" val="2556705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C95CF-02D3-4D14-993D-8AD9C2A09960}"/>
              </a:ext>
            </a:extLst>
          </p:cNvPr>
          <p:cNvSpPr>
            <a:spLocks noGrp="1"/>
          </p:cNvSpPr>
          <p:nvPr>
            <p:ph type="title"/>
          </p:nvPr>
        </p:nvSpPr>
        <p:spPr/>
        <p:txBody>
          <a:bodyPr/>
          <a:lstStyle/>
          <a:p>
            <a:r>
              <a:rPr lang="en-GB" dirty="0"/>
              <a:t>Resources</a:t>
            </a:r>
          </a:p>
        </p:txBody>
      </p:sp>
      <p:sp>
        <p:nvSpPr>
          <p:cNvPr id="4" name="Slide Number Placeholder 3">
            <a:extLst>
              <a:ext uri="{FF2B5EF4-FFF2-40B4-BE49-F238E27FC236}">
                <a16:creationId xmlns:a16="http://schemas.microsoft.com/office/drawing/2014/main" id="{379A0446-54FB-4B39-85A7-60642D82F6BD}"/>
              </a:ext>
            </a:extLst>
          </p:cNvPr>
          <p:cNvSpPr>
            <a:spLocks noGrp="1"/>
          </p:cNvSpPr>
          <p:nvPr>
            <p:ph type="sldNum" sz="quarter" idx="10"/>
          </p:nvPr>
        </p:nvSpPr>
        <p:spPr>
          <a:xfrm>
            <a:off x="-16376" y="6280869"/>
            <a:ext cx="9144000" cy="549275"/>
          </a:xfrm>
        </p:spPr>
        <p:txBody>
          <a:bodyPr/>
          <a:lstStyle/>
          <a:p>
            <a:pPr marL="531813">
              <a:defRPr/>
            </a:pPr>
            <a:r>
              <a:rPr lang="en-US"/>
              <a:t>  </a:t>
            </a:r>
            <a:fld id="{2565FA6D-D4C8-4C4C-AC4B-3269734D34D8}" type="slidenum">
              <a:rPr lang="en-US" smtClean="0"/>
              <a:pPr marL="531813">
                <a:defRPr/>
              </a:pPr>
              <a:t>4</a:t>
            </a:fld>
            <a:endParaRPr lang="en-US" dirty="0"/>
          </a:p>
        </p:txBody>
      </p:sp>
      <p:sp>
        <p:nvSpPr>
          <p:cNvPr id="5" name="Footer Placeholder 4">
            <a:extLst>
              <a:ext uri="{FF2B5EF4-FFF2-40B4-BE49-F238E27FC236}">
                <a16:creationId xmlns:a16="http://schemas.microsoft.com/office/drawing/2014/main" id="{58C08290-7F27-44E9-959F-B408C5E15ABD}"/>
              </a:ext>
            </a:extLst>
          </p:cNvPr>
          <p:cNvSpPr>
            <a:spLocks noGrp="1"/>
          </p:cNvSpPr>
          <p:nvPr>
            <p:ph type="ftr" sz="quarter" idx="11"/>
          </p:nvPr>
        </p:nvSpPr>
        <p:spPr/>
        <p:txBody>
          <a:bodyPr/>
          <a:lstStyle/>
          <a:p>
            <a:pPr>
              <a:defRPr/>
            </a:pPr>
            <a:r>
              <a:rPr lang="en-US" dirty="0"/>
              <a:t>IPC 2021</a:t>
            </a:r>
          </a:p>
        </p:txBody>
      </p:sp>
      <p:pic>
        <p:nvPicPr>
          <p:cNvPr id="6" name="Content Placeholder 5" descr="COVID-19: how to work safely in care homes - GOV.UK - Internet Explorer">
            <a:hlinkClick r:id="rId2"/>
            <a:extLst>
              <a:ext uri="{FF2B5EF4-FFF2-40B4-BE49-F238E27FC236}">
                <a16:creationId xmlns:a16="http://schemas.microsoft.com/office/drawing/2014/main" id="{C3549DDC-E927-4070-A126-2C173B0F9FB2}"/>
              </a:ext>
            </a:extLst>
          </p:cNvPr>
          <p:cNvPicPr>
            <a:picLocks noGrp="1"/>
          </p:cNvPicPr>
          <p:nvPr>
            <p:ph idx="1"/>
          </p:nvPr>
        </p:nvPicPr>
        <p:blipFill>
          <a:blip r:embed="rId3" cstate="print">
            <a:extLst>
              <a:ext uri="{28A0092B-C50C-407E-A947-70E740481C1C}">
                <a14:useLocalDpi xmlns:a14="http://schemas.microsoft.com/office/drawing/2010/main" val="0"/>
              </a:ext>
            </a:extLst>
          </a:blip>
          <a:stretch>
            <a:fillRect/>
          </a:stretch>
        </p:blipFill>
        <p:spPr>
          <a:xfrm>
            <a:off x="557213" y="1628837"/>
            <a:ext cx="8029575" cy="4308350"/>
          </a:xfrm>
          <a:prstGeom prst="rect">
            <a:avLst/>
          </a:prstGeom>
        </p:spPr>
      </p:pic>
    </p:spTree>
    <p:extLst>
      <p:ext uri="{BB962C8B-B14F-4D97-AF65-F5344CB8AC3E}">
        <p14:creationId xmlns:p14="http://schemas.microsoft.com/office/powerpoint/2010/main" val="2435538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2D4DE-BBC7-44D6-9CD7-8F51569394B8}"/>
              </a:ext>
            </a:extLst>
          </p:cNvPr>
          <p:cNvSpPr>
            <a:spLocks noGrp="1"/>
          </p:cNvSpPr>
          <p:nvPr>
            <p:ph type="title"/>
          </p:nvPr>
        </p:nvSpPr>
        <p:spPr/>
        <p:txBody>
          <a:bodyPr/>
          <a:lstStyle/>
          <a:p>
            <a:r>
              <a:rPr lang="en-GB" dirty="0"/>
              <a:t>Resources</a:t>
            </a:r>
          </a:p>
        </p:txBody>
      </p:sp>
      <p:sp>
        <p:nvSpPr>
          <p:cNvPr id="4" name="Slide Number Placeholder 3">
            <a:extLst>
              <a:ext uri="{FF2B5EF4-FFF2-40B4-BE49-F238E27FC236}">
                <a16:creationId xmlns:a16="http://schemas.microsoft.com/office/drawing/2014/main" id="{3E8E659F-9962-4BB3-8F45-9646EA314ABC}"/>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5</a:t>
            </a:fld>
            <a:endParaRPr lang="en-US" dirty="0"/>
          </a:p>
        </p:txBody>
      </p:sp>
      <p:sp>
        <p:nvSpPr>
          <p:cNvPr id="5" name="Footer Placeholder 4">
            <a:extLst>
              <a:ext uri="{FF2B5EF4-FFF2-40B4-BE49-F238E27FC236}">
                <a16:creationId xmlns:a16="http://schemas.microsoft.com/office/drawing/2014/main" id="{AAB03EE3-7792-4532-8E6F-75347392B9F0}"/>
              </a:ext>
            </a:extLst>
          </p:cNvPr>
          <p:cNvSpPr>
            <a:spLocks noGrp="1"/>
          </p:cNvSpPr>
          <p:nvPr>
            <p:ph type="ftr" sz="quarter" idx="11"/>
          </p:nvPr>
        </p:nvSpPr>
        <p:spPr/>
        <p:txBody>
          <a:bodyPr/>
          <a:lstStyle/>
          <a:p>
            <a:pPr>
              <a:defRPr/>
            </a:pPr>
            <a:r>
              <a:rPr lang="en-US"/>
              <a:t>Presentation title - edit in Header and Footer</a:t>
            </a:r>
            <a:endParaRPr lang="en-US" dirty="0"/>
          </a:p>
        </p:txBody>
      </p:sp>
      <p:pic>
        <p:nvPicPr>
          <p:cNvPr id="6" name="Content Placeholder 5" descr="COVID-19: how to work safely in domiciliary care in England - GOV.UK - Internet Explorer">
            <a:hlinkClick r:id="rId2"/>
            <a:extLst>
              <a:ext uri="{FF2B5EF4-FFF2-40B4-BE49-F238E27FC236}">
                <a16:creationId xmlns:a16="http://schemas.microsoft.com/office/drawing/2014/main" id="{D145EC19-1F3B-4124-9597-5689E40EA88B}"/>
              </a:ext>
            </a:extLst>
          </p:cNvPr>
          <p:cNvPicPr>
            <a:picLocks noGrp="1"/>
          </p:cNvPicPr>
          <p:nvPr>
            <p:ph idx="1"/>
          </p:nvPr>
        </p:nvPicPr>
        <p:blipFill>
          <a:blip r:embed="rId3" cstate="print">
            <a:extLst>
              <a:ext uri="{28A0092B-C50C-407E-A947-70E740481C1C}">
                <a14:useLocalDpi xmlns:a14="http://schemas.microsoft.com/office/drawing/2010/main" val="0"/>
              </a:ext>
            </a:extLst>
          </a:blip>
          <a:stretch>
            <a:fillRect/>
          </a:stretch>
        </p:blipFill>
        <p:spPr>
          <a:xfrm>
            <a:off x="557213" y="1628837"/>
            <a:ext cx="8029575" cy="4308350"/>
          </a:xfrm>
          <a:prstGeom prst="rect">
            <a:avLst/>
          </a:prstGeom>
        </p:spPr>
      </p:pic>
    </p:spTree>
    <p:extLst>
      <p:ext uri="{BB962C8B-B14F-4D97-AF65-F5344CB8AC3E}">
        <p14:creationId xmlns:p14="http://schemas.microsoft.com/office/powerpoint/2010/main" val="2466681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781BF-4609-4B56-A440-119F7CCF2491}"/>
              </a:ext>
            </a:extLst>
          </p:cNvPr>
          <p:cNvSpPr>
            <a:spLocks noGrp="1"/>
          </p:cNvSpPr>
          <p:nvPr>
            <p:ph type="title"/>
          </p:nvPr>
        </p:nvSpPr>
        <p:spPr/>
        <p:txBody>
          <a:bodyPr>
            <a:noAutofit/>
          </a:bodyPr>
          <a:lstStyle/>
          <a:p>
            <a:r>
              <a:rPr lang="en-GB" sz="3200" dirty="0"/>
              <a:t>COVID-19: Guidance for maintaining services within health and care settings</a:t>
            </a:r>
          </a:p>
        </p:txBody>
      </p:sp>
      <p:sp>
        <p:nvSpPr>
          <p:cNvPr id="4" name="Slide Number Placeholder 3">
            <a:extLst>
              <a:ext uri="{FF2B5EF4-FFF2-40B4-BE49-F238E27FC236}">
                <a16:creationId xmlns:a16="http://schemas.microsoft.com/office/drawing/2014/main" id="{A5ABF682-62CB-4E3A-B552-BF0ABF20497B}"/>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6</a:t>
            </a:fld>
            <a:endParaRPr lang="en-US" dirty="0"/>
          </a:p>
        </p:txBody>
      </p:sp>
      <p:sp>
        <p:nvSpPr>
          <p:cNvPr id="5" name="Footer Placeholder 4">
            <a:extLst>
              <a:ext uri="{FF2B5EF4-FFF2-40B4-BE49-F238E27FC236}">
                <a16:creationId xmlns:a16="http://schemas.microsoft.com/office/drawing/2014/main" id="{E8090580-9D8B-46BE-A973-91A10EFE270D}"/>
              </a:ext>
            </a:extLst>
          </p:cNvPr>
          <p:cNvSpPr>
            <a:spLocks noGrp="1"/>
          </p:cNvSpPr>
          <p:nvPr>
            <p:ph type="ftr" sz="quarter" idx="11"/>
          </p:nvPr>
        </p:nvSpPr>
        <p:spPr/>
        <p:txBody>
          <a:bodyPr/>
          <a:lstStyle/>
          <a:p>
            <a:pPr>
              <a:defRPr/>
            </a:pPr>
            <a:r>
              <a:rPr lang="en-US"/>
              <a:t>Presentation title - edit in Header and Footer</a:t>
            </a:r>
            <a:endParaRPr lang="en-US" dirty="0"/>
          </a:p>
        </p:txBody>
      </p:sp>
      <p:pic>
        <p:nvPicPr>
          <p:cNvPr id="6" name="Content Placeholder 5" descr="COVID-19: infection prevention and control (IPC) - GOV.UK - Internet Explorer">
            <a:hlinkClick r:id="rId2"/>
            <a:extLst>
              <a:ext uri="{FF2B5EF4-FFF2-40B4-BE49-F238E27FC236}">
                <a16:creationId xmlns:a16="http://schemas.microsoft.com/office/drawing/2014/main" id="{D1B37B28-2AF5-4C8A-B2E7-E8BB1316DE4B}"/>
              </a:ext>
            </a:extLst>
          </p:cNvPr>
          <p:cNvPicPr>
            <a:picLocks noGrp="1"/>
          </p:cNvPicPr>
          <p:nvPr>
            <p:ph idx="1"/>
          </p:nvPr>
        </p:nvPicPr>
        <p:blipFill>
          <a:blip r:embed="rId3" cstate="print">
            <a:extLst>
              <a:ext uri="{28A0092B-C50C-407E-A947-70E740481C1C}">
                <a14:useLocalDpi xmlns:a14="http://schemas.microsoft.com/office/drawing/2010/main" val="0"/>
              </a:ext>
            </a:extLst>
          </a:blip>
          <a:stretch>
            <a:fillRect/>
          </a:stretch>
        </p:blipFill>
        <p:spPr>
          <a:xfrm>
            <a:off x="557213" y="1628837"/>
            <a:ext cx="8029575" cy="4308350"/>
          </a:xfrm>
          <a:prstGeom prst="rect">
            <a:avLst/>
          </a:prstGeom>
        </p:spPr>
      </p:pic>
      <p:pic>
        <p:nvPicPr>
          <p:cNvPr id="8" name="Picture 7">
            <a:extLst>
              <a:ext uri="{FF2B5EF4-FFF2-40B4-BE49-F238E27FC236}">
                <a16:creationId xmlns:a16="http://schemas.microsoft.com/office/drawing/2014/main" id="{B35216A7-86C1-451E-892D-E7FDE04011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0192" y="3933056"/>
            <a:ext cx="1333333" cy="1777778"/>
          </a:xfrm>
          <a:prstGeom prst="rect">
            <a:avLst/>
          </a:prstGeom>
        </p:spPr>
      </p:pic>
    </p:spTree>
    <p:extLst>
      <p:ext uri="{BB962C8B-B14F-4D97-AF65-F5344CB8AC3E}">
        <p14:creationId xmlns:p14="http://schemas.microsoft.com/office/powerpoint/2010/main" val="621361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328D6-01D9-4832-AACF-47A15D16C695}"/>
              </a:ext>
            </a:extLst>
          </p:cNvPr>
          <p:cNvSpPr>
            <a:spLocks noGrp="1"/>
          </p:cNvSpPr>
          <p:nvPr>
            <p:ph type="title"/>
          </p:nvPr>
        </p:nvSpPr>
        <p:spPr/>
        <p:txBody>
          <a:bodyPr/>
          <a:lstStyle/>
          <a:p>
            <a:r>
              <a:rPr lang="en-GB" dirty="0"/>
              <a:t>The main amendments to this version</a:t>
            </a:r>
          </a:p>
        </p:txBody>
      </p:sp>
      <p:sp>
        <p:nvSpPr>
          <p:cNvPr id="3" name="Content Placeholder 2">
            <a:extLst>
              <a:ext uri="{FF2B5EF4-FFF2-40B4-BE49-F238E27FC236}">
                <a16:creationId xmlns:a16="http://schemas.microsoft.com/office/drawing/2014/main" id="{DFB54F65-5602-4996-A9B6-7795BCCD578B}"/>
              </a:ext>
            </a:extLst>
          </p:cNvPr>
          <p:cNvSpPr>
            <a:spLocks noGrp="1"/>
          </p:cNvSpPr>
          <p:nvPr>
            <p:ph idx="1"/>
          </p:nvPr>
        </p:nvSpPr>
        <p:spPr/>
        <p:txBody>
          <a:bodyPr/>
          <a:lstStyle/>
          <a:p>
            <a:pPr marL="0" indent="0"/>
            <a:r>
              <a:rPr lang="en-GB" sz="1600" dirty="0">
                <a:solidFill>
                  <a:srgbClr val="000000"/>
                </a:solidFill>
              </a:rPr>
              <a:t>1.Sessional use* of single use PPE/RPE items continues to be minimised and only applies to extended use of facemasks (all pathways) or FFP3 respirators (with eye/ face protection) in the medium and high risk pathway for healthcare workers where AGPs are undertaken for COVID-19 </a:t>
            </a:r>
            <a:r>
              <a:rPr lang="en-GB" sz="1600" dirty="0" err="1">
                <a:solidFill>
                  <a:srgbClr val="000000"/>
                </a:solidFill>
              </a:rPr>
              <a:t>cohorted</a:t>
            </a:r>
            <a:r>
              <a:rPr lang="en-GB" sz="1600" dirty="0">
                <a:solidFill>
                  <a:srgbClr val="000000"/>
                </a:solidFill>
              </a:rPr>
              <a:t> patients/individuals. </a:t>
            </a:r>
          </a:p>
          <a:p>
            <a:pPr marL="0" indent="0"/>
            <a:endParaRPr lang="en-GB" sz="1600" dirty="0">
              <a:solidFill>
                <a:srgbClr val="000000"/>
              </a:solidFill>
            </a:endParaRPr>
          </a:p>
          <a:p>
            <a:pPr marL="0" indent="0"/>
            <a:r>
              <a:rPr lang="en-GB" sz="1600" dirty="0">
                <a:solidFill>
                  <a:srgbClr val="000000"/>
                </a:solidFill>
              </a:rPr>
              <a:t>2.The use of facemasks for staff and patients (if tolerated) is required across all care pathways in the UK. This is in addition to social distancing and hand hygiene for staff, patients/individuals and visitors in both clinical and non-clinical areas to further reduce transmission risk. Physical distancing of 2 metres remains standard practice </a:t>
            </a:r>
          </a:p>
          <a:p>
            <a:endParaRPr lang="en-GB" sz="1600" dirty="0"/>
          </a:p>
          <a:p>
            <a:r>
              <a:rPr lang="en-GB" sz="1600" dirty="0">
                <a:solidFill>
                  <a:srgbClr val="000000"/>
                </a:solidFill>
              </a:rPr>
              <a:t>*sessional or extended use should be limited to care areas where healthcare workers are providing continuous care for a group or cohort suspected or confirmed COVID-19 patients. </a:t>
            </a:r>
          </a:p>
          <a:p>
            <a:r>
              <a:rPr lang="en-GB" sz="1600" dirty="0">
                <a:solidFill>
                  <a:srgbClr val="000000"/>
                </a:solidFill>
              </a:rPr>
              <a:t>in all health and care settings (</a:t>
            </a:r>
            <a:r>
              <a:rPr lang="en-GB" sz="1600" b="1" dirty="0">
                <a:solidFill>
                  <a:srgbClr val="000000"/>
                </a:solidFill>
              </a:rPr>
              <a:t>unless providing clinical or personal care, in which case PPE should be worn in line with the pathway requirements</a:t>
            </a:r>
            <a:r>
              <a:rPr lang="en-GB" dirty="0">
                <a:solidFill>
                  <a:srgbClr val="000000"/>
                </a:solidFill>
              </a:rPr>
              <a:t>). </a:t>
            </a:r>
          </a:p>
          <a:p>
            <a:endParaRPr lang="en-GB" dirty="0"/>
          </a:p>
        </p:txBody>
      </p:sp>
      <p:sp>
        <p:nvSpPr>
          <p:cNvPr id="4" name="Slide Number Placeholder 3">
            <a:extLst>
              <a:ext uri="{FF2B5EF4-FFF2-40B4-BE49-F238E27FC236}">
                <a16:creationId xmlns:a16="http://schemas.microsoft.com/office/drawing/2014/main" id="{4E882B54-5AFA-4AC7-B34D-4305336A4541}"/>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7</a:t>
            </a:fld>
            <a:endParaRPr lang="en-US" dirty="0"/>
          </a:p>
        </p:txBody>
      </p:sp>
      <p:sp>
        <p:nvSpPr>
          <p:cNvPr id="5" name="Footer Placeholder 4">
            <a:extLst>
              <a:ext uri="{FF2B5EF4-FFF2-40B4-BE49-F238E27FC236}">
                <a16:creationId xmlns:a16="http://schemas.microsoft.com/office/drawing/2014/main" id="{2E2B3970-9BD0-480A-BCB1-1FD484DF2E53}"/>
              </a:ext>
            </a:extLst>
          </p:cNvPr>
          <p:cNvSpPr>
            <a:spLocks noGrp="1"/>
          </p:cNvSpPr>
          <p:nvPr>
            <p:ph type="ftr" sz="quarter" idx="11"/>
          </p:nvPr>
        </p:nvSpPr>
        <p:spPr/>
        <p:txBody>
          <a:bodyPr/>
          <a:lstStyle/>
          <a:p>
            <a:pPr>
              <a:defRPr/>
            </a:pPr>
            <a:r>
              <a:rPr lang="en-US"/>
              <a:t>Presentation title - edit in Header and Footer</a:t>
            </a:r>
            <a:endParaRPr lang="en-US" dirty="0"/>
          </a:p>
        </p:txBody>
      </p:sp>
    </p:spTree>
    <p:extLst>
      <p:ext uri="{BB962C8B-B14F-4D97-AF65-F5344CB8AC3E}">
        <p14:creationId xmlns:p14="http://schemas.microsoft.com/office/powerpoint/2010/main" val="3806975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170C-850D-4521-B11D-BEA2717D327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ABF33D8-08EA-44C9-B20A-1D470E6CD5C1}"/>
              </a:ext>
            </a:extLst>
          </p:cNvPr>
          <p:cNvSpPr>
            <a:spLocks noGrp="1"/>
          </p:cNvSpPr>
          <p:nvPr>
            <p:ph idx="1"/>
          </p:nvPr>
        </p:nvSpPr>
        <p:spPr/>
        <p:txBody>
          <a:bodyPr/>
          <a:lstStyle/>
          <a:p>
            <a:endParaRPr lang="en-GB" sz="2000" dirty="0">
              <a:solidFill>
                <a:srgbClr val="000000"/>
              </a:solidFill>
            </a:endParaRPr>
          </a:p>
          <a:p>
            <a:r>
              <a:rPr lang="en-GB" sz="2000" dirty="0">
                <a:solidFill>
                  <a:srgbClr val="000000"/>
                </a:solidFill>
              </a:rPr>
              <a:t>Addition of a </a:t>
            </a:r>
            <a:r>
              <a:rPr lang="en-GB" dirty="0">
                <a:solidFill>
                  <a:srgbClr val="000000"/>
                </a:solidFill>
              </a:rPr>
              <a:t>dental appendix to support the remobilisation/maintenance of this service across the UK. </a:t>
            </a:r>
          </a:p>
          <a:p>
            <a:endParaRPr lang="en-GB" dirty="0">
              <a:solidFill>
                <a:srgbClr val="000000"/>
              </a:solidFill>
            </a:endParaRPr>
          </a:p>
          <a:p>
            <a:r>
              <a:rPr lang="en-GB" dirty="0">
                <a:solidFill>
                  <a:srgbClr val="000000"/>
                </a:solidFill>
              </a:rPr>
              <a:t>4. Addition of a mental health/learning disability appendix (for use in England only) to support remobilisation/maintenance of this service. </a:t>
            </a:r>
          </a:p>
          <a:p>
            <a:endParaRPr lang="en-GB" dirty="0">
              <a:solidFill>
                <a:srgbClr val="000000"/>
              </a:solidFill>
            </a:endParaRPr>
          </a:p>
          <a:p>
            <a:r>
              <a:rPr lang="en-GB" dirty="0">
                <a:solidFill>
                  <a:srgbClr val="000000"/>
                </a:solidFill>
              </a:rPr>
              <a:t>5. The list of what constitutes an AGP for neonates has been clarified and oral/pharyngeal suctioning is not considered as an AGP in any health or care setting </a:t>
            </a:r>
          </a:p>
          <a:p>
            <a:endParaRPr lang="en-GB" dirty="0"/>
          </a:p>
          <a:p>
            <a:r>
              <a:rPr lang="en-GB"/>
              <a:t>Inclusion of key points from the ‘COVID-19: Guidance for stepdown of infection control precautions within hospitals and discharging COVID-19 patients from hospital to home settings ‘relevant to the pathways. </a:t>
            </a:r>
          </a:p>
          <a:p>
            <a:endParaRPr lang="en-GB"/>
          </a:p>
        </p:txBody>
      </p:sp>
      <p:sp>
        <p:nvSpPr>
          <p:cNvPr id="4" name="Slide Number Placeholder 3">
            <a:extLst>
              <a:ext uri="{FF2B5EF4-FFF2-40B4-BE49-F238E27FC236}">
                <a16:creationId xmlns:a16="http://schemas.microsoft.com/office/drawing/2014/main" id="{E3E89E2F-231B-4742-8BC5-4F89C6279103}"/>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8</a:t>
            </a:fld>
            <a:endParaRPr lang="en-US" dirty="0"/>
          </a:p>
        </p:txBody>
      </p:sp>
      <p:sp>
        <p:nvSpPr>
          <p:cNvPr id="5" name="Footer Placeholder 4">
            <a:extLst>
              <a:ext uri="{FF2B5EF4-FFF2-40B4-BE49-F238E27FC236}">
                <a16:creationId xmlns:a16="http://schemas.microsoft.com/office/drawing/2014/main" id="{E7546F93-5A67-4D09-ABD1-C1695AB2F115}"/>
              </a:ext>
            </a:extLst>
          </p:cNvPr>
          <p:cNvSpPr>
            <a:spLocks noGrp="1"/>
          </p:cNvSpPr>
          <p:nvPr>
            <p:ph type="ftr" sz="quarter" idx="11"/>
          </p:nvPr>
        </p:nvSpPr>
        <p:spPr/>
        <p:txBody>
          <a:bodyPr/>
          <a:lstStyle/>
          <a:p>
            <a:pPr>
              <a:defRPr/>
            </a:pPr>
            <a:r>
              <a:rPr lang="en-US"/>
              <a:t>Presentation title - edit in Header and Footer</a:t>
            </a:r>
            <a:endParaRPr lang="en-US" dirty="0"/>
          </a:p>
        </p:txBody>
      </p:sp>
    </p:spTree>
    <p:extLst>
      <p:ext uri="{BB962C8B-B14F-4D97-AF65-F5344CB8AC3E}">
        <p14:creationId xmlns:p14="http://schemas.microsoft.com/office/powerpoint/2010/main" val="4007081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98655-A405-4830-9CF2-3C2012F7A57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C25BBA5-861D-473E-AF56-B1EF08170C94}"/>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BFEF8A74-A916-4F0D-9A43-9331693C55D4}"/>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9</a:t>
            </a:fld>
            <a:endParaRPr lang="en-US" dirty="0"/>
          </a:p>
        </p:txBody>
      </p:sp>
      <p:sp>
        <p:nvSpPr>
          <p:cNvPr id="5" name="Footer Placeholder 4">
            <a:extLst>
              <a:ext uri="{FF2B5EF4-FFF2-40B4-BE49-F238E27FC236}">
                <a16:creationId xmlns:a16="http://schemas.microsoft.com/office/drawing/2014/main" id="{30320812-6E74-418E-841E-DB91ECF7154B}"/>
              </a:ext>
            </a:extLst>
          </p:cNvPr>
          <p:cNvSpPr>
            <a:spLocks noGrp="1"/>
          </p:cNvSpPr>
          <p:nvPr>
            <p:ph type="ftr" sz="quarter" idx="11"/>
          </p:nvPr>
        </p:nvSpPr>
        <p:spPr/>
        <p:txBody>
          <a:bodyPr/>
          <a:lstStyle/>
          <a:p>
            <a:pPr>
              <a:defRPr/>
            </a:pPr>
            <a:r>
              <a:rPr lang="en-US"/>
              <a:t>Presentation title - edit in Header and Footer</a:t>
            </a:r>
            <a:endParaRPr lang="en-US" dirty="0"/>
          </a:p>
        </p:txBody>
      </p:sp>
    </p:spTree>
    <p:extLst>
      <p:ext uri="{BB962C8B-B14F-4D97-AF65-F5344CB8AC3E}">
        <p14:creationId xmlns:p14="http://schemas.microsoft.com/office/powerpoint/2010/main" val="1498295483"/>
      </p:ext>
    </p:extLst>
  </p:cSld>
  <p:clrMapOvr>
    <a:masterClrMapping/>
  </p:clrMapOvr>
</p:sld>
</file>

<file path=ppt/theme/theme1.xml><?xml version="1.0" encoding="utf-8"?>
<a:theme xmlns:a="http://schemas.openxmlformats.org/drawingml/2006/main" name="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DAA6F0489AABF4DB749DBE15131C967" ma:contentTypeVersion="7" ma:contentTypeDescription="Create a new document." ma:contentTypeScope="" ma:versionID="1650e5fe694b159876905522818c1ecc">
  <xsd:schema xmlns:xsd="http://www.w3.org/2001/XMLSchema" xmlns:xs="http://www.w3.org/2001/XMLSchema" xmlns:p="http://schemas.microsoft.com/office/2006/metadata/properties" xmlns:ns3="76a74ba4-93dc-4294-914a-9bfdfa781549" xmlns:ns4="83eaaaeb-481a-400c-941a-cca09ee6b1ca" targetNamespace="http://schemas.microsoft.com/office/2006/metadata/properties" ma:root="true" ma:fieldsID="e680d84a4dac2367c4ee5aeb393e4dfe" ns3:_="" ns4:_="">
    <xsd:import namespace="76a74ba4-93dc-4294-914a-9bfdfa781549"/>
    <xsd:import namespace="83eaaaeb-481a-400c-941a-cca09ee6b1c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a74ba4-93dc-4294-914a-9bfdfa78154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eaaaeb-481a-400c-941a-cca09ee6b1c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A860C3-64E6-4D2A-94B1-6B6AC446E383}">
  <ds:schemaRefs>
    <ds:schemaRef ds:uri="http://schemas.microsoft.com/sharepoint/v3/contenttype/forms"/>
  </ds:schemaRefs>
</ds:datastoreItem>
</file>

<file path=customXml/itemProps2.xml><?xml version="1.0" encoding="utf-8"?>
<ds:datastoreItem xmlns:ds="http://schemas.openxmlformats.org/officeDocument/2006/customXml" ds:itemID="{7AAA3BD5-90C3-4BC2-94B6-F5B6FAEAFEE3}">
  <ds:schemaRefs>
    <ds:schemaRef ds:uri="http://purl.org/dc/elements/1.1/"/>
    <ds:schemaRef ds:uri="76a74ba4-93dc-4294-914a-9bfdfa781549"/>
    <ds:schemaRef ds:uri="http://schemas.openxmlformats.org/package/2006/metadata/core-properties"/>
    <ds:schemaRef ds:uri="http://purl.org/dc/terms/"/>
    <ds:schemaRef ds:uri="83eaaaeb-481a-400c-941a-cca09ee6b1ca"/>
    <ds:schemaRef ds:uri="http://schemas.microsoft.com/office/2006/documentManagement/types"/>
    <ds:schemaRef ds:uri="http://schemas.microsoft.com/office/2006/metadata/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FB215645-4C8B-49F5-91FB-4A5EB13121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a74ba4-93dc-4294-914a-9bfdfa781549"/>
    <ds:schemaRef ds:uri="83eaaaeb-481a-400c-941a-cca09ee6b1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TotalTime>
  <Words>620</Words>
  <Application>Microsoft Office PowerPoint</Application>
  <PresentationFormat>On-screen Show (4:3)</PresentationFormat>
  <Paragraphs>59</Paragraphs>
  <Slides>12</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Office Theme</vt:lpstr>
      <vt:lpstr>1_Office Theme</vt:lpstr>
      <vt:lpstr>Infection Prevention and Control COVID-19 Guidance in Adult Social care</vt:lpstr>
      <vt:lpstr>Presentation aim</vt:lpstr>
      <vt:lpstr>ASC Platform</vt:lpstr>
      <vt:lpstr>Resources</vt:lpstr>
      <vt:lpstr>Resources</vt:lpstr>
      <vt:lpstr>COVID-19: Guidance for maintaining services within health and care settings</vt:lpstr>
      <vt:lpstr>The main amendments to this version</vt:lpstr>
      <vt:lpstr>PowerPoint Presentation</vt:lpstr>
      <vt:lpstr>PowerPoint Presentation</vt:lpstr>
      <vt:lpstr>MHRA </vt:lpstr>
      <vt:lpstr>MHRA  Advice on New Variant SARS2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 Prevention and Control COVID-19 Guidance in Adult Social care</dc:title>
  <dc:creator>Susie Singleton</dc:creator>
  <cp:lastModifiedBy>Norman Beckett</cp:lastModifiedBy>
  <cp:revision>6</cp:revision>
  <dcterms:created xsi:type="dcterms:W3CDTF">2021-01-15T12:37:27Z</dcterms:created>
  <dcterms:modified xsi:type="dcterms:W3CDTF">2021-01-30T11:59:14Z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0x010100EDAA6F0489AABF4DB749DBE15131C967</vt:lpwstr>
  </property>
</Properties>
</file>