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
  </p:notesMasterIdLst>
  <p:sldIdLst>
    <p:sldId id="256" r:id="rId5"/>
    <p:sldId id="342" r:id="rId6"/>
    <p:sldId id="316" r:id="rId7"/>
    <p:sldId id="343" r:id="rId8"/>
    <p:sldId id="339" r:id="rId9"/>
    <p:sldId id="348" r:id="rId10"/>
    <p:sldId id="283" r:id="rId11"/>
    <p:sldId id="317" r:id="rId12"/>
    <p:sldId id="347" r:id="rId13"/>
    <p:sldId id="269" r:id="rId14"/>
    <p:sldId id="341" r:id="rId15"/>
    <p:sldId id="275" r:id="rId16"/>
    <p:sldId id="259"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F475E"/>
    <a:srgbClr val="109DC1"/>
    <a:srgbClr val="0098DB"/>
    <a:srgbClr val="FBBC20"/>
    <a:srgbClr val="003149"/>
    <a:srgbClr val="E5650A"/>
    <a:srgbClr val="D9E0E4"/>
    <a:srgbClr val="004C6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954A621-2504-4B87-826B-E59F14057E2B}" v="1" dt="2023-04-28T11:10:30.78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95"/>
  </p:normalViewPr>
  <p:slideViewPr>
    <p:cSldViewPr snapToGrid="0">
      <p:cViewPr varScale="1">
        <p:scale>
          <a:sx n="70" d="100"/>
          <a:sy n="70" d="100"/>
        </p:scale>
        <p:origin x="21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9793CA-D4FE-4969-BAF7-27458F0E1631}" type="datetimeFigureOut">
              <a:rPr lang="en-GB" smtClean="0"/>
              <a:t>28/04/2023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2718E0-2C4A-4941-BDBA-82A61A6B1B22}" type="slidenum">
              <a:rPr lang="en-GB" smtClean="0"/>
              <a:t>‹#›</a:t>
            </a:fld>
            <a:endParaRPr lang="en-GB"/>
          </a:p>
        </p:txBody>
      </p:sp>
    </p:spTree>
    <p:extLst>
      <p:ext uri="{BB962C8B-B14F-4D97-AF65-F5344CB8AC3E}">
        <p14:creationId xmlns:p14="http://schemas.microsoft.com/office/powerpoint/2010/main" val="22299684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B2718E0-2C4A-4941-BDBA-82A61A6B1B22}" type="slidenum">
              <a:rPr lang="en-GB" smtClean="0"/>
              <a:t>1</a:t>
            </a:fld>
            <a:endParaRPr lang="en-GB"/>
          </a:p>
        </p:txBody>
      </p:sp>
    </p:spTree>
    <p:extLst>
      <p:ext uri="{BB962C8B-B14F-4D97-AF65-F5344CB8AC3E}">
        <p14:creationId xmlns:p14="http://schemas.microsoft.com/office/powerpoint/2010/main" val="42489079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B2718E0-2C4A-4941-BDBA-82A61A6B1B22}" type="slidenum">
              <a:rPr lang="en-GB" smtClean="0"/>
              <a:t>4</a:t>
            </a:fld>
            <a:endParaRPr lang="en-GB"/>
          </a:p>
        </p:txBody>
      </p:sp>
    </p:spTree>
    <p:extLst>
      <p:ext uri="{BB962C8B-B14F-4D97-AF65-F5344CB8AC3E}">
        <p14:creationId xmlns:p14="http://schemas.microsoft.com/office/powerpoint/2010/main" val="28261148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2718E0-2C4A-4941-BDBA-82A61A6B1B22}" type="slidenum">
              <a:rPr lang="en-GB" smtClean="0"/>
              <a:t>5</a:t>
            </a:fld>
            <a:endParaRPr lang="en-GB"/>
          </a:p>
        </p:txBody>
      </p:sp>
    </p:spTree>
    <p:extLst>
      <p:ext uri="{BB962C8B-B14F-4D97-AF65-F5344CB8AC3E}">
        <p14:creationId xmlns:p14="http://schemas.microsoft.com/office/powerpoint/2010/main" val="6294143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2718E0-2C4A-4941-BDBA-82A61A6B1B22}" type="slidenum">
              <a:rPr lang="en-GB" smtClean="0"/>
              <a:t>6</a:t>
            </a:fld>
            <a:endParaRPr lang="en-GB"/>
          </a:p>
        </p:txBody>
      </p:sp>
    </p:spTree>
    <p:extLst>
      <p:ext uri="{BB962C8B-B14F-4D97-AF65-F5344CB8AC3E}">
        <p14:creationId xmlns:p14="http://schemas.microsoft.com/office/powerpoint/2010/main" val="19054270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B2718E0-2C4A-4941-BDBA-82A61A6B1B22}" type="slidenum">
              <a:rPr lang="en-GB" smtClean="0"/>
              <a:t>8</a:t>
            </a:fld>
            <a:endParaRPr lang="en-GB"/>
          </a:p>
        </p:txBody>
      </p:sp>
    </p:spTree>
    <p:extLst>
      <p:ext uri="{BB962C8B-B14F-4D97-AF65-F5344CB8AC3E}">
        <p14:creationId xmlns:p14="http://schemas.microsoft.com/office/powerpoint/2010/main" val="34497390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B2718E0-2C4A-4941-BDBA-82A61A6B1B22}" type="slidenum">
              <a:rPr lang="en-GB" smtClean="0"/>
              <a:t>11</a:t>
            </a:fld>
            <a:endParaRPr lang="en-GB"/>
          </a:p>
        </p:txBody>
      </p:sp>
    </p:spTree>
    <p:extLst>
      <p:ext uri="{BB962C8B-B14F-4D97-AF65-F5344CB8AC3E}">
        <p14:creationId xmlns:p14="http://schemas.microsoft.com/office/powerpoint/2010/main" val="28257211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A1ED2-D7C4-4117-9EC2-C36BFCFCBB70}"/>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2B7BAC1B-4B2D-428A-9405-3C25344C501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82297548-B205-4E49-9537-EB611DB92A4D}"/>
              </a:ext>
            </a:extLst>
          </p:cNvPr>
          <p:cNvSpPr>
            <a:spLocks noGrp="1"/>
          </p:cNvSpPr>
          <p:nvPr>
            <p:ph type="dt" sz="half" idx="10"/>
          </p:nvPr>
        </p:nvSpPr>
        <p:spPr/>
        <p:txBody>
          <a:bodyPr/>
          <a:lstStyle/>
          <a:p>
            <a:fld id="{449611F6-3585-4503-A3DC-2A402C2D5CC1}" type="datetime1">
              <a:rPr lang="en-GB" smtClean="0"/>
              <a:t>28/04/2023</a:t>
            </a:fld>
            <a:endParaRPr lang="en-GB"/>
          </a:p>
        </p:txBody>
      </p:sp>
      <p:sp>
        <p:nvSpPr>
          <p:cNvPr id="5" name="Footer Placeholder 4">
            <a:extLst>
              <a:ext uri="{FF2B5EF4-FFF2-40B4-BE49-F238E27FC236}">
                <a16:creationId xmlns:a16="http://schemas.microsoft.com/office/drawing/2014/main" id="{60799806-EC8C-4A77-A5FE-CBD3BDEA638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D332285-FC94-4413-B9AE-FA8CA72E31D0}"/>
              </a:ext>
            </a:extLst>
          </p:cNvPr>
          <p:cNvSpPr>
            <a:spLocks noGrp="1"/>
          </p:cNvSpPr>
          <p:nvPr>
            <p:ph type="sldNum" sz="quarter" idx="12"/>
          </p:nvPr>
        </p:nvSpPr>
        <p:spPr/>
        <p:txBody>
          <a:bodyPr/>
          <a:lstStyle/>
          <a:p>
            <a:fld id="{D5804A51-D665-41EA-BE01-75B032BD9AE1}" type="slidenum">
              <a:rPr lang="en-GB" smtClean="0"/>
              <a:t>‹#›</a:t>
            </a:fld>
            <a:endParaRPr lang="en-GB"/>
          </a:p>
        </p:txBody>
      </p:sp>
    </p:spTree>
    <p:extLst>
      <p:ext uri="{BB962C8B-B14F-4D97-AF65-F5344CB8AC3E}">
        <p14:creationId xmlns:p14="http://schemas.microsoft.com/office/powerpoint/2010/main" val="18194010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FF489-D3F3-4A40-9620-1A7E5973EBA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96DA0F06-D1CD-4961-8982-01A486278F6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p>
        </p:txBody>
      </p:sp>
      <p:sp>
        <p:nvSpPr>
          <p:cNvPr id="4" name="Text Placeholder 3">
            <a:extLst>
              <a:ext uri="{FF2B5EF4-FFF2-40B4-BE49-F238E27FC236}">
                <a16:creationId xmlns:a16="http://schemas.microsoft.com/office/drawing/2014/main" id="{B3BF32CA-D6B9-4037-B2A0-8D5EA95B3F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C35DBA9-99AF-44C5-9A68-FB9CC502CC1C}"/>
              </a:ext>
            </a:extLst>
          </p:cNvPr>
          <p:cNvSpPr>
            <a:spLocks noGrp="1"/>
          </p:cNvSpPr>
          <p:nvPr>
            <p:ph type="dt" sz="half" idx="10"/>
          </p:nvPr>
        </p:nvSpPr>
        <p:spPr/>
        <p:txBody>
          <a:bodyPr/>
          <a:lstStyle/>
          <a:p>
            <a:fld id="{9FC84704-9D0B-4660-96F3-18AB634251C2}" type="datetime1">
              <a:rPr lang="en-GB" smtClean="0"/>
              <a:t>28/04/2023</a:t>
            </a:fld>
            <a:endParaRPr lang="en-GB"/>
          </a:p>
        </p:txBody>
      </p:sp>
      <p:sp>
        <p:nvSpPr>
          <p:cNvPr id="6" name="Footer Placeholder 5">
            <a:extLst>
              <a:ext uri="{FF2B5EF4-FFF2-40B4-BE49-F238E27FC236}">
                <a16:creationId xmlns:a16="http://schemas.microsoft.com/office/drawing/2014/main" id="{56595997-3FF7-4390-B48C-A9E3528297E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3641592-5BB8-415B-B7CB-0F0ACDB682D4}"/>
              </a:ext>
            </a:extLst>
          </p:cNvPr>
          <p:cNvSpPr>
            <a:spLocks noGrp="1"/>
          </p:cNvSpPr>
          <p:nvPr>
            <p:ph type="sldNum" sz="quarter" idx="12"/>
          </p:nvPr>
        </p:nvSpPr>
        <p:spPr/>
        <p:txBody>
          <a:bodyPr/>
          <a:lstStyle/>
          <a:p>
            <a:fld id="{D5804A51-D665-41EA-BE01-75B032BD9AE1}" type="slidenum">
              <a:rPr lang="en-GB" smtClean="0"/>
              <a:t>‹#›</a:t>
            </a:fld>
            <a:endParaRPr lang="en-GB"/>
          </a:p>
        </p:txBody>
      </p:sp>
    </p:spTree>
    <p:extLst>
      <p:ext uri="{BB962C8B-B14F-4D97-AF65-F5344CB8AC3E}">
        <p14:creationId xmlns:p14="http://schemas.microsoft.com/office/powerpoint/2010/main" val="40847243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B7FEC-6587-46FE-9B08-D7EE798D6E45}"/>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FC5BB125-9FAE-4FCA-A87B-5BF3E2D3D2EA}"/>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8C522422-3EC5-4706-AA6C-A42AA42A55DD}"/>
              </a:ext>
            </a:extLst>
          </p:cNvPr>
          <p:cNvSpPr>
            <a:spLocks noGrp="1"/>
          </p:cNvSpPr>
          <p:nvPr>
            <p:ph type="dt" sz="half" idx="10"/>
          </p:nvPr>
        </p:nvSpPr>
        <p:spPr/>
        <p:txBody>
          <a:bodyPr/>
          <a:lstStyle/>
          <a:p>
            <a:fld id="{36D75460-F607-497E-AFEC-06AB906BBF3E}" type="datetime1">
              <a:rPr lang="en-GB" smtClean="0"/>
              <a:t>28/04/2023</a:t>
            </a:fld>
            <a:endParaRPr lang="en-GB"/>
          </a:p>
        </p:txBody>
      </p:sp>
      <p:sp>
        <p:nvSpPr>
          <p:cNvPr id="5" name="Footer Placeholder 4">
            <a:extLst>
              <a:ext uri="{FF2B5EF4-FFF2-40B4-BE49-F238E27FC236}">
                <a16:creationId xmlns:a16="http://schemas.microsoft.com/office/drawing/2014/main" id="{B4C90582-8276-439B-89C0-5068BC0DA48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27A8397-A96C-4C15-AE12-7A581C8252EB}"/>
              </a:ext>
            </a:extLst>
          </p:cNvPr>
          <p:cNvSpPr>
            <a:spLocks noGrp="1"/>
          </p:cNvSpPr>
          <p:nvPr>
            <p:ph type="sldNum" sz="quarter" idx="12"/>
          </p:nvPr>
        </p:nvSpPr>
        <p:spPr/>
        <p:txBody>
          <a:bodyPr/>
          <a:lstStyle/>
          <a:p>
            <a:fld id="{D5804A51-D665-41EA-BE01-75B032BD9AE1}" type="slidenum">
              <a:rPr lang="en-GB" smtClean="0"/>
              <a:t>‹#›</a:t>
            </a:fld>
            <a:endParaRPr lang="en-GB"/>
          </a:p>
        </p:txBody>
      </p:sp>
    </p:spTree>
    <p:extLst>
      <p:ext uri="{BB962C8B-B14F-4D97-AF65-F5344CB8AC3E}">
        <p14:creationId xmlns:p14="http://schemas.microsoft.com/office/powerpoint/2010/main" val="33536024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77150C9-CEB3-4CCD-A78B-092574618F17}"/>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DD8B75DF-5E7A-469E-89BE-22F28999EA36}"/>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A99C94EB-1389-475F-A87B-26B3A8DCED99}"/>
              </a:ext>
            </a:extLst>
          </p:cNvPr>
          <p:cNvSpPr>
            <a:spLocks noGrp="1"/>
          </p:cNvSpPr>
          <p:nvPr>
            <p:ph type="dt" sz="half" idx="10"/>
          </p:nvPr>
        </p:nvSpPr>
        <p:spPr/>
        <p:txBody>
          <a:bodyPr/>
          <a:lstStyle/>
          <a:p>
            <a:fld id="{E065CBD6-F087-4224-A02C-55EF95C8E69D}" type="datetime1">
              <a:rPr lang="en-GB" smtClean="0"/>
              <a:t>28/04/2023</a:t>
            </a:fld>
            <a:endParaRPr lang="en-GB"/>
          </a:p>
        </p:txBody>
      </p:sp>
      <p:sp>
        <p:nvSpPr>
          <p:cNvPr id="5" name="Footer Placeholder 4">
            <a:extLst>
              <a:ext uri="{FF2B5EF4-FFF2-40B4-BE49-F238E27FC236}">
                <a16:creationId xmlns:a16="http://schemas.microsoft.com/office/drawing/2014/main" id="{DC1F9469-DFD3-4D44-8363-924A1EC7DD7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788ABD0-B995-4E90-8A76-7225BFE13680}"/>
              </a:ext>
            </a:extLst>
          </p:cNvPr>
          <p:cNvSpPr>
            <a:spLocks noGrp="1"/>
          </p:cNvSpPr>
          <p:nvPr>
            <p:ph type="sldNum" sz="quarter" idx="12"/>
          </p:nvPr>
        </p:nvSpPr>
        <p:spPr/>
        <p:txBody>
          <a:bodyPr/>
          <a:lstStyle/>
          <a:p>
            <a:fld id="{D5804A51-D665-41EA-BE01-75B032BD9AE1}" type="slidenum">
              <a:rPr lang="en-GB" smtClean="0"/>
              <a:t>‹#›</a:t>
            </a:fld>
            <a:endParaRPr lang="en-GB"/>
          </a:p>
        </p:txBody>
      </p:sp>
    </p:spTree>
    <p:extLst>
      <p:ext uri="{BB962C8B-B14F-4D97-AF65-F5344CB8AC3E}">
        <p14:creationId xmlns:p14="http://schemas.microsoft.com/office/powerpoint/2010/main" val="1808538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BE331A-E91D-4127-865F-4BDF22E36E06}"/>
              </a:ext>
            </a:extLst>
          </p:cNvPr>
          <p:cNvSpPr>
            <a:spLocks noGrp="1"/>
          </p:cNvSpPr>
          <p:nvPr>
            <p:ph idx="1"/>
          </p:nvPr>
        </p:nvSpPr>
        <p:spPr>
          <a:xfrm>
            <a:off x="838200" y="1825625"/>
            <a:ext cx="10515600" cy="1821815"/>
          </a:xfrm>
        </p:spPr>
        <p:txBody>
          <a:bodyPr/>
          <a:lstStyle>
            <a:lvl1pPr marL="0" indent="0">
              <a:buNone/>
              <a:defRPr>
                <a:latin typeface="Hind Light" panose="02000000000000000000" pitchFamily="50" charset="0"/>
                <a:cs typeface="Hind Light" panose="02000000000000000000" pitchFamily="50" charset="0"/>
              </a:defRPr>
            </a:lvl1pPr>
            <a:lvl2pPr>
              <a:buClr>
                <a:schemeClr val="accent2"/>
              </a:buClr>
              <a:defRPr>
                <a:latin typeface="Hind Light" panose="02000000000000000000" pitchFamily="50" charset="0"/>
                <a:cs typeface="Hind Light" panose="02000000000000000000" pitchFamily="50" charset="0"/>
              </a:defRPr>
            </a:lvl2pPr>
            <a:lvl3pPr>
              <a:buClr>
                <a:schemeClr val="accent5">
                  <a:lumMod val="50000"/>
                </a:schemeClr>
              </a:buClr>
              <a:defRPr>
                <a:latin typeface="Hind Light" panose="02000000000000000000" pitchFamily="50" charset="0"/>
                <a:cs typeface="Hind Light" panose="02000000000000000000" pitchFamily="50" charset="0"/>
              </a:defRPr>
            </a:lvl3pPr>
            <a:lvl4pPr>
              <a:defRPr>
                <a:latin typeface="Hind Light" panose="02000000000000000000" pitchFamily="50" charset="0"/>
                <a:cs typeface="Hind Light" panose="02000000000000000000" pitchFamily="50" charset="0"/>
              </a:defRPr>
            </a:lvl4pPr>
            <a:lvl5pPr marL="1828800" indent="0">
              <a:buNone/>
              <a:defRPr>
                <a:latin typeface="Hind Light" panose="02000000000000000000" pitchFamily="50" charset="0"/>
                <a:cs typeface="Hind Light" panose="02000000000000000000" pitchFamily="50"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9" name="Slide Number Placeholder 8">
            <a:extLst>
              <a:ext uri="{FF2B5EF4-FFF2-40B4-BE49-F238E27FC236}">
                <a16:creationId xmlns:a16="http://schemas.microsoft.com/office/drawing/2014/main" id="{5EC5A21D-9E85-4DFF-B93C-AB8521D1C482}"/>
              </a:ext>
            </a:extLst>
          </p:cNvPr>
          <p:cNvSpPr>
            <a:spLocks noGrp="1"/>
          </p:cNvSpPr>
          <p:nvPr>
            <p:ph type="sldNum" sz="quarter" idx="12"/>
          </p:nvPr>
        </p:nvSpPr>
        <p:spPr>
          <a:xfrm>
            <a:off x="9176208" y="6024562"/>
            <a:ext cx="2743200" cy="365125"/>
          </a:xfrm>
        </p:spPr>
        <p:txBody>
          <a:bodyPr/>
          <a:lstStyle>
            <a:lvl1pPr>
              <a:defRPr sz="1600">
                <a:solidFill>
                  <a:schemeClr val="tx1"/>
                </a:solidFill>
                <a:latin typeface="Hind Light" panose="02000000000000000000" pitchFamily="50" charset="0"/>
                <a:cs typeface="Hind Light" panose="02000000000000000000" pitchFamily="50" charset="0"/>
              </a:defRPr>
            </a:lvl1pPr>
          </a:lstStyle>
          <a:p>
            <a:fld id="{D5804A51-D665-41EA-BE01-75B032BD9AE1}" type="slidenum">
              <a:rPr lang="en-GB" smtClean="0"/>
              <a:pPr/>
              <a:t>‹#›</a:t>
            </a:fld>
            <a:endParaRPr lang="en-GB"/>
          </a:p>
        </p:txBody>
      </p:sp>
      <p:pic>
        <p:nvPicPr>
          <p:cNvPr id="10" name="Picture 9" descr="Shape&#10;&#10;Description automatically generated">
            <a:extLst>
              <a:ext uri="{FF2B5EF4-FFF2-40B4-BE49-F238E27FC236}">
                <a16:creationId xmlns:a16="http://schemas.microsoft.com/office/drawing/2014/main" id="{CBE6AD91-44EA-4F1E-8D29-24B6923BD4A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484367"/>
            <a:ext cx="12192000" cy="383059"/>
          </a:xfrm>
          <a:prstGeom prst="rect">
            <a:avLst/>
          </a:prstGeom>
        </p:spPr>
      </p:pic>
      <p:sp>
        <p:nvSpPr>
          <p:cNvPr id="11" name="Text Box 2">
            <a:extLst>
              <a:ext uri="{FF2B5EF4-FFF2-40B4-BE49-F238E27FC236}">
                <a16:creationId xmlns:a16="http://schemas.microsoft.com/office/drawing/2014/main" id="{1B610771-249F-435A-9C9A-B209AFE0C225}"/>
              </a:ext>
            </a:extLst>
          </p:cNvPr>
          <p:cNvSpPr txBox="1">
            <a:spLocks noChangeArrowheads="1"/>
          </p:cNvSpPr>
          <p:nvPr userDrawn="1"/>
        </p:nvSpPr>
        <p:spPr bwMode="auto">
          <a:xfrm>
            <a:off x="10752156" y="6512011"/>
            <a:ext cx="1344165" cy="345989"/>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n-GB" sz="1400" b="1">
                <a:solidFill>
                  <a:srgbClr val="FFFFFF"/>
                </a:solidFill>
                <a:latin typeface="Hind Light" panose="02000000000000000000" pitchFamily="50" charset="0"/>
                <a:ea typeface="Calibri" panose="020F0502020204030204" pitchFamily="34" charset="0"/>
                <a:cs typeface="Times New Roman" panose="02020603050405020304" pitchFamily="18" charset="0"/>
              </a:rPr>
              <a:t>f</a:t>
            </a:r>
            <a:r>
              <a:rPr lang="en-GB" sz="1400" b="1">
                <a:solidFill>
                  <a:srgbClr val="FFFFFF"/>
                </a:solidFill>
                <a:effectLst/>
                <a:latin typeface="Hind Light" panose="02000000000000000000" pitchFamily="50" charset="0"/>
                <a:ea typeface="Calibri" panose="020F0502020204030204" pitchFamily="34" charset="0"/>
                <a:cs typeface="Times New Roman" panose="02020603050405020304" pitchFamily="18" charset="0"/>
              </a:rPr>
              <a:t>arrpoint.com</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Date Placeholder 6">
            <a:extLst>
              <a:ext uri="{FF2B5EF4-FFF2-40B4-BE49-F238E27FC236}">
                <a16:creationId xmlns:a16="http://schemas.microsoft.com/office/drawing/2014/main" id="{B71C4F66-F0F4-48C0-85F6-6B61E924D58F}"/>
              </a:ext>
            </a:extLst>
          </p:cNvPr>
          <p:cNvSpPr>
            <a:spLocks noGrp="1"/>
          </p:cNvSpPr>
          <p:nvPr>
            <p:ph type="dt" sz="half" idx="10"/>
          </p:nvPr>
        </p:nvSpPr>
        <p:spPr>
          <a:xfrm>
            <a:off x="310300" y="6512011"/>
            <a:ext cx="2743200" cy="365125"/>
          </a:xfrm>
        </p:spPr>
        <p:txBody>
          <a:bodyPr/>
          <a:lstStyle>
            <a:lvl1pPr>
              <a:defRPr sz="1400" b="1">
                <a:solidFill>
                  <a:schemeClr val="bg1"/>
                </a:solidFill>
                <a:latin typeface="Hind Light" panose="02000000000000000000" pitchFamily="50" charset="0"/>
                <a:cs typeface="Hind Light" panose="02000000000000000000" pitchFamily="50" charset="0"/>
              </a:defRPr>
            </a:lvl1pPr>
          </a:lstStyle>
          <a:p>
            <a:fld id="{FAFA9A17-DB1B-4D2B-B92F-64DE4085C90D}" type="datetime1">
              <a:rPr lang="en-GB" smtClean="0"/>
              <a:pPr/>
              <a:t>28/04/2023</a:t>
            </a:fld>
            <a:endParaRPr lang="en-GB"/>
          </a:p>
        </p:txBody>
      </p:sp>
      <p:sp>
        <p:nvSpPr>
          <p:cNvPr id="4" name="Footer Placeholder 3">
            <a:extLst>
              <a:ext uri="{FF2B5EF4-FFF2-40B4-BE49-F238E27FC236}">
                <a16:creationId xmlns:a16="http://schemas.microsoft.com/office/drawing/2014/main" id="{F556C9B2-F703-4B16-A15E-AF3D03D2B219}"/>
              </a:ext>
            </a:extLst>
          </p:cNvPr>
          <p:cNvSpPr>
            <a:spLocks noGrp="1"/>
          </p:cNvSpPr>
          <p:nvPr>
            <p:ph type="ftr" sz="quarter" idx="13"/>
          </p:nvPr>
        </p:nvSpPr>
        <p:spPr/>
        <p:txBody>
          <a:bodyPr/>
          <a:lstStyle/>
          <a:p>
            <a:endParaRPr lang="en-GB"/>
          </a:p>
        </p:txBody>
      </p:sp>
      <p:sp>
        <p:nvSpPr>
          <p:cNvPr id="5" name="Title 4">
            <a:extLst>
              <a:ext uri="{FF2B5EF4-FFF2-40B4-BE49-F238E27FC236}">
                <a16:creationId xmlns:a16="http://schemas.microsoft.com/office/drawing/2014/main" id="{1714857C-FD6E-4553-85D6-387F37B04FE4}"/>
              </a:ext>
            </a:extLst>
          </p:cNvPr>
          <p:cNvSpPr>
            <a:spLocks noGrp="1"/>
          </p:cNvSpPr>
          <p:nvPr>
            <p:ph type="title"/>
          </p:nvPr>
        </p:nvSpPr>
        <p:spPr/>
        <p:txBody>
          <a:bodyPr/>
          <a:lstStyle>
            <a:lvl1pPr>
              <a:defRPr>
                <a:solidFill>
                  <a:schemeClr val="bg2"/>
                </a:solidFill>
                <a:latin typeface="Hind Light" panose="02000000000000000000" pitchFamily="50" charset="0"/>
                <a:cs typeface="Hind Light" panose="02000000000000000000" pitchFamily="50" charset="0"/>
              </a:defRPr>
            </a:lvl1pPr>
          </a:lstStyle>
          <a:p>
            <a:r>
              <a:rPr lang="en-GB"/>
              <a:t>Click to edit Master title style</a:t>
            </a:r>
          </a:p>
        </p:txBody>
      </p:sp>
      <p:pic>
        <p:nvPicPr>
          <p:cNvPr id="13" name="Picture 12" descr="Logo&#10;&#10;Description automatically generated">
            <a:extLst>
              <a:ext uri="{FF2B5EF4-FFF2-40B4-BE49-F238E27FC236}">
                <a16:creationId xmlns:a16="http://schemas.microsoft.com/office/drawing/2014/main" id="{15015996-05BC-40C2-82CE-C4135B5ADE3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95470" y="365124"/>
            <a:ext cx="1523014" cy="493212"/>
          </a:xfrm>
          <a:prstGeom prst="rect">
            <a:avLst/>
          </a:prstGeom>
        </p:spPr>
      </p:pic>
    </p:spTree>
    <p:extLst>
      <p:ext uri="{BB962C8B-B14F-4D97-AF65-F5344CB8AC3E}">
        <p14:creationId xmlns:p14="http://schemas.microsoft.com/office/powerpoint/2010/main" val="3502417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1126B-4156-405A-9C73-E0A39B8166B7}"/>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D2392B5C-1BA9-45A9-ADBF-AA2595B5D68E}"/>
              </a:ext>
            </a:extLst>
          </p:cNvPr>
          <p:cNvSpPr>
            <a:spLocks noGrp="1"/>
          </p:cNvSpPr>
          <p:nvPr>
            <p:ph type="dt" sz="half" idx="10"/>
          </p:nvPr>
        </p:nvSpPr>
        <p:spPr/>
        <p:txBody>
          <a:bodyPr/>
          <a:lstStyle/>
          <a:p>
            <a:fld id="{95B17C6C-8A00-4DE0-98D8-9D37AA3F0EBF}" type="datetime1">
              <a:rPr lang="en-GB" smtClean="0"/>
              <a:t>28/04/2023</a:t>
            </a:fld>
            <a:endParaRPr lang="en-GB"/>
          </a:p>
        </p:txBody>
      </p:sp>
      <p:sp>
        <p:nvSpPr>
          <p:cNvPr id="4" name="Footer Placeholder 3">
            <a:extLst>
              <a:ext uri="{FF2B5EF4-FFF2-40B4-BE49-F238E27FC236}">
                <a16:creationId xmlns:a16="http://schemas.microsoft.com/office/drawing/2014/main" id="{6C4EDB98-F79E-4901-9D16-6B8DA606475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09E2CC4-992B-46AA-82DE-2DE81C3D8631}"/>
              </a:ext>
            </a:extLst>
          </p:cNvPr>
          <p:cNvSpPr>
            <a:spLocks noGrp="1"/>
          </p:cNvSpPr>
          <p:nvPr>
            <p:ph type="sldNum" sz="quarter" idx="12"/>
          </p:nvPr>
        </p:nvSpPr>
        <p:spPr/>
        <p:txBody>
          <a:bodyPr/>
          <a:lstStyle/>
          <a:p>
            <a:fld id="{D5804A51-D665-41EA-BE01-75B032BD9AE1}" type="slidenum">
              <a:rPr lang="en-GB" smtClean="0"/>
              <a:t>‹#›</a:t>
            </a:fld>
            <a:endParaRPr lang="en-GB"/>
          </a:p>
        </p:txBody>
      </p:sp>
    </p:spTree>
    <p:extLst>
      <p:ext uri="{BB962C8B-B14F-4D97-AF65-F5344CB8AC3E}">
        <p14:creationId xmlns:p14="http://schemas.microsoft.com/office/powerpoint/2010/main" val="208565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576B7-3A62-4C0C-99A0-233B5D0D2DB1}"/>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E8EE5FA4-9089-4B11-9FCD-6EF8421EBAB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D0AFE58-00A1-4D54-B45F-508D9603E2AB}"/>
              </a:ext>
            </a:extLst>
          </p:cNvPr>
          <p:cNvSpPr>
            <a:spLocks noGrp="1"/>
          </p:cNvSpPr>
          <p:nvPr>
            <p:ph type="dt" sz="half" idx="10"/>
          </p:nvPr>
        </p:nvSpPr>
        <p:spPr/>
        <p:txBody>
          <a:bodyPr/>
          <a:lstStyle/>
          <a:p>
            <a:fld id="{CC1758FC-C8C4-49F4-B10F-3378F353AA87}" type="datetime1">
              <a:rPr lang="en-GB" smtClean="0"/>
              <a:t>28/04/2023</a:t>
            </a:fld>
            <a:endParaRPr lang="en-GB"/>
          </a:p>
        </p:txBody>
      </p:sp>
      <p:sp>
        <p:nvSpPr>
          <p:cNvPr id="5" name="Footer Placeholder 4">
            <a:extLst>
              <a:ext uri="{FF2B5EF4-FFF2-40B4-BE49-F238E27FC236}">
                <a16:creationId xmlns:a16="http://schemas.microsoft.com/office/drawing/2014/main" id="{DDA534E9-C357-47F6-A343-9AF0533F88F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0FE0CAF-9A42-4990-A249-2CCF1F25C44A}"/>
              </a:ext>
            </a:extLst>
          </p:cNvPr>
          <p:cNvSpPr>
            <a:spLocks noGrp="1"/>
          </p:cNvSpPr>
          <p:nvPr>
            <p:ph type="sldNum" sz="quarter" idx="12"/>
          </p:nvPr>
        </p:nvSpPr>
        <p:spPr/>
        <p:txBody>
          <a:bodyPr/>
          <a:lstStyle/>
          <a:p>
            <a:fld id="{D5804A51-D665-41EA-BE01-75B032BD9AE1}" type="slidenum">
              <a:rPr lang="en-GB" smtClean="0"/>
              <a:t>‹#›</a:t>
            </a:fld>
            <a:endParaRPr lang="en-GB"/>
          </a:p>
        </p:txBody>
      </p:sp>
    </p:spTree>
    <p:extLst>
      <p:ext uri="{BB962C8B-B14F-4D97-AF65-F5344CB8AC3E}">
        <p14:creationId xmlns:p14="http://schemas.microsoft.com/office/powerpoint/2010/main" val="33881387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B2276-3495-4363-A87B-87F6F2AECC3E}"/>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00B866C7-E47F-476E-8EA0-DCB5230B5D42}"/>
              </a:ext>
            </a:extLst>
          </p:cNvPr>
          <p:cNvSpPr>
            <a:spLocks noGrp="1"/>
          </p:cNvSpPr>
          <p:nvPr>
            <p:ph sz="half" idx="1"/>
          </p:nvPr>
        </p:nvSpPr>
        <p:spPr>
          <a:xfrm>
            <a:off x="838200" y="1825625"/>
            <a:ext cx="5181600" cy="4351338"/>
          </a:xfrm>
        </p:spPr>
        <p:txBody>
          <a:bodyPr/>
          <a:lstStyle/>
          <a:p>
            <a:pPr lvl="0"/>
            <a:r>
              <a:rPr lang="en-GB"/>
              <a:t>Click to edit Master text styles</a:t>
            </a:r>
          </a:p>
        </p:txBody>
      </p:sp>
      <p:sp>
        <p:nvSpPr>
          <p:cNvPr id="4" name="Content Placeholder 3">
            <a:extLst>
              <a:ext uri="{FF2B5EF4-FFF2-40B4-BE49-F238E27FC236}">
                <a16:creationId xmlns:a16="http://schemas.microsoft.com/office/drawing/2014/main" id="{C5CE1336-BF2F-4C2C-A7B7-F2496DE2E806}"/>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8F4EB4F5-1177-4488-BC76-C18494F30D61}"/>
              </a:ext>
            </a:extLst>
          </p:cNvPr>
          <p:cNvSpPr>
            <a:spLocks noGrp="1"/>
          </p:cNvSpPr>
          <p:nvPr>
            <p:ph type="dt" sz="half" idx="10"/>
          </p:nvPr>
        </p:nvSpPr>
        <p:spPr/>
        <p:txBody>
          <a:bodyPr/>
          <a:lstStyle/>
          <a:p>
            <a:fld id="{0D4C249A-F19A-48A0-A0B1-A06174DD2969}" type="datetime1">
              <a:rPr lang="en-GB" smtClean="0"/>
              <a:t>28/04/2023</a:t>
            </a:fld>
            <a:endParaRPr lang="en-GB"/>
          </a:p>
        </p:txBody>
      </p:sp>
      <p:sp>
        <p:nvSpPr>
          <p:cNvPr id="6" name="Footer Placeholder 5">
            <a:extLst>
              <a:ext uri="{FF2B5EF4-FFF2-40B4-BE49-F238E27FC236}">
                <a16:creationId xmlns:a16="http://schemas.microsoft.com/office/drawing/2014/main" id="{FDBAF31A-7698-45E6-A4E8-962DA00B030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8A759DD-EC9A-4608-AE44-F0A6D338F681}"/>
              </a:ext>
            </a:extLst>
          </p:cNvPr>
          <p:cNvSpPr>
            <a:spLocks noGrp="1"/>
          </p:cNvSpPr>
          <p:nvPr>
            <p:ph type="sldNum" sz="quarter" idx="12"/>
          </p:nvPr>
        </p:nvSpPr>
        <p:spPr/>
        <p:txBody>
          <a:bodyPr/>
          <a:lstStyle/>
          <a:p>
            <a:fld id="{D5804A51-D665-41EA-BE01-75B032BD9AE1}" type="slidenum">
              <a:rPr lang="en-GB" smtClean="0"/>
              <a:t>‹#›</a:t>
            </a:fld>
            <a:endParaRPr lang="en-GB"/>
          </a:p>
        </p:txBody>
      </p:sp>
    </p:spTree>
    <p:extLst>
      <p:ext uri="{BB962C8B-B14F-4D97-AF65-F5344CB8AC3E}">
        <p14:creationId xmlns:p14="http://schemas.microsoft.com/office/powerpoint/2010/main" val="23305923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0E66B-840B-4FAF-82C3-4F490012FECE}"/>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4E3EA04F-A594-442A-B330-2CBDEE37A77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8F09B0CF-62D0-4711-8FEF-991FD6305DED}"/>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2B727908-EE6D-42C2-B4D0-515EE579FF7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EC0F8027-B2BE-4B4E-803F-B1111534A3A6}"/>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0D0D5CD8-5ED5-4B5B-BD83-C746880FA9BF}"/>
              </a:ext>
            </a:extLst>
          </p:cNvPr>
          <p:cNvSpPr>
            <a:spLocks noGrp="1"/>
          </p:cNvSpPr>
          <p:nvPr>
            <p:ph type="dt" sz="half" idx="10"/>
          </p:nvPr>
        </p:nvSpPr>
        <p:spPr/>
        <p:txBody>
          <a:bodyPr/>
          <a:lstStyle/>
          <a:p>
            <a:fld id="{2965F22A-C70B-4300-BB2C-EC7D6ECBB034}" type="datetime1">
              <a:rPr lang="en-GB" smtClean="0"/>
              <a:t>28/04/2023</a:t>
            </a:fld>
            <a:endParaRPr lang="en-GB"/>
          </a:p>
        </p:txBody>
      </p:sp>
      <p:sp>
        <p:nvSpPr>
          <p:cNvPr id="8" name="Footer Placeholder 7">
            <a:extLst>
              <a:ext uri="{FF2B5EF4-FFF2-40B4-BE49-F238E27FC236}">
                <a16:creationId xmlns:a16="http://schemas.microsoft.com/office/drawing/2014/main" id="{E6C22EA5-4359-4CC7-B1A3-2B1A61B01FC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152FAD4-B37B-4B8F-812B-87848BBC86A4}"/>
              </a:ext>
            </a:extLst>
          </p:cNvPr>
          <p:cNvSpPr>
            <a:spLocks noGrp="1"/>
          </p:cNvSpPr>
          <p:nvPr>
            <p:ph type="sldNum" sz="quarter" idx="12"/>
          </p:nvPr>
        </p:nvSpPr>
        <p:spPr/>
        <p:txBody>
          <a:bodyPr/>
          <a:lstStyle/>
          <a:p>
            <a:fld id="{D5804A51-D665-41EA-BE01-75B032BD9AE1}" type="slidenum">
              <a:rPr lang="en-GB" smtClean="0"/>
              <a:t>‹#›</a:t>
            </a:fld>
            <a:endParaRPr lang="en-GB"/>
          </a:p>
        </p:txBody>
      </p:sp>
    </p:spTree>
    <p:extLst>
      <p:ext uri="{BB962C8B-B14F-4D97-AF65-F5344CB8AC3E}">
        <p14:creationId xmlns:p14="http://schemas.microsoft.com/office/powerpoint/2010/main" val="5306548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0CEE3-CC9A-446E-898F-E45F3FA0D580}"/>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11A6E237-019E-423B-AB4A-03EE921E42BE}"/>
              </a:ext>
            </a:extLst>
          </p:cNvPr>
          <p:cNvSpPr>
            <a:spLocks noGrp="1"/>
          </p:cNvSpPr>
          <p:nvPr>
            <p:ph type="dt" sz="half" idx="10"/>
          </p:nvPr>
        </p:nvSpPr>
        <p:spPr/>
        <p:txBody>
          <a:bodyPr/>
          <a:lstStyle/>
          <a:p>
            <a:fld id="{17200CA1-01F2-4794-AC4C-0E6278E88A7B}" type="datetime1">
              <a:rPr lang="en-GB" smtClean="0"/>
              <a:t>28/04/2023</a:t>
            </a:fld>
            <a:endParaRPr lang="en-GB"/>
          </a:p>
        </p:txBody>
      </p:sp>
      <p:sp>
        <p:nvSpPr>
          <p:cNvPr id="4" name="Footer Placeholder 3">
            <a:extLst>
              <a:ext uri="{FF2B5EF4-FFF2-40B4-BE49-F238E27FC236}">
                <a16:creationId xmlns:a16="http://schemas.microsoft.com/office/drawing/2014/main" id="{1495ACA8-2DDA-4BFD-8514-7097398E796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2BF2179-BC62-43BD-BAB7-2C666F8E34FD}"/>
              </a:ext>
            </a:extLst>
          </p:cNvPr>
          <p:cNvSpPr>
            <a:spLocks noGrp="1"/>
          </p:cNvSpPr>
          <p:nvPr>
            <p:ph type="sldNum" sz="quarter" idx="12"/>
          </p:nvPr>
        </p:nvSpPr>
        <p:spPr/>
        <p:txBody>
          <a:bodyPr/>
          <a:lstStyle/>
          <a:p>
            <a:fld id="{D5804A51-D665-41EA-BE01-75B032BD9AE1}" type="slidenum">
              <a:rPr lang="en-GB" smtClean="0"/>
              <a:t>‹#›</a:t>
            </a:fld>
            <a:endParaRPr lang="en-GB"/>
          </a:p>
        </p:txBody>
      </p:sp>
    </p:spTree>
    <p:extLst>
      <p:ext uri="{BB962C8B-B14F-4D97-AF65-F5344CB8AC3E}">
        <p14:creationId xmlns:p14="http://schemas.microsoft.com/office/powerpoint/2010/main" val="11389299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E4D7CBE-9CE9-458A-9C2F-A7AA5FF7FEDE}"/>
              </a:ext>
            </a:extLst>
          </p:cNvPr>
          <p:cNvSpPr>
            <a:spLocks noGrp="1"/>
          </p:cNvSpPr>
          <p:nvPr>
            <p:ph type="dt" sz="half" idx="10"/>
          </p:nvPr>
        </p:nvSpPr>
        <p:spPr/>
        <p:txBody>
          <a:bodyPr/>
          <a:lstStyle/>
          <a:p>
            <a:fld id="{1D5AB2CF-EC4C-4590-99CA-00029FB0AEDC}" type="datetime1">
              <a:rPr lang="en-GB" smtClean="0"/>
              <a:t>28/04/2023</a:t>
            </a:fld>
            <a:endParaRPr lang="en-GB"/>
          </a:p>
        </p:txBody>
      </p:sp>
      <p:sp>
        <p:nvSpPr>
          <p:cNvPr id="3" name="Footer Placeholder 2">
            <a:extLst>
              <a:ext uri="{FF2B5EF4-FFF2-40B4-BE49-F238E27FC236}">
                <a16:creationId xmlns:a16="http://schemas.microsoft.com/office/drawing/2014/main" id="{6A8E6B88-579B-4EE3-AE54-6F598EB524C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CF06D9B-6C24-4701-846D-36C2F89D6454}"/>
              </a:ext>
            </a:extLst>
          </p:cNvPr>
          <p:cNvSpPr>
            <a:spLocks noGrp="1"/>
          </p:cNvSpPr>
          <p:nvPr>
            <p:ph type="sldNum" sz="quarter" idx="12"/>
          </p:nvPr>
        </p:nvSpPr>
        <p:spPr/>
        <p:txBody>
          <a:bodyPr/>
          <a:lstStyle/>
          <a:p>
            <a:fld id="{D5804A51-D665-41EA-BE01-75B032BD9AE1}" type="slidenum">
              <a:rPr lang="en-GB" smtClean="0"/>
              <a:t>‹#›</a:t>
            </a:fld>
            <a:endParaRPr lang="en-GB"/>
          </a:p>
        </p:txBody>
      </p:sp>
    </p:spTree>
    <p:extLst>
      <p:ext uri="{BB962C8B-B14F-4D97-AF65-F5344CB8AC3E}">
        <p14:creationId xmlns:p14="http://schemas.microsoft.com/office/powerpoint/2010/main" val="4122709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00A27-7B23-4B2A-810E-116D1423B75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57C2C1A1-52D1-422C-9F32-75DD52665D1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357088B7-C04F-4532-9746-9967703290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70ED86C-49DD-4AE6-AC8E-52E2F1FC590B}"/>
              </a:ext>
            </a:extLst>
          </p:cNvPr>
          <p:cNvSpPr>
            <a:spLocks noGrp="1"/>
          </p:cNvSpPr>
          <p:nvPr>
            <p:ph type="dt" sz="half" idx="10"/>
          </p:nvPr>
        </p:nvSpPr>
        <p:spPr/>
        <p:txBody>
          <a:bodyPr/>
          <a:lstStyle/>
          <a:p>
            <a:fld id="{1CBFC039-38C1-4CCC-9216-72E020CFDA60}" type="datetime1">
              <a:rPr lang="en-GB" smtClean="0"/>
              <a:t>28/04/2023</a:t>
            </a:fld>
            <a:endParaRPr lang="en-GB"/>
          </a:p>
        </p:txBody>
      </p:sp>
      <p:sp>
        <p:nvSpPr>
          <p:cNvPr id="6" name="Footer Placeholder 5">
            <a:extLst>
              <a:ext uri="{FF2B5EF4-FFF2-40B4-BE49-F238E27FC236}">
                <a16:creationId xmlns:a16="http://schemas.microsoft.com/office/drawing/2014/main" id="{92845EDC-162B-4791-91A5-CEF8099CB54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5E0712B-C824-4474-A771-75FCFB79569E}"/>
              </a:ext>
            </a:extLst>
          </p:cNvPr>
          <p:cNvSpPr>
            <a:spLocks noGrp="1"/>
          </p:cNvSpPr>
          <p:nvPr>
            <p:ph type="sldNum" sz="quarter" idx="12"/>
          </p:nvPr>
        </p:nvSpPr>
        <p:spPr/>
        <p:txBody>
          <a:bodyPr/>
          <a:lstStyle/>
          <a:p>
            <a:fld id="{D5804A51-D665-41EA-BE01-75B032BD9AE1}" type="slidenum">
              <a:rPr lang="en-GB" smtClean="0"/>
              <a:t>‹#›</a:t>
            </a:fld>
            <a:endParaRPr lang="en-GB"/>
          </a:p>
        </p:txBody>
      </p:sp>
    </p:spTree>
    <p:extLst>
      <p:ext uri="{BB962C8B-B14F-4D97-AF65-F5344CB8AC3E}">
        <p14:creationId xmlns:p14="http://schemas.microsoft.com/office/powerpoint/2010/main" val="8296923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7CAAE86-3BC8-4E23-B49F-C276A845AE5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2B1D9C10-0870-440B-8DAD-19850D7E4DA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348D01A9-F466-44D7-98A7-6E61928B79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B17C6C-8A00-4DE0-98D8-9D37AA3F0EBF}" type="datetime1">
              <a:rPr lang="en-GB" smtClean="0"/>
              <a:t>28/04/2023</a:t>
            </a:fld>
            <a:endParaRPr lang="en-GB"/>
          </a:p>
        </p:txBody>
      </p:sp>
      <p:sp>
        <p:nvSpPr>
          <p:cNvPr id="5" name="Footer Placeholder 4">
            <a:extLst>
              <a:ext uri="{FF2B5EF4-FFF2-40B4-BE49-F238E27FC236}">
                <a16:creationId xmlns:a16="http://schemas.microsoft.com/office/drawing/2014/main" id="{694B93A3-4523-4111-9ADB-8D97950F68B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64051F4-CE3C-46F5-BA8C-9E13A64ABE6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804A51-D665-41EA-BE01-75B032BD9AE1}" type="slidenum">
              <a:rPr lang="en-GB" smtClean="0"/>
              <a:t>‹#›</a:t>
            </a:fld>
            <a:endParaRPr lang="en-GB"/>
          </a:p>
        </p:txBody>
      </p:sp>
    </p:spTree>
    <p:extLst>
      <p:ext uri="{BB962C8B-B14F-4D97-AF65-F5344CB8AC3E}">
        <p14:creationId xmlns:p14="http://schemas.microsoft.com/office/powerpoint/2010/main" val="9662570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Hind Light" panose="02000000000000000000" pitchFamily="50" charset="0"/>
          <a:ea typeface="+mj-ea"/>
          <a:cs typeface="Hind Light" panose="02000000000000000000" pitchFamily="50" charset="0"/>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Hind Light" panose="02000000000000000000" pitchFamily="50" charset="0"/>
          <a:ea typeface="+mn-ea"/>
          <a:cs typeface="Hind Light" panose="02000000000000000000" pitchFamily="50"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Hind Light" panose="02000000000000000000" pitchFamily="50" charset="0"/>
          <a:ea typeface="+mn-ea"/>
          <a:cs typeface="Hind Light" panose="02000000000000000000" pitchFamily="50" charset="0"/>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Hind Light" panose="02000000000000000000" pitchFamily="50" charset="0"/>
          <a:ea typeface="+mn-ea"/>
          <a:cs typeface="Hind Light" panose="02000000000000000000" pitchFamily="50" charset="0"/>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Hind Light" panose="02000000000000000000" pitchFamily="50" charset="0"/>
          <a:ea typeface="+mn-ea"/>
          <a:cs typeface="Hind Light" panose="02000000000000000000" pitchFamily="50" charset="0"/>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Hind Light" panose="02000000000000000000" pitchFamily="50" charset="0"/>
          <a:ea typeface="+mn-ea"/>
          <a:cs typeface="Hind Light" panose="02000000000000000000" pitchFamily="50"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2.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emf"/><Relationship Id="rId7" Type="http://schemas.openxmlformats.org/officeDocument/2006/relationships/image" Target="../media/image31.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hyperlink" Target="mailto:richard.parkinson@farrpoint.com"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thenounproject.com/browse/icons/term/iphone/"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hyperlink" Target="https://thenounproject.com/browse/icons/term/iphone/"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3" Type="http://schemas.openxmlformats.org/officeDocument/2006/relationships/image" Target="../media/image11.jpe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notesSlide" Target="../notesSlides/notesSlide4.xml"/><Relationship Id="rId16"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image" Target="../media/image2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7.svg"/></Relationships>
</file>

<file path=ppt/slides/_rels/slide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D5630AFD-5761-4D68-9978-F73379EB70B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300217" y="3015"/>
            <a:ext cx="6891783" cy="6806699"/>
          </a:xfrm>
          <a:prstGeom prst="rect">
            <a:avLst/>
          </a:prstGeom>
        </p:spPr>
      </p:pic>
      <p:pic>
        <p:nvPicPr>
          <p:cNvPr id="16" name="Picture 15" descr="Shape, rectangle&#10;&#10;Description automatically generated">
            <a:extLst>
              <a:ext uri="{FF2B5EF4-FFF2-40B4-BE49-F238E27FC236}">
                <a16:creationId xmlns:a16="http://schemas.microsoft.com/office/drawing/2014/main" id="{15B3EB03-5671-4775-ABE9-B63ACCD1275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265532"/>
            <a:ext cx="6450227" cy="2198476"/>
          </a:xfrm>
          <a:prstGeom prst="rect">
            <a:avLst/>
          </a:prstGeom>
        </p:spPr>
      </p:pic>
      <p:pic>
        <p:nvPicPr>
          <p:cNvPr id="18" name="Picture 17" descr="Logo&#10;&#10;Description automatically generated">
            <a:extLst>
              <a:ext uri="{FF2B5EF4-FFF2-40B4-BE49-F238E27FC236}">
                <a16:creationId xmlns:a16="http://schemas.microsoft.com/office/drawing/2014/main" id="{3C08A9B2-447D-49AA-B98A-97932A34AC1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8983" y="383058"/>
            <a:ext cx="2610409" cy="845354"/>
          </a:xfrm>
          <a:prstGeom prst="rect">
            <a:avLst/>
          </a:prstGeom>
        </p:spPr>
      </p:pic>
      <p:sp>
        <p:nvSpPr>
          <p:cNvPr id="19" name="Text Box 2">
            <a:extLst>
              <a:ext uri="{FF2B5EF4-FFF2-40B4-BE49-F238E27FC236}">
                <a16:creationId xmlns:a16="http://schemas.microsoft.com/office/drawing/2014/main" id="{ADF8E6EE-D2D0-45FB-95DA-EE50EF51C753}"/>
              </a:ext>
            </a:extLst>
          </p:cNvPr>
          <p:cNvSpPr txBox="1">
            <a:spLocks noChangeArrowheads="1"/>
          </p:cNvSpPr>
          <p:nvPr/>
        </p:nvSpPr>
        <p:spPr bwMode="auto">
          <a:xfrm>
            <a:off x="460804" y="2540643"/>
            <a:ext cx="5337175" cy="1776713"/>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n-GB" sz="4400" b="1" dirty="0">
                <a:latin typeface="+mj-lt"/>
                <a:cs typeface="Hind Light" panose="02000000000000000000" pitchFamily="50" charset="0"/>
              </a:rPr>
              <a:t>The Digital Shift &amp; Impact on Social Care</a:t>
            </a:r>
          </a:p>
        </p:txBody>
      </p:sp>
      <p:sp>
        <p:nvSpPr>
          <p:cNvPr id="22" name="Text Box 2">
            <a:extLst>
              <a:ext uri="{FF2B5EF4-FFF2-40B4-BE49-F238E27FC236}">
                <a16:creationId xmlns:a16="http://schemas.microsoft.com/office/drawing/2014/main" id="{12DAD79F-DC4C-4361-BEBA-09C5BBF03BBD}"/>
              </a:ext>
            </a:extLst>
          </p:cNvPr>
          <p:cNvSpPr txBox="1">
            <a:spLocks noChangeArrowheads="1"/>
          </p:cNvSpPr>
          <p:nvPr/>
        </p:nvSpPr>
        <p:spPr bwMode="auto">
          <a:xfrm>
            <a:off x="409549" y="4957099"/>
            <a:ext cx="4199521" cy="1456055"/>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n-GB" sz="2000" dirty="0">
                <a:effectLst/>
                <a:latin typeface="Hind Light" panose="02000000000000000000" pitchFamily="50" charset="0"/>
                <a:ea typeface="Calibri" panose="020F0502020204030204" pitchFamily="34" charset="0"/>
                <a:cs typeface="Times New Roman" panose="02020603050405020304" pitchFamily="18" charset="0"/>
              </a:rPr>
              <a:t>Care England</a:t>
            </a:r>
            <a:endParaRPr lang="en-GB" sz="1600" dirty="0">
              <a:solidFill>
                <a:srgbClr val="ED7D31"/>
              </a:solidFill>
              <a:effectLst/>
              <a:latin typeface="Hind Light" panose="02000000000000000000" pitchFamily="50" charset="0"/>
              <a:ea typeface="Calibri" panose="020F0502020204030204" pitchFamily="34" charset="0"/>
              <a:cs typeface="Times New Roman" panose="02020603050405020304" pitchFamily="18" charset="0"/>
            </a:endParaRPr>
          </a:p>
          <a:p>
            <a:pPr>
              <a:lnSpc>
                <a:spcPct val="107000"/>
              </a:lnSpc>
              <a:spcAft>
                <a:spcPts val="800"/>
              </a:spcAft>
            </a:pPr>
            <a:r>
              <a:rPr lang="en-GB" sz="1600" dirty="0">
                <a:solidFill>
                  <a:srgbClr val="ED7D31"/>
                </a:solidFill>
                <a:effectLst/>
                <a:latin typeface="Hind Light" panose="02000000000000000000" pitchFamily="50" charset="0"/>
                <a:ea typeface="Calibri" panose="020F0502020204030204" pitchFamily="34" charset="0"/>
                <a:cs typeface="Times New Roman" panose="02020603050405020304" pitchFamily="18" charset="0"/>
              </a:rPr>
              <a:t>Richard Parkinson, </a:t>
            </a:r>
            <a:r>
              <a:rPr lang="en-GB" sz="1600" dirty="0">
                <a:solidFill>
                  <a:srgbClr val="ED7D31"/>
                </a:solidFill>
                <a:latin typeface="Hind Light" panose="02000000000000000000" pitchFamily="50" charset="0"/>
                <a:ea typeface="Calibri" panose="020F0502020204030204" pitchFamily="34" charset="0"/>
                <a:cs typeface="Times New Roman" panose="02020603050405020304" pitchFamily="18" charset="0"/>
              </a:rPr>
              <a:t>Director at FarrPoint</a:t>
            </a:r>
          </a:p>
          <a:p>
            <a:pPr>
              <a:lnSpc>
                <a:spcPct val="107000"/>
              </a:lnSpc>
              <a:spcAft>
                <a:spcPts val="800"/>
              </a:spcAft>
            </a:pPr>
            <a:endParaRPr lang="en-GB" sz="1600" dirty="0">
              <a:solidFill>
                <a:srgbClr val="ED7D31"/>
              </a:solidFill>
              <a:effectLst/>
              <a:latin typeface="Hind Light" panose="02000000000000000000" pitchFamily="50" charset="0"/>
              <a:ea typeface="Calibri" panose="020F0502020204030204" pitchFamily="34" charset="0"/>
              <a:cs typeface="Times New Roman" panose="02020603050405020304" pitchFamily="18" charset="0"/>
            </a:endParaRPr>
          </a:p>
          <a:p>
            <a:pPr>
              <a:lnSpc>
                <a:spcPct val="107000"/>
              </a:lnSpc>
              <a:spcAft>
                <a:spcPts val="800"/>
              </a:spcAft>
            </a:pPr>
            <a:r>
              <a:rPr lang="en-GB" sz="1100" dirty="0">
                <a:solidFill>
                  <a:srgbClr val="ED7D31"/>
                </a:solidFill>
                <a:latin typeface="Hind Light" panose="02000000000000000000" pitchFamily="50" charset="0"/>
                <a:ea typeface="Calibri" panose="020F0502020204030204" pitchFamily="34" charset="0"/>
                <a:cs typeface="Times New Roman" panose="02020603050405020304" pitchFamily="18" charset="0"/>
              </a:rPr>
              <a:t>April 2023</a:t>
            </a:r>
          </a:p>
          <a:p>
            <a:pPr>
              <a:lnSpc>
                <a:spcPct val="107000"/>
              </a:lnSpc>
              <a:spcAft>
                <a:spcPts val="80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000" dirty="0">
                <a:effectLst/>
                <a:latin typeface="Hind Light" panose="02000000000000000000" pitchFamily="50"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7186CAE8-387F-4BB4-BE75-C461E82BF141}"/>
              </a:ext>
            </a:extLst>
          </p:cNvPr>
          <p:cNvSpPr>
            <a:spLocks noGrp="1"/>
          </p:cNvSpPr>
          <p:nvPr>
            <p:ph type="sldNum" sz="quarter" idx="12"/>
          </p:nvPr>
        </p:nvSpPr>
        <p:spPr/>
        <p:txBody>
          <a:bodyPr/>
          <a:lstStyle/>
          <a:p>
            <a:fld id="{D5804A51-D665-41EA-BE01-75B032BD9AE1}" type="slidenum">
              <a:rPr lang="en-GB" smtClean="0"/>
              <a:t>1</a:t>
            </a:fld>
            <a:endParaRPr lang="en-GB"/>
          </a:p>
        </p:txBody>
      </p:sp>
      <p:pic>
        <p:nvPicPr>
          <p:cNvPr id="10" name="Picture 9" descr="Shape&#10;&#10;Description automatically generated">
            <a:extLst>
              <a:ext uri="{FF2B5EF4-FFF2-40B4-BE49-F238E27FC236}">
                <a16:creationId xmlns:a16="http://schemas.microsoft.com/office/drawing/2014/main" id="{780A91D9-46F9-4611-A16C-E7BA7E696F1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6474940"/>
            <a:ext cx="12192000" cy="383059"/>
          </a:xfrm>
          <a:prstGeom prst="rect">
            <a:avLst/>
          </a:prstGeom>
        </p:spPr>
      </p:pic>
      <p:sp>
        <p:nvSpPr>
          <p:cNvPr id="11" name="Text Box 2">
            <a:extLst>
              <a:ext uri="{FF2B5EF4-FFF2-40B4-BE49-F238E27FC236}">
                <a16:creationId xmlns:a16="http://schemas.microsoft.com/office/drawing/2014/main" id="{C1E586C8-6DAB-48FF-891D-623EB63AEE52}"/>
              </a:ext>
            </a:extLst>
          </p:cNvPr>
          <p:cNvSpPr txBox="1">
            <a:spLocks noChangeArrowheads="1"/>
          </p:cNvSpPr>
          <p:nvPr/>
        </p:nvSpPr>
        <p:spPr bwMode="auto">
          <a:xfrm>
            <a:off x="10752156" y="6512011"/>
            <a:ext cx="1344165" cy="345989"/>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n-GB" sz="1400" b="1">
                <a:solidFill>
                  <a:srgbClr val="FFFFFF"/>
                </a:solidFill>
                <a:latin typeface="Hind Light" panose="02000000000000000000" pitchFamily="50" charset="0"/>
                <a:ea typeface="Calibri" panose="020F0502020204030204" pitchFamily="34" charset="0"/>
                <a:cs typeface="Times New Roman" panose="02020603050405020304" pitchFamily="18" charset="0"/>
              </a:rPr>
              <a:t>f</a:t>
            </a:r>
            <a:r>
              <a:rPr lang="en-GB" sz="1400" b="1">
                <a:solidFill>
                  <a:srgbClr val="FFFFFF"/>
                </a:solidFill>
                <a:effectLst/>
                <a:latin typeface="Hind Light" panose="02000000000000000000" pitchFamily="50" charset="0"/>
                <a:ea typeface="Calibri" panose="020F0502020204030204" pitchFamily="34" charset="0"/>
                <a:cs typeface="Times New Roman" panose="02020603050405020304" pitchFamily="18" charset="0"/>
              </a:rPr>
              <a:t>arrpoint.com</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41552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975CAFB-1DCF-4578-A20E-50D63A62EBB5}"/>
              </a:ext>
            </a:extLst>
          </p:cNvPr>
          <p:cNvSpPr>
            <a:spLocks noGrp="1"/>
          </p:cNvSpPr>
          <p:nvPr>
            <p:ph type="sldNum" sz="quarter" idx="12"/>
          </p:nvPr>
        </p:nvSpPr>
        <p:spPr/>
        <p:txBody>
          <a:bodyPr/>
          <a:lstStyle/>
          <a:p>
            <a:fld id="{D5804A51-D665-41EA-BE01-75B032BD9AE1}" type="slidenum">
              <a:rPr lang="en-GB" smtClean="0">
                <a:solidFill>
                  <a:schemeClr val="bg1"/>
                </a:solidFill>
              </a:rPr>
              <a:pPr/>
              <a:t>10</a:t>
            </a:fld>
            <a:endParaRPr lang="en-GB">
              <a:solidFill>
                <a:schemeClr val="bg1"/>
              </a:solidFill>
            </a:endParaRPr>
          </a:p>
        </p:txBody>
      </p:sp>
      <p:sp>
        <p:nvSpPr>
          <p:cNvPr id="6" name="Title 5">
            <a:extLst>
              <a:ext uri="{FF2B5EF4-FFF2-40B4-BE49-F238E27FC236}">
                <a16:creationId xmlns:a16="http://schemas.microsoft.com/office/drawing/2014/main" id="{F5A6C9EF-2BD7-0C3F-44C1-85CEC3D80653}"/>
              </a:ext>
            </a:extLst>
          </p:cNvPr>
          <p:cNvSpPr>
            <a:spLocks noGrp="1"/>
          </p:cNvSpPr>
          <p:nvPr>
            <p:ph type="title"/>
          </p:nvPr>
        </p:nvSpPr>
        <p:spPr/>
        <p:txBody>
          <a:bodyPr/>
          <a:lstStyle/>
          <a:p>
            <a:r>
              <a:rPr lang="en-US" dirty="0"/>
              <a:t>The Opportunities</a:t>
            </a:r>
            <a:endParaRPr lang="en-GB" dirty="0"/>
          </a:p>
        </p:txBody>
      </p:sp>
      <p:sp>
        <p:nvSpPr>
          <p:cNvPr id="22" name="Rectangle 21">
            <a:extLst>
              <a:ext uri="{FF2B5EF4-FFF2-40B4-BE49-F238E27FC236}">
                <a16:creationId xmlns:a16="http://schemas.microsoft.com/office/drawing/2014/main" id="{6DF7E0E5-DFAD-6C38-D42D-2DE16AA2C037}"/>
              </a:ext>
            </a:extLst>
          </p:cNvPr>
          <p:cNvSpPr/>
          <p:nvPr/>
        </p:nvSpPr>
        <p:spPr>
          <a:xfrm>
            <a:off x="931982" y="2153344"/>
            <a:ext cx="3105959" cy="2607341"/>
          </a:xfrm>
          <a:prstGeom prst="rect">
            <a:avLst/>
          </a:prstGeom>
          <a:solidFill>
            <a:srgbClr val="109D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spcBef>
                <a:spcPts val="1200"/>
              </a:spcBef>
            </a:pPr>
            <a:br>
              <a:rPr lang="en-GB" sz="1100" b="1" dirty="0">
                <a:solidFill>
                  <a:schemeClr val="bg1"/>
                </a:solidFill>
                <a:latin typeface="Hind SemiBold" panose="02000000000000000000" pitchFamily="2" charset="77"/>
                <a:cs typeface="Hind SemiBold" panose="02000000000000000000" pitchFamily="2" charset="77"/>
              </a:rPr>
            </a:br>
            <a:r>
              <a:rPr lang="en-GB" sz="2000" b="1" dirty="0">
                <a:solidFill>
                  <a:schemeClr val="bg1"/>
                </a:solidFill>
                <a:latin typeface="Hind SemiBold" panose="02000000000000000000" pitchFamily="2" charset="77"/>
                <a:cs typeface="Hind SemiBold" panose="02000000000000000000" pitchFamily="2" charset="77"/>
              </a:rPr>
              <a:t>COSTS</a:t>
            </a:r>
            <a:endParaRPr lang="en-GB" b="1" dirty="0">
              <a:solidFill>
                <a:schemeClr val="bg1"/>
              </a:solidFill>
              <a:latin typeface="Hind SemiBold" panose="02000000000000000000" pitchFamily="2" charset="77"/>
              <a:cs typeface="Hind SemiBold" panose="02000000000000000000" pitchFamily="2" charset="77"/>
            </a:endParaRPr>
          </a:p>
          <a:p>
            <a:pPr algn="ctr"/>
            <a:endParaRPr lang="en-GB" sz="2000" b="1" dirty="0">
              <a:solidFill>
                <a:schemeClr val="bg1"/>
              </a:solidFill>
              <a:latin typeface="+mj-lt"/>
              <a:cs typeface="Hind Light" panose="02000000000000000000" pitchFamily="50" charset="0"/>
            </a:endParaRPr>
          </a:p>
          <a:p>
            <a:pPr marL="285750" indent="-285750">
              <a:spcAft>
                <a:spcPts val="1200"/>
              </a:spcAft>
              <a:buFont typeface="Arial" panose="020B0604020202020204" pitchFamily="34" charset="0"/>
              <a:buChar char="•"/>
            </a:pPr>
            <a:r>
              <a:rPr lang="en-GB" dirty="0">
                <a:solidFill>
                  <a:schemeClr val="bg1"/>
                </a:solidFill>
                <a:latin typeface="+mj-lt"/>
                <a:cs typeface="Hind Light" panose="02000000000000000000" pitchFamily="50" charset="0"/>
              </a:rPr>
              <a:t>Rationalise telephony </a:t>
            </a:r>
          </a:p>
          <a:p>
            <a:pPr marL="285750" indent="-285750">
              <a:spcAft>
                <a:spcPts val="1200"/>
              </a:spcAft>
              <a:buFont typeface="Arial" panose="020B0604020202020204" pitchFamily="34" charset="0"/>
              <a:buChar char="•"/>
            </a:pPr>
            <a:r>
              <a:rPr lang="en-GB" dirty="0">
                <a:solidFill>
                  <a:schemeClr val="bg1"/>
                </a:solidFill>
                <a:latin typeface="+mj-lt"/>
                <a:cs typeface="Hind Light" panose="02000000000000000000" pitchFamily="50" charset="0"/>
              </a:rPr>
              <a:t>Move to better telephony deals</a:t>
            </a:r>
          </a:p>
        </p:txBody>
      </p:sp>
      <p:sp>
        <p:nvSpPr>
          <p:cNvPr id="23" name="Rectangle 22">
            <a:extLst>
              <a:ext uri="{FF2B5EF4-FFF2-40B4-BE49-F238E27FC236}">
                <a16:creationId xmlns:a16="http://schemas.microsoft.com/office/drawing/2014/main" id="{91C2633C-AC65-25D9-A1B0-C6E9F6F7D0D3}"/>
              </a:ext>
            </a:extLst>
          </p:cNvPr>
          <p:cNvSpPr/>
          <p:nvPr/>
        </p:nvSpPr>
        <p:spPr>
          <a:xfrm>
            <a:off x="7623228" y="2147686"/>
            <a:ext cx="3105959" cy="2607341"/>
          </a:xfrm>
          <a:prstGeom prst="rect">
            <a:avLst/>
          </a:prstGeom>
          <a:solidFill>
            <a:srgbClr val="FBBC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br>
              <a:rPr lang="en-US" sz="1100" dirty="0">
                <a:solidFill>
                  <a:schemeClr val="bg1"/>
                </a:solidFill>
                <a:latin typeface="Hind SemiBold" panose="02000000000000000000" pitchFamily="2" charset="77"/>
                <a:cs typeface="Hind SemiBold" panose="02000000000000000000" pitchFamily="2" charset="77"/>
              </a:rPr>
            </a:br>
            <a:r>
              <a:rPr lang="en-US" sz="2000" dirty="0">
                <a:solidFill>
                  <a:schemeClr val="bg1"/>
                </a:solidFill>
                <a:latin typeface="Hind SemiBold" panose="02000000000000000000" pitchFamily="2" charset="77"/>
                <a:cs typeface="Hind SemiBold" panose="02000000000000000000" pitchFamily="2" charset="77"/>
              </a:rPr>
              <a:t>EVERYTHING ELSE</a:t>
            </a:r>
          </a:p>
          <a:p>
            <a:pPr algn="ctr"/>
            <a:endParaRPr lang="en-US" sz="2000" b="1" dirty="0">
              <a:solidFill>
                <a:schemeClr val="bg1"/>
              </a:solidFill>
              <a:latin typeface="+mj-lt"/>
              <a:cs typeface="Hind Light" panose="02000000000000000000" pitchFamily="50" charset="0"/>
            </a:endParaRPr>
          </a:p>
          <a:p>
            <a:pPr marL="285750" indent="-285750">
              <a:spcAft>
                <a:spcPts val="1200"/>
              </a:spcAft>
              <a:buFont typeface="Arial" panose="020B0604020202020204" pitchFamily="34" charset="0"/>
              <a:buChar char="•"/>
            </a:pPr>
            <a:r>
              <a:rPr lang="en-US" dirty="0">
                <a:solidFill>
                  <a:schemeClr val="bg1"/>
                </a:solidFill>
                <a:latin typeface="+mj-lt"/>
                <a:cs typeface="Hind Light" panose="02000000000000000000" pitchFamily="50" charset="0"/>
              </a:rPr>
              <a:t>Upskilling staff skills</a:t>
            </a:r>
          </a:p>
          <a:p>
            <a:pPr marL="285750" indent="-285750">
              <a:spcAft>
                <a:spcPts val="1200"/>
              </a:spcAft>
              <a:buFont typeface="Arial" panose="020B0604020202020204" pitchFamily="34" charset="0"/>
              <a:buChar char="•"/>
            </a:pPr>
            <a:r>
              <a:rPr lang="en-GB" dirty="0">
                <a:solidFill>
                  <a:schemeClr val="bg1"/>
                </a:solidFill>
                <a:latin typeface="+mj-lt"/>
                <a:cs typeface="Hind Light" panose="02000000000000000000" pitchFamily="50" charset="0"/>
              </a:rPr>
              <a:t>Future-proof digital platform to deliver new digital services and ways of working</a:t>
            </a:r>
          </a:p>
          <a:p>
            <a:pPr algn="ctr"/>
            <a:endParaRPr lang="en-GB" sz="2000" b="1" dirty="0">
              <a:solidFill>
                <a:schemeClr val="bg1"/>
              </a:solidFill>
              <a:latin typeface="+mj-lt"/>
              <a:cs typeface="Hind Light" panose="02000000000000000000" pitchFamily="50" charset="0"/>
            </a:endParaRPr>
          </a:p>
        </p:txBody>
      </p:sp>
      <p:sp>
        <p:nvSpPr>
          <p:cNvPr id="24" name="Rectangle 23">
            <a:extLst>
              <a:ext uri="{FF2B5EF4-FFF2-40B4-BE49-F238E27FC236}">
                <a16:creationId xmlns:a16="http://schemas.microsoft.com/office/drawing/2014/main" id="{50FAAC74-C722-7FF7-5094-AB3C8B743AE9}"/>
              </a:ext>
            </a:extLst>
          </p:cNvPr>
          <p:cNvSpPr/>
          <p:nvPr/>
        </p:nvSpPr>
        <p:spPr>
          <a:xfrm>
            <a:off x="4267919" y="2147687"/>
            <a:ext cx="3105959" cy="2607341"/>
          </a:xfrm>
          <a:prstGeom prst="rect">
            <a:avLst/>
          </a:prstGeom>
          <a:solidFill>
            <a:srgbClr val="1F47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br>
              <a:rPr lang="en-GB" sz="1050" dirty="0">
                <a:solidFill>
                  <a:schemeClr val="bg1"/>
                </a:solidFill>
                <a:latin typeface="Hind SemiBold" panose="02000000000000000000" pitchFamily="2" charset="77"/>
                <a:cs typeface="Hind SemiBold" panose="02000000000000000000" pitchFamily="2" charset="77"/>
              </a:rPr>
            </a:br>
            <a:r>
              <a:rPr lang="en-GB" sz="2000" dirty="0">
                <a:solidFill>
                  <a:schemeClr val="bg1"/>
                </a:solidFill>
                <a:latin typeface="Hind SemiBold" panose="02000000000000000000" pitchFamily="2" charset="77"/>
                <a:cs typeface="Hind SemiBold" panose="02000000000000000000" pitchFamily="2" charset="77"/>
              </a:rPr>
              <a:t>TRANSFORMATION</a:t>
            </a:r>
          </a:p>
          <a:p>
            <a:pPr algn="ctr"/>
            <a:endParaRPr lang="en-GB" sz="2000" b="1" dirty="0">
              <a:solidFill>
                <a:schemeClr val="bg1"/>
              </a:solidFill>
              <a:latin typeface="+mj-lt"/>
              <a:cs typeface="Hind Light" panose="02000000000000000000" pitchFamily="50" charset="0"/>
            </a:endParaRPr>
          </a:p>
          <a:p>
            <a:pPr marL="285750" indent="-285750">
              <a:spcAft>
                <a:spcPts val="1200"/>
              </a:spcAft>
              <a:buFont typeface="Arial" panose="020B0604020202020204" pitchFamily="34" charset="0"/>
              <a:buChar char="•"/>
            </a:pPr>
            <a:r>
              <a:rPr lang="en-GB" dirty="0">
                <a:solidFill>
                  <a:schemeClr val="bg1"/>
                </a:solidFill>
                <a:latin typeface="+mj-lt"/>
                <a:cs typeface="Hind Light" panose="02000000000000000000" pitchFamily="50" charset="0"/>
              </a:rPr>
              <a:t>Opportunity to offer new / improved care services</a:t>
            </a:r>
          </a:p>
          <a:p>
            <a:pPr marL="285750" indent="-285750">
              <a:spcAft>
                <a:spcPts val="1200"/>
              </a:spcAft>
              <a:buFont typeface="Arial" panose="020B0604020202020204" pitchFamily="34" charset="0"/>
              <a:buChar char="•"/>
            </a:pPr>
            <a:r>
              <a:rPr lang="en-GB" dirty="0">
                <a:solidFill>
                  <a:schemeClr val="bg1"/>
                </a:solidFill>
                <a:latin typeface="+mj-lt"/>
                <a:cs typeface="Hind Light" panose="02000000000000000000" pitchFamily="50" charset="0"/>
              </a:rPr>
              <a:t>Health and care integration</a:t>
            </a:r>
          </a:p>
        </p:txBody>
      </p:sp>
      <p:sp>
        <p:nvSpPr>
          <p:cNvPr id="25" name="TextBox 24">
            <a:extLst>
              <a:ext uri="{FF2B5EF4-FFF2-40B4-BE49-F238E27FC236}">
                <a16:creationId xmlns:a16="http://schemas.microsoft.com/office/drawing/2014/main" id="{8B676CF3-5ABF-DCA5-D6F5-BD032A3AEB24}"/>
              </a:ext>
            </a:extLst>
          </p:cNvPr>
          <p:cNvSpPr txBox="1"/>
          <p:nvPr/>
        </p:nvSpPr>
        <p:spPr>
          <a:xfrm>
            <a:off x="838200" y="1523708"/>
            <a:ext cx="8338008" cy="400110"/>
          </a:xfrm>
          <a:prstGeom prst="rect">
            <a:avLst/>
          </a:prstGeom>
          <a:noFill/>
        </p:spPr>
        <p:txBody>
          <a:bodyPr wrap="square" rtlCol="0">
            <a:spAutoFit/>
          </a:bodyPr>
          <a:lstStyle/>
          <a:p>
            <a:pPr>
              <a:spcAft>
                <a:spcPts val="1200"/>
              </a:spcAft>
              <a:buClr>
                <a:schemeClr val="accent1"/>
              </a:buClr>
            </a:pPr>
            <a:r>
              <a:rPr lang="en-GB" sz="2000" dirty="0">
                <a:latin typeface="Hind Light" panose="02000000000000000000" pitchFamily="50" charset="0"/>
                <a:cs typeface="Hind Light" panose="02000000000000000000" pitchFamily="50" charset="0"/>
              </a:rPr>
              <a:t>Including….</a:t>
            </a:r>
            <a:endParaRPr lang="en-GB" i="1" dirty="0">
              <a:latin typeface="Hind Light" panose="02000000000000000000" pitchFamily="50" charset="0"/>
              <a:cs typeface="Hind Light" panose="02000000000000000000" pitchFamily="50" charset="0"/>
            </a:endParaRPr>
          </a:p>
        </p:txBody>
      </p:sp>
    </p:spTree>
    <p:extLst>
      <p:ext uri="{BB962C8B-B14F-4D97-AF65-F5344CB8AC3E}">
        <p14:creationId xmlns:p14="http://schemas.microsoft.com/office/powerpoint/2010/main" val="6736511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AFE36DE-6342-FA6B-89D9-5C874A7DD423}"/>
              </a:ext>
            </a:extLst>
          </p:cNvPr>
          <p:cNvSpPr/>
          <p:nvPr/>
        </p:nvSpPr>
        <p:spPr>
          <a:xfrm>
            <a:off x="0" y="0"/>
            <a:ext cx="6362700" cy="6481935"/>
          </a:xfrm>
          <a:prstGeom prst="rect">
            <a:avLst/>
          </a:prstGeom>
          <a:solidFill>
            <a:srgbClr val="004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38BF5B45-1891-4439-1B22-7C1C11A518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3977620">
            <a:off x="368379" y="318725"/>
            <a:ext cx="595689" cy="1219744"/>
          </a:xfrm>
          <a:prstGeom prst="rect">
            <a:avLst/>
          </a:prstGeom>
        </p:spPr>
      </p:pic>
      <p:sp>
        <p:nvSpPr>
          <p:cNvPr id="4" name="Title 3">
            <a:extLst>
              <a:ext uri="{FF2B5EF4-FFF2-40B4-BE49-F238E27FC236}">
                <a16:creationId xmlns:a16="http://schemas.microsoft.com/office/drawing/2014/main" id="{F39C8F06-A798-4E96-B7A7-E8755FEF5A4A}"/>
              </a:ext>
            </a:extLst>
          </p:cNvPr>
          <p:cNvSpPr>
            <a:spLocks noGrp="1"/>
          </p:cNvSpPr>
          <p:nvPr>
            <p:ph type="title"/>
          </p:nvPr>
        </p:nvSpPr>
        <p:spPr>
          <a:xfrm>
            <a:off x="780781" y="833438"/>
            <a:ext cx="4393981" cy="1325563"/>
          </a:xfrm>
        </p:spPr>
        <p:txBody>
          <a:bodyPr>
            <a:normAutofit/>
          </a:bodyPr>
          <a:lstStyle/>
          <a:p>
            <a:pPr algn="ctr"/>
            <a:r>
              <a:rPr lang="en-GB">
                <a:solidFill>
                  <a:srgbClr val="FBBC20"/>
                </a:solidFill>
                <a:latin typeface="Hind Light" panose="02000000000000000000" pitchFamily="50" charset="0"/>
                <a:cs typeface="Hind Light" panose="02000000000000000000" pitchFamily="50" charset="0"/>
              </a:rPr>
              <a:t>Thank you!</a:t>
            </a:r>
            <a:endParaRPr lang="en-GB">
              <a:solidFill>
                <a:srgbClr val="FBBC20"/>
              </a:solidFill>
            </a:endParaRPr>
          </a:p>
        </p:txBody>
      </p:sp>
      <p:sp>
        <p:nvSpPr>
          <p:cNvPr id="5" name="Rectangle 4">
            <a:extLst>
              <a:ext uri="{FF2B5EF4-FFF2-40B4-BE49-F238E27FC236}">
                <a16:creationId xmlns:a16="http://schemas.microsoft.com/office/drawing/2014/main" id="{B68B0038-117B-597B-86AF-FE153DF4E654}"/>
              </a:ext>
            </a:extLst>
          </p:cNvPr>
          <p:cNvSpPr/>
          <p:nvPr/>
        </p:nvSpPr>
        <p:spPr>
          <a:xfrm>
            <a:off x="898854" y="3219646"/>
            <a:ext cx="4393981" cy="2934117"/>
          </a:xfrm>
          <a:prstGeom prst="rect">
            <a:avLst/>
          </a:prstGeom>
          <a:solidFill>
            <a:srgbClr val="FBBC2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A5FB652-36FF-4422-8C3C-C74A4233B866}"/>
              </a:ext>
            </a:extLst>
          </p:cNvPr>
          <p:cNvSpPr txBox="1"/>
          <p:nvPr/>
        </p:nvSpPr>
        <p:spPr>
          <a:xfrm>
            <a:off x="754891" y="2049899"/>
            <a:ext cx="4445760" cy="830997"/>
          </a:xfrm>
          <a:prstGeom prst="rect">
            <a:avLst/>
          </a:prstGeom>
          <a:noFill/>
        </p:spPr>
        <p:txBody>
          <a:bodyPr wrap="square" rtlCol="0">
            <a:spAutoFit/>
          </a:bodyPr>
          <a:lstStyle/>
          <a:p>
            <a:pPr algn="ctr">
              <a:buClr>
                <a:schemeClr val="accent2"/>
              </a:buClr>
            </a:pPr>
            <a:r>
              <a:rPr lang="en-GB" sz="2400">
                <a:solidFill>
                  <a:schemeClr val="bg1">
                    <a:lumMod val="95000"/>
                  </a:schemeClr>
                </a:solidFill>
                <a:latin typeface="Hind Light" panose="02000000000000000000" pitchFamily="50" charset="0"/>
                <a:cs typeface="Hind Light" panose="02000000000000000000" pitchFamily="50" charset="0"/>
              </a:rPr>
              <a:t>Please contact me with any questions or comments:</a:t>
            </a:r>
          </a:p>
        </p:txBody>
      </p:sp>
      <p:sp>
        <p:nvSpPr>
          <p:cNvPr id="10" name="Slide Number Placeholder 2">
            <a:extLst>
              <a:ext uri="{FF2B5EF4-FFF2-40B4-BE49-F238E27FC236}">
                <a16:creationId xmlns:a16="http://schemas.microsoft.com/office/drawing/2014/main" id="{C4AE498E-1767-4E9F-A947-DBBA70C43101}"/>
              </a:ext>
            </a:extLst>
          </p:cNvPr>
          <p:cNvSpPr>
            <a:spLocks noGrp="1"/>
          </p:cNvSpPr>
          <p:nvPr>
            <p:ph type="sldNum" sz="quarter" idx="12"/>
          </p:nvPr>
        </p:nvSpPr>
        <p:spPr>
          <a:xfrm>
            <a:off x="9176208" y="6024562"/>
            <a:ext cx="2743200" cy="365125"/>
          </a:xfrm>
        </p:spPr>
        <p:txBody>
          <a:bodyPr/>
          <a:lstStyle/>
          <a:p>
            <a:fld id="{D5804A51-D665-41EA-BE01-75B032BD9AE1}" type="slidenum">
              <a:rPr lang="en-GB" smtClean="0">
                <a:solidFill>
                  <a:schemeClr val="bg1"/>
                </a:solidFill>
              </a:rPr>
              <a:pPr/>
              <a:t>11</a:t>
            </a:fld>
            <a:endParaRPr lang="en-GB">
              <a:solidFill>
                <a:schemeClr val="bg1"/>
              </a:solidFill>
            </a:endParaRPr>
          </a:p>
        </p:txBody>
      </p:sp>
      <p:sp>
        <p:nvSpPr>
          <p:cNvPr id="7" name="TextBox 6">
            <a:extLst>
              <a:ext uri="{FF2B5EF4-FFF2-40B4-BE49-F238E27FC236}">
                <a16:creationId xmlns:a16="http://schemas.microsoft.com/office/drawing/2014/main" id="{032EFD97-AAE4-FEE2-A136-E91167FF2363}"/>
              </a:ext>
            </a:extLst>
          </p:cNvPr>
          <p:cNvSpPr txBox="1"/>
          <p:nvPr/>
        </p:nvSpPr>
        <p:spPr>
          <a:xfrm>
            <a:off x="900973" y="3691550"/>
            <a:ext cx="4389742" cy="2462213"/>
          </a:xfrm>
          <a:prstGeom prst="rect">
            <a:avLst/>
          </a:prstGeom>
          <a:noFill/>
        </p:spPr>
        <p:txBody>
          <a:bodyPr wrap="square">
            <a:spAutoFit/>
          </a:bodyPr>
          <a:lstStyle/>
          <a:p>
            <a:pPr>
              <a:buClr>
                <a:schemeClr val="accent2"/>
              </a:buClr>
            </a:pPr>
            <a:endParaRPr lang="en-GB" sz="2200" b="1">
              <a:solidFill>
                <a:schemeClr val="bg1"/>
              </a:solidFill>
              <a:latin typeface="Hind Light" panose="02000000000000000000" pitchFamily="50" charset="0"/>
              <a:cs typeface="Hind Light" panose="02000000000000000000" pitchFamily="50" charset="0"/>
            </a:endParaRPr>
          </a:p>
          <a:p>
            <a:pPr algn="ctr">
              <a:buClr>
                <a:schemeClr val="accent2"/>
              </a:buClr>
              <a:tabLst>
                <a:tab pos="627063" algn="l"/>
              </a:tabLst>
            </a:pPr>
            <a:r>
              <a:rPr lang="en-GB" sz="2200" b="1">
                <a:solidFill>
                  <a:schemeClr val="bg1"/>
                </a:solidFill>
                <a:latin typeface="Hind Light" panose="02000000000000000000" pitchFamily="50" charset="0"/>
                <a:cs typeface="Hind Light" panose="02000000000000000000" pitchFamily="50" charset="0"/>
              </a:rPr>
              <a:t>Richard Parkinson</a:t>
            </a:r>
          </a:p>
          <a:p>
            <a:pPr algn="ctr">
              <a:buClr>
                <a:schemeClr val="accent2"/>
              </a:buClr>
              <a:tabLst>
                <a:tab pos="627063" algn="l"/>
              </a:tabLst>
            </a:pPr>
            <a:r>
              <a:rPr lang="en-GB" sz="2200" b="1">
                <a:solidFill>
                  <a:schemeClr val="bg1"/>
                </a:solidFill>
                <a:latin typeface="Hind Light" panose="02000000000000000000" pitchFamily="50" charset="0"/>
                <a:cs typeface="Hind Light" panose="02000000000000000000" pitchFamily="50" charset="0"/>
                <a:hlinkClick r:id="rId4">
                  <a:extLst>
                    <a:ext uri="{A12FA001-AC4F-418D-AE19-62706E023703}">
                      <ahyp:hlinkClr xmlns:ahyp="http://schemas.microsoft.com/office/drawing/2018/hyperlinkcolor" val="tx"/>
                    </a:ext>
                  </a:extLst>
                </a:hlinkClick>
              </a:rPr>
              <a:t>richard.parkinson@farrpoint.com</a:t>
            </a:r>
            <a:br>
              <a:rPr lang="en-GB" sz="2200" b="1">
                <a:solidFill>
                  <a:schemeClr val="bg1"/>
                </a:solidFill>
                <a:latin typeface="Hind Light" panose="02000000000000000000" pitchFamily="50" charset="0"/>
                <a:cs typeface="Hind Light" panose="02000000000000000000" pitchFamily="50" charset="0"/>
              </a:rPr>
            </a:br>
            <a:endParaRPr lang="en-GB" sz="2200" b="1">
              <a:solidFill>
                <a:schemeClr val="bg1"/>
              </a:solidFill>
              <a:latin typeface="Hind Light" panose="02000000000000000000" pitchFamily="50" charset="0"/>
              <a:cs typeface="Hind Light" panose="02000000000000000000" pitchFamily="50" charset="0"/>
            </a:endParaRPr>
          </a:p>
          <a:p>
            <a:pPr algn="ctr">
              <a:buClr>
                <a:schemeClr val="accent2"/>
              </a:buClr>
              <a:tabLst>
                <a:tab pos="627063" algn="l"/>
              </a:tabLst>
            </a:pPr>
            <a:br>
              <a:rPr lang="en-GB" sz="2200" b="1">
                <a:solidFill>
                  <a:schemeClr val="bg1"/>
                </a:solidFill>
                <a:latin typeface="Hind Light" panose="02000000000000000000" pitchFamily="50" charset="0"/>
                <a:cs typeface="Hind Light" panose="02000000000000000000" pitchFamily="50" charset="0"/>
              </a:rPr>
            </a:br>
            <a:endParaRPr lang="en-GB" sz="2200" b="1">
              <a:solidFill>
                <a:schemeClr val="bg1"/>
              </a:solidFill>
              <a:latin typeface="Hind Light" panose="02000000000000000000" pitchFamily="50" charset="0"/>
              <a:cs typeface="Hind Light" panose="02000000000000000000" pitchFamily="50" charset="0"/>
            </a:endParaRPr>
          </a:p>
          <a:p>
            <a:pPr algn="ctr">
              <a:buClr>
                <a:schemeClr val="accent2"/>
              </a:buClr>
              <a:tabLst>
                <a:tab pos="627063" algn="l"/>
              </a:tabLst>
            </a:pPr>
            <a:r>
              <a:rPr lang="en-GB" sz="2200" b="1">
                <a:solidFill>
                  <a:schemeClr val="bg1"/>
                </a:solidFill>
                <a:latin typeface="Hind Light" panose="02000000000000000000" pitchFamily="50" charset="0"/>
                <a:cs typeface="Hind Light" panose="02000000000000000000" pitchFamily="50" charset="0"/>
              </a:rPr>
              <a:t>@</a:t>
            </a:r>
            <a:r>
              <a:rPr lang="en-GB" sz="2200" b="1" err="1">
                <a:solidFill>
                  <a:schemeClr val="bg1"/>
                </a:solidFill>
                <a:latin typeface="Hind Light" panose="02000000000000000000" pitchFamily="50" charset="0"/>
                <a:cs typeface="Hind Light" panose="02000000000000000000" pitchFamily="50" charset="0"/>
              </a:rPr>
              <a:t>RP_FarrPoint</a:t>
            </a:r>
            <a:endParaRPr lang="en-GB" sz="2200" b="1">
              <a:solidFill>
                <a:schemeClr val="bg1"/>
              </a:solidFill>
              <a:latin typeface="Hind Light" panose="02000000000000000000" pitchFamily="50" charset="0"/>
              <a:cs typeface="Hind Light" panose="02000000000000000000" pitchFamily="50" charset="0"/>
            </a:endParaRPr>
          </a:p>
        </p:txBody>
      </p:sp>
      <p:pic>
        <p:nvPicPr>
          <p:cNvPr id="14" name="Picture 13" descr="A picture containing icon&#10;&#10;Description automatically generated">
            <a:extLst>
              <a:ext uri="{FF2B5EF4-FFF2-40B4-BE49-F238E27FC236}">
                <a16:creationId xmlns:a16="http://schemas.microsoft.com/office/drawing/2014/main" id="{CA074264-EB6A-6B43-920A-1BA3042789F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89444" y="3379695"/>
            <a:ext cx="812800" cy="550557"/>
          </a:xfrm>
          <a:prstGeom prst="rect">
            <a:avLst/>
          </a:prstGeom>
        </p:spPr>
      </p:pic>
      <p:pic>
        <p:nvPicPr>
          <p:cNvPr id="16" name="Picture 15" descr="A picture containing ax, clipart, tool&#10;&#10;Description automatically generated">
            <a:extLst>
              <a:ext uri="{FF2B5EF4-FFF2-40B4-BE49-F238E27FC236}">
                <a16:creationId xmlns:a16="http://schemas.microsoft.com/office/drawing/2014/main" id="{3217FB30-D57B-2C0F-A2F9-428FF0C9E37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21163" y="5016866"/>
            <a:ext cx="749362" cy="605254"/>
          </a:xfrm>
          <a:prstGeom prst="rect">
            <a:avLst/>
          </a:prstGeom>
        </p:spPr>
      </p:pic>
      <p:pic>
        <p:nvPicPr>
          <p:cNvPr id="18" name="Picture 17" descr="A picture containing outdoor, sky, tree, city&#10;&#10;Description automatically generated">
            <a:extLst>
              <a:ext uri="{FF2B5EF4-FFF2-40B4-BE49-F238E27FC236}">
                <a16:creationId xmlns:a16="http://schemas.microsoft.com/office/drawing/2014/main" id="{2635B8D4-FCFE-6A7E-AFDF-E68752E75326}"/>
              </a:ext>
            </a:extLst>
          </p:cNvPr>
          <p:cNvPicPr>
            <a:picLocks noChangeAspect="1"/>
          </p:cNvPicPr>
          <p:nvPr/>
        </p:nvPicPr>
        <p:blipFill rotWithShape="1">
          <a:blip r:embed="rId7">
            <a:extLst>
              <a:ext uri="{28A0092B-C50C-407E-A947-70E740481C1C}">
                <a14:useLocalDpi xmlns:a14="http://schemas.microsoft.com/office/drawing/2010/main" val="0"/>
              </a:ext>
            </a:extLst>
          </a:blip>
          <a:srcRect t="-414"/>
          <a:stretch/>
        </p:blipFill>
        <p:spPr>
          <a:xfrm>
            <a:off x="6362699" y="0"/>
            <a:ext cx="5829301" cy="6481935"/>
          </a:xfrm>
          <a:prstGeom prst="rect">
            <a:avLst/>
          </a:prstGeom>
        </p:spPr>
      </p:pic>
      <p:pic>
        <p:nvPicPr>
          <p:cNvPr id="19" name="Picture 18">
            <a:extLst>
              <a:ext uri="{FF2B5EF4-FFF2-40B4-BE49-F238E27FC236}">
                <a16:creationId xmlns:a16="http://schemas.microsoft.com/office/drawing/2014/main" id="{100E911C-07DF-3496-28EF-34E284B277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11011692" y="1973179"/>
            <a:ext cx="595689" cy="1219744"/>
          </a:xfrm>
          <a:prstGeom prst="rect">
            <a:avLst/>
          </a:prstGeom>
        </p:spPr>
      </p:pic>
      <p:pic>
        <p:nvPicPr>
          <p:cNvPr id="20" name="Picture 19">
            <a:extLst>
              <a:ext uri="{FF2B5EF4-FFF2-40B4-BE49-F238E27FC236}">
                <a16:creationId xmlns:a16="http://schemas.microsoft.com/office/drawing/2014/main" id="{82901002-CA05-5986-5F72-9706104020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8940270" y="2311844"/>
            <a:ext cx="823496" cy="1686206"/>
          </a:xfrm>
          <a:prstGeom prst="rect">
            <a:avLst/>
          </a:prstGeom>
        </p:spPr>
      </p:pic>
      <p:pic>
        <p:nvPicPr>
          <p:cNvPr id="21" name="Picture 20">
            <a:extLst>
              <a:ext uri="{FF2B5EF4-FFF2-40B4-BE49-F238E27FC236}">
                <a16:creationId xmlns:a16="http://schemas.microsoft.com/office/drawing/2014/main" id="{C4EFC28F-37CF-67D3-37A6-D9AD5301F8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7655348" y="4321072"/>
            <a:ext cx="698028" cy="1429295"/>
          </a:xfrm>
          <a:prstGeom prst="rect">
            <a:avLst/>
          </a:prstGeom>
        </p:spPr>
      </p:pic>
    </p:spTree>
    <p:extLst>
      <p:ext uri="{BB962C8B-B14F-4D97-AF65-F5344CB8AC3E}">
        <p14:creationId xmlns:p14="http://schemas.microsoft.com/office/powerpoint/2010/main" val="18204731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B3978F2-2567-425F-A359-666E5D1E017B}"/>
              </a:ext>
            </a:extLst>
          </p:cNvPr>
          <p:cNvSpPr>
            <a:spLocks noGrp="1"/>
          </p:cNvSpPr>
          <p:nvPr>
            <p:ph type="sldNum" sz="quarter" idx="12"/>
          </p:nvPr>
        </p:nvSpPr>
        <p:spPr/>
        <p:txBody>
          <a:bodyPr/>
          <a:lstStyle/>
          <a:p>
            <a:fld id="{D5804A51-D665-41EA-BE01-75B032BD9AE1}" type="slidenum">
              <a:rPr lang="en-GB" smtClean="0"/>
              <a:pPr/>
              <a:t>12</a:t>
            </a:fld>
            <a:endParaRPr lang="en-GB"/>
          </a:p>
        </p:txBody>
      </p:sp>
      <p:sp>
        <p:nvSpPr>
          <p:cNvPr id="4" name="Title 3">
            <a:extLst>
              <a:ext uri="{FF2B5EF4-FFF2-40B4-BE49-F238E27FC236}">
                <a16:creationId xmlns:a16="http://schemas.microsoft.com/office/drawing/2014/main" id="{C6CBF78D-D37F-42E6-A9D2-A5AA50437A85}"/>
              </a:ext>
            </a:extLst>
          </p:cNvPr>
          <p:cNvSpPr>
            <a:spLocks noGrp="1"/>
          </p:cNvSpPr>
          <p:nvPr>
            <p:ph type="title"/>
          </p:nvPr>
        </p:nvSpPr>
        <p:spPr>
          <a:xfrm>
            <a:off x="838200" y="366530"/>
            <a:ext cx="4283155" cy="1325563"/>
          </a:xfrm>
        </p:spPr>
        <p:txBody>
          <a:bodyPr/>
          <a:lstStyle/>
          <a:p>
            <a:r>
              <a:rPr lang="en-GB"/>
              <a:t>Version Control</a:t>
            </a:r>
          </a:p>
        </p:txBody>
      </p:sp>
      <p:sp>
        <p:nvSpPr>
          <p:cNvPr id="8" name="Text Placeholder 9">
            <a:extLst>
              <a:ext uri="{FF2B5EF4-FFF2-40B4-BE49-F238E27FC236}">
                <a16:creationId xmlns:a16="http://schemas.microsoft.com/office/drawing/2014/main" id="{A4A76A22-2E86-4AE3-B1F3-8F8E1A639128}"/>
              </a:ext>
            </a:extLst>
          </p:cNvPr>
          <p:cNvSpPr txBox="1">
            <a:spLocks/>
          </p:cNvSpPr>
          <p:nvPr/>
        </p:nvSpPr>
        <p:spPr>
          <a:xfrm>
            <a:off x="486782" y="5957686"/>
            <a:ext cx="11171818" cy="432000"/>
          </a:xfrm>
          <a:prstGeom prst="rect">
            <a:avLst/>
          </a:prstGeom>
        </p:spPr>
        <p:txBody>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Hind Light" panose="02000000000000000000" pitchFamily="50" charset="0"/>
                <a:ea typeface="+mn-ea"/>
                <a:cs typeface="Hind Light" panose="02000000000000000000" pitchFamily="50"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Hind Light" panose="02000000000000000000" pitchFamily="50" charset="0"/>
                <a:ea typeface="+mn-ea"/>
                <a:cs typeface="Hind Light" panose="02000000000000000000" pitchFamily="50" charset="0"/>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Hind Light" panose="02000000000000000000" pitchFamily="50" charset="0"/>
                <a:ea typeface="+mn-ea"/>
                <a:cs typeface="Hind Light" panose="02000000000000000000" pitchFamily="50" charset="0"/>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Hind Light" panose="02000000000000000000" pitchFamily="50" charset="0"/>
                <a:ea typeface="+mn-ea"/>
                <a:cs typeface="Hind Light" panose="02000000000000000000" pitchFamily="50" charset="0"/>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Hind Light" panose="02000000000000000000" pitchFamily="50" charset="0"/>
                <a:ea typeface="+mn-ea"/>
                <a:cs typeface="Hind Light" panose="02000000000000000000" pitchFamily="50"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200" dirty="0"/>
              <a:t>Copyright © 2023 FarrPoint Ltd has produced the information contained herein for NHS Transformation Directorate. The ownership, use and disclosure of this information are subject to the Terms and Conditions contained in the contract between FarrPoint Ltd and NHS Transformation Directorate, under which it was prepared.</a:t>
            </a:r>
          </a:p>
        </p:txBody>
      </p:sp>
      <p:graphicFrame>
        <p:nvGraphicFramePr>
          <p:cNvPr id="11" name="Table 11">
            <a:extLst>
              <a:ext uri="{FF2B5EF4-FFF2-40B4-BE49-F238E27FC236}">
                <a16:creationId xmlns:a16="http://schemas.microsoft.com/office/drawing/2014/main" id="{348E31CC-3184-4CAC-B20D-BFA55B489523}"/>
              </a:ext>
            </a:extLst>
          </p:cNvPr>
          <p:cNvGraphicFramePr>
            <a:graphicFrameLocks noGrp="1"/>
          </p:cNvGraphicFramePr>
          <p:nvPr>
            <p:ph idx="1"/>
            <p:extLst>
              <p:ext uri="{D42A27DB-BD31-4B8C-83A1-F6EECF244321}">
                <p14:modId xmlns:p14="http://schemas.microsoft.com/office/powerpoint/2010/main" val="3878450713"/>
              </p:ext>
            </p:extLst>
          </p:nvPr>
        </p:nvGraphicFramePr>
        <p:xfrm>
          <a:off x="838200" y="3268629"/>
          <a:ext cx="10515596" cy="1112520"/>
        </p:xfrm>
        <a:graphic>
          <a:graphicData uri="http://schemas.openxmlformats.org/drawingml/2006/table">
            <a:tbl>
              <a:tblPr firstRow="1" bandRow="1">
                <a:tableStyleId>{5C22544A-7EE6-4342-B048-85BDC9FD1C3A}</a:tableStyleId>
              </a:tblPr>
              <a:tblGrid>
                <a:gridCol w="1129748">
                  <a:extLst>
                    <a:ext uri="{9D8B030D-6E8A-4147-A177-3AD203B41FA5}">
                      <a16:colId xmlns:a16="http://schemas.microsoft.com/office/drawing/2014/main" val="3209638652"/>
                    </a:ext>
                  </a:extLst>
                </a:gridCol>
                <a:gridCol w="3260035">
                  <a:extLst>
                    <a:ext uri="{9D8B030D-6E8A-4147-A177-3AD203B41FA5}">
                      <a16:colId xmlns:a16="http://schemas.microsoft.com/office/drawing/2014/main" val="953781036"/>
                    </a:ext>
                  </a:extLst>
                </a:gridCol>
                <a:gridCol w="974034">
                  <a:extLst>
                    <a:ext uri="{9D8B030D-6E8A-4147-A177-3AD203B41FA5}">
                      <a16:colId xmlns:a16="http://schemas.microsoft.com/office/drawing/2014/main" val="3686934003"/>
                    </a:ext>
                  </a:extLst>
                </a:gridCol>
                <a:gridCol w="1152940">
                  <a:extLst>
                    <a:ext uri="{9D8B030D-6E8A-4147-A177-3AD203B41FA5}">
                      <a16:colId xmlns:a16="http://schemas.microsoft.com/office/drawing/2014/main" val="3301141719"/>
                    </a:ext>
                  </a:extLst>
                </a:gridCol>
                <a:gridCol w="1321904">
                  <a:extLst>
                    <a:ext uri="{9D8B030D-6E8A-4147-A177-3AD203B41FA5}">
                      <a16:colId xmlns:a16="http://schemas.microsoft.com/office/drawing/2014/main" val="325859618"/>
                    </a:ext>
                  </a:extLst>
                </a:gridCol>
                <a:gridCol w="1331843">
                  <a:extLst>
                    <a:ext uri="{9D8B030D-6E8A-4147-A177-3AD203B41FA5}">
                      <a16:colId xmlns:a16="http://schemas.microsoft.com/office/drawing/2014/main" val="2093512655"/>
                    </a:ext>
                  </a:extLst>
                </a:gridCol>
                <a:gridCol w="1345092">
                  <a:extLst>
                    <a:ext uri="{9D8B030D-6E8A-4147-A177-3AD203B41FA5}">
                      <a16:colId xmlns:a16="http://schemas.microsoft.com/office/drawing/2014/main" val="3782700088"/>
                    </a:ext>
                  </a:extLst>
                </a:gridCol>
              </a:tblGrid>
              <a:tr h="370840">
                <a:tc>
                  <a:txBody>
                    <a:bodyPr/>
                    <a:lstStyle/>
                    <a:p>
                      <a:r>
                        <a:rPr lang="en-GB">
                          <a:solidFill>
                            <a:schemeClr val="tx1"/>
                          </a:solidFill>
                        </a:rPr>
                        <a:t>Revision</a:t>
                      </a:r>
                    </a:p>
                  </a:txBody>
                  <a:tcPr/>
                </a:tc>
                <a:tc>
                  <a:txBody>
                    <a:bodyPr/>
                    <a:lstStyle/>
                    <a:p>
                      <a:r>
                        <a:rPr lang="en-GB">
                          <a:solidFill>
                            <a:schemeClr val="tx1"/>
                          </a:solidFill>
                        </a:rPr>
                        <a:t>Description</a:t>
                      </a:r>
                    </a:p>
                  </a:txBody>
                  <a:tcPr/>
                </a:tc>
                <a:tc>
                  <a:txBody>
                    <a:bodyPr/>
                    <a:lstStyle/>
                    <a:p>
                      <a:r>
                        <a:rPr lang="en-GB">
                          <a:solidFill>
                            <a:schemeClr val="tx1"/>
                          </a:solidFill>
                        </a:rPr>
                        <a:t>Author</a:t>
                      </a:r>
                    </a:p>
                  </a:txBody>
                  <a:tcPr/>
                </a:tc>
                <a:tc>
                  <a:txBody>
                    <a:bodyPr/>
                    <a:lstStyle/>
                    <a:p>
                      <a:r>
                        <a:rPr lang="en-GB">
                          <a:solidFill>
                            <a:schemeClr val="tx1"/>
                          </a:solidFill>
                        </a:rPr>
                        <a:t>Checked</a:t>
                      </a:r>
                    </a:p>
                  </a:txBody>
                  <a:tcPr/>
                </a:tc>
                <a:tc>
                  <a:txBody>
                    <a:bodyPr/>
                    <a:lstStyle/>
                    <a:p>
                      <a:r>
                        <a:rPr lang="en-GB">
                          <a:solidFill>
                            <a:schemeClr val="tx1"/>
                          </a:solidFill>
                        </a:rPr>
                        <a:t>Reviewed</a:t>
                      </a:r>
                    </a:p>
                  </a:txBody>
                  <a:tcPr/>
                </a:tc>
                <a:tc>
                  <a:txBody>
                    <a:bodyPr/>
                    <a:lstStyle/>
                    <a:p>
                      <a:r>
                        <a:rPr lang="en-GB">
                          <a:solidFill>
                            <a:schemeClr val="tx1"/>
                          </a:solidFill>
                        </a:rPr>
                        <a:t>Authorised</a:t>
                      </a:r>
                    </a:p>
                  </a:txBody>
                  <a:tcPr/>
                </a:tc>
                <a:tc>
                  <a:txBody>
                    <a:bodyPr/>
                    <a:lstStyle/>
                    <a:p>
                      <a:r>
                        <a:rPr lang="en-GB">
                          <a:solidFill>
                            <a:schemeClr val="tx1"/>
                          </a:solidFill>
                        </a:rPr>
                        <a:t>Date</a:t>
                      </a:r>
                    </a:p>
                  </a:txBody>
                  <a:tcPr/>
                </a:tc>
                <a:extLst>
                  <a:ext uri="{0D108BD9-81ED-4DB2-BD59-A6C34878D82A}">
                    <a16:rowId xmlns:a16="http://schemas.microsoft.com/office/drawing/2014/main" val="2783282338"/>
                  </a:ext>
                </a:extLst>
              </a:tr>
              <a:tr h="370840">
                <a:tc>
                  <a:txBody>
                    <a:bodyPr/>
                    <a:lstStyle/>
                    <a:p>
                      <a:r>
                        <a:rPr lang="en-GB" sz="1800"/>
                        <a:t>1.0</a:t>
                      </a:r>
                    </a:p>
                  </a:txBody>
                  <a:tcPr/>
                </a:tc>
                <a:tc>
                  <a:txBody>
                    <a:bodyPr/>
                    <a:lstStyle/>
                    <a:p>
                      <a:r>
                        <a:rPr lang="en-GB" sz="1800"/>
                        <a:t>Initial Issue</a:t>
                      </a:r>
                    </a:p>
                  </a:txBody>
                  <a:tcPr/>
                </a:tc>
                <a:tc>
                  <a:txBody>
                    <a:bodyPr/>
                    <a:lstStyle/>
                    <a:p>
                      <a:pPr algn="ctr"/>
                      <a:r>
                        <a:rPr lang="en-GB" sz="1800"/>
                        <a:t>RP</a:t>
                      </a:r>
                    </a:p>
                  </a:txBody>
                  <a:tcPr/>
                </a:tc>
                <a:tc>
                  <a:txBody>
                    <a:bodyPr/>
                    <a:lstStyle/>
                    <a:p>
                      <a:pPr algn="ctr"/>
                      <a:r>
                        <a:rPr lang="en-GB" sz="1800"/>
                        <a:t>AF</a:t>
                      </a:r>
                    </a:p>
                  </a:txBody>
                  <a:tcPr/>
                </a:tc>
                <a:tc>
                  <a:txBody>
                    <a:bodyPr/>
                    <a:lstStyle/>
                    <a:p>
                      <a:pPr algn="ctr"/>
                      <a:r>
                        <a:rPr lang="en-GB" sz="1800"/>
                        <a:t>KV</a:t>
                      </a:r>
                    </a:p>
                  </a:txBody>
                  <a:tcPr/>
                </a:tc>
                <a:tc>
                  <a:txBody>
                    <a:bodyPr/>
                    <a:lstStyle/>
                    <a:p>
                      <a:pPr algn="ctr"/>
                      <a:r>
                        <a:rPr lang="en-GB" sz="1800"/>
                        <a:t>RP</a:t>
                      </a:r>
                    </a:p>
                  </a:txBody>
                  <a:tcPr/>
                </a:tc>
                <a:tc>
                  <a:txBody>
                    <a:bodyPr/>
                    <a:lstStyle/>
                    <a:p>
                      <a:r>
                        <a:rPr lang="en-GB" sz="1800" dirty="0"/>
                        <a:t>19/04/2023</a:t>
                      </a:r>
                    </a:p>
                  </a:txBody>
                  <a:tcPr/>
                </a:tc>
                <a:extLst>
                  <a:ext uri="{0D108BD9-81ED-4DB2-BD59-A6C34878D82A}">
                    <a16:rowId xmlns:a16="http://schemas.microsoft.com/office/drawing/2014/main" val="4056301557"/>
                  </a:ext>
                </a:extLst>
              </a:tr>
              <a:tr h="370840">
                <a:tc>
                  <a:txBody>
                    <a:bodyPr/>
                    <a:lstStyle/>
                    <a:p>
                      <a:endParaRPr lang="en-GB" sz="1800"/>
                    </a:p>
                  </a:txBody>
                  <a:tcPr/>
                </a:tc>
                <a:tc>
                  <a:txBody>
                    <a:bodyPr/>
                    <a:lstStyle/>
                    <a:p>
                      <a:endParaRPr lang="en-GB" sz="1800"/>
                    </a:p>
                  </a:txBody>
                  <a:tcPr/>
                </a:tc>
                <a:tc>
                  <a:txBody>
                    <a:bodyPr/>
                    <a:lstStyle/>
                    <a:p>
                      <a:pPr algn="ctr"/>
                      <a:endParaRPr lang="en-GB" sz="1800"/>
                    </a:p>
                  </a:txBody>
                  <a:tcPr/>
                </a:tc>
                <a:tc>
                  <a:txBody>
                    <a:bodyPr/>
                    <a:lstStyle/>
                    <a:p>
                      <a:pPr algn="ctr"/>
                      <a:endParaRPr lang="en-GB" sz="1800"/>
                    </a:p>
                  </a:txBody>
                  <a:tcPr/>
                </a:tc>
                <a:tc>
                  <a:txBody>
                    <a:bodyPr/>
                    <a:lstStyle/>
                    <a:p>
                      <a:pPr algn="ctr"/>
                      <a:endParaRPr lang="en-GB" sz="1800"/>
                    </a:p>
                  </a:txBody>
                  <a:tcPr/>
                </a:tc>
                <a:tc>
                  <a:txBody>
                    <a:bodyPr/>
                    <a:lstStyle/>
                    <a:p>
                      <a:pPr algn="ctr"/>
                      <a:endParaRPr lang="en-GB" sz="1800"/>
                    </a:p>
                  </a:txBody>
                  <a:tcPr/>
                </a:tc>
                <a:tc>
                  <a:txBody>
                    <a:bodyPr/>
                    <a:lstStyle/>
                    <a:p>
                      <a:endParaRPr lang="en-GB" sz="1800" dirty="0"/>
                    </a:p>
                  </a:txBody>
                  <a:tcPr/>
                </a:tc>
                <a:extLst>
                  <a:ext uri="{0D108BD9-81ED-4DB2-BD59-A6C34878D82A}">
                    <a16:rowId xmlns:a16="http://schemas.microsoft.com/office/drawing/2014/main" val="3855352023"/>
                  </a:ext>
                </a:extLst>
              </a:tr>
            </a:tbl>
          </a:graphicData>
        </a:graphic>
      </p:graphicFrame>
      <p:sp>
        <p:nvSpPr>
          <p:cNvPr id="12" name="TextBox 11">
            <a:extLst>
              <a:ext uri="{FF2B5EF4-FFF2-40B4-BE49-F238E27FC236}">
                <a16:creationId xmlns:a16="http://schemas.microsoft.com/office/drawing/2014/main" id="{66978B0B-F60D-465F-A185-6399B144CE08}"/>
              </a:ext>
            </a:extLst>
          </p:cNvPr>
          <p:cNvSpPr txBox="1"/>
          <p:nvPr/>
        </p:nvSpPr>
        <p:spPr>
          <a:xfrm>
            <a:off x="838200" y="1570382"/>
            <a:ext cx="9114183" cy="1384995"/>
          </a:xfrm>
          <a:prstGeom prst="rect">
            <a:avLst/>
          </a:prstGeom>
          <a:noFill/>
        </p:spPr>
        <p:txBody>
          <a:bodyPr wrap="square" rtlCol="0">
            <a:spAutoFit/>
          </a:bodyPr>
          <a:lstStyle/>
          <a:p>
            <a:r>
              <a:rPr lang="en-GB" sz="2800">
                <a:latin typeface="Hind Light" panose="02000000000000000000" pitchFamily="50" charset="0"/>
                <a:cs typeface="Hind Light" panose="02000000000000000000" pitchFamily="50" charset="0"/>
              </a:rPr>
              <a:t>Owner: Richard Parkinson</a:t>
            </a:r>
          </a:p>
          <a:p>
            <a:endParaRPr lang="en-GB" sz="2800">
              <a:latin typeface="Hind Light" panose="02000000000000000000" pitchFamily="50" charset="0"/>
              <a:cs typeface="Hind Light" panose="02000000000000000000" pitchFamily="50" charset="0"/>
            </a:endParaRPr>
          </a:p>
          <a:p>
            <a:r>
              <a:rPr lang="en-GB" sz="2800">
                <a:latin typeface="Hind Light" panose="02000000000000000000" pitchFamily="50" charset="0"/>
                <a:cs typeface="Hind Light" panose="02000000000000000000" pitchFamily="50" charset="0"/>
              </a:rPr>
              <a:t>Classification:  Public</a:t>
            </a:r>
          </a:p>
        </p:txBody>
      </p:sp>
    </p:spTree>
    <p:extLst>
      <p:ext uri="{BB962C8B-B14F-4D97-AF65-F5344CB8AC3E}">
        <p14:creationId xmlns:p14="http://schemas.microsoft.com/office/powerpoint/2010/main" val="5920369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Logo&#10;&#10;Description automatically generated">
            <a:extLst>
              <a:ext uri="{FF2B5EF4-FFF2-40B4-BE49-F238E27FC236}">
                <a16:creationId xmlns:a16="http://schemas.microsoft.com/office/drawing/2014/main" id="{E88817B0-550C-4658-A179-DA60C39F9F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95470" y="365124"/>
            <a:ext cx="1523014" cy="493212"/>
          </a:xfrm>
          <a:prstGeom prst="rect">
            <a:avLst/>
          </a:prstGeom>
        </p:spPr>
      </p:pic>
      <p:sp>
        <p:nvSpPr>
          <p:cNvPr id="2" name="Slide Number Placeholder 1">
            <a:extLst>
              <a:ext uri="{FF2B5EF4-FFF2-40B4-BE49-F238E27FC236}">
                <a16:creationId xmlns:a16="http://schemas.microsoft.com/office/drawing/2014/main" id="{AC44D95D-C8E3-453C-B609-B074A59A1BEE}"/>
              </a:ext>
            </a:extLst>
          </p:cNvPr>
          <p:cNvSpPr>
            <a:spLocks noGrp="1"/>
          </p:cNvSpPr>
          <p:nvPr>
            <p:ph type="sldNum" sz="quarter" idx="12"/>
          </p:nvPr>
        </p:nvSpPr>
        <p:spPr/>
        <p:txBody>
          <a:bodyPr/>
          <a:lstStyle/>
          <a:p>
            <a:fld id="{D5804A51-D665-41EA-BE01-75B032BD9AE1}" type="slidenum">
              <a:rPr lang="en-GB" smtClean="0"/>
              <a:t>13</a:t>
            </a:fld>
            <a:endParaRPr lang="en-GB"/>
          </a:p>
        </p:txBody>
      </p:sp>
      <p:pic>
        <p:nvPicPr>
          <p:cNvPr id="8" name="Picture 7">
            <a:extLst>
              <a:ext uri="{FF2B5EF4-FFF2-40B4-BE49-F238E27FC236}">
                <a16:creationId xmlns:a16="http://schemas.microsoft.com/office/drawing/2014/main" id="{9898412A-09EB-42FE-81E8-8A1DBEF2A4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10962"/>
            <a:ext cx="12192000" cy="5647038"/>
          </a:xfrm>
          <a:prstGeom prst="rect">
            <a:avLst/>
          </a:prstGeom>
        </p:spPr>
      </p:pic>
      <p:sp>
        <p:nvSpPr>
          <p:cNvPr id="9" name="Text Box 2">
            <a:extLst>
              <a:ext uri="{FF2B5EF4-FFF2-40B4-BE49-F238E27FC236}">
                <a16:creationId xmlns:a16="http://schemas.microsoft.com/office/drawing/2014/main" id="{16EF065C-ACE3-446B-9E72-D68FE441459E}"/>
              </a:ext>
            </a:extLst>
          </p:cNvPr>
          <p:cNvSpPr txBox="1">
            <a:spLocks noChangeArrowheads="1"/>
          </p:cNvSpPr>
          <p:nvPr/>
        </p:nvSpPr>
        <p:spPr bwMode="auto">
          <a:xfrm>
            <a:off x="3293959" y="2325764"/>
            <a:ext cx="5595835" cy="2547305"/>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en-GB" sz="2000" b="1">
                <a:solidFill>
                  <a:srgbClr val="FFFFFF"/>
                </a:solidFill>
                <a:effectLst/>
                <a:latin typeface="Hind Light" panose="02000000000000000000" pitchFamily="50" charset="0"/>
                <a:ea typeface="Calibri" panose="020F0502020204030204" pitchFamily="34" charset="0"/>
                <a:cs typeface="Times New Roman" panose="02020603050405020304" pitchFamily="18" charset="0"/>
              </a:rPr>
              <a:t>Visit </a:t>
            </a:r>
          </a:p>
          <a:p>
            <a:pPr algn="ctr">
              <a:lnSpc>
                <a:spcPct val="107000"/>
              </a:lnSpc>
              <a:spcAft>
                <a:spcPts val="800"/>
              </a:spcAft>
            </a:pPr>
            <a:r>
              <a:rPr lang="en-GB" sz="3200" b="1">
                <a:solidFill>
                  <a:srgbClr val="FFFFFF"/>
                </a:solidFill>
                <a:effectLst/>
                <a:latin typeface="Hind Light" panose="02000000000000000000" pitchFamily="50" charset="0"/>
                <a:ea typeface="Calibri" panose="020F0502020204030204" pitchFamily="34" charset="0"/>
                <a:cs typeface="Times New Roman" panose="02020603050405020304" pitchFamily="18" charset="0"/>
              </a:rPr>
              <a:t>farrpoint.com</a:t>
            </a:r>
            <a:endParaRPr lang="en-GB" sz="32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Picture 9">
            <a:extLst>
              <a:ext uri="{FF2B5EF4-FFF2-40B4-BE49-F238E27FC236}">
                <a16:creationId xmlns:a16="http://schemas.microsoft.com/office/drawing/2014/main" id="{D20A9E82-D6C8-4BFF-B7C4-AFDFB5EE68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7266" y="4527277"/>
            <a:ext cx="11131500" cy="2239522"/>
          </a:xfrm>
          <a:prstGeom prst="rect">
            <a:avLst/>
          </a:prstGeom>
        </p:spPr>
      </p:pic>
    </p:spTree>
    <p:extLst>
      <p:ext uri="{BB962C8B-B14F-4D97-AF65-F5344CB8AC3E}">
        <p14:creationId xmlns:p14="http://schemas.microsoft.com/office/powerpoint/2010/main" val="14358058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7CAE3E9-AD36-69D5-60F9-4F5F6AC60969}"/>
              </a:ext>
            </a:extLst>
          </p:cNvPr>
          <p:cNvSpPr>
            <a:spLocks noGrp="1"/>
          </p:cNvSpPr>
          <p:nvPr>
            <p:ph type="sldNum" sz="quarter" idx="12"/>
          </p:nvPr>
        </p:nvSpPr>
        <p:spPr/>
        <p:txBody>
          <a:bodyPr/>
          <a:lstStyle/>
          <a:p>
            <a:fld id="{D5804A51-D665-41EA-BE01-75B032BD9AE1}" type="slidenum">
              <a:rPr lang="en-GB" smtClean="0"/>
              <a:pPr/>
              <a:t>2</a:t>
            </a:fld>
            <a:endParaRPr lang="en-GB"/>
          </a:p>
        </p:txBody>
      </p:sp>
      <p:sp>
        <p:nvSpPr>
          <p:cNvPr id="22" name="Title 3">
            <a:extLst>
              <a:ext uri="{FF2B5EF4-FFF2-40B4-BE49-F238E27FC236}">
                <a16:creationId xmlns:a16="http://schemas.microsoft.com/office/drawing/2014/main" id="{325F0925-3164-26B4-308B-513186CE065D}"/>
              </a:ext>
            </a:extLst>
          </p:cNvPr>
          <p:cNvSpPr txBox="1">
            <a:spLocks/>
          </p:cNvSpPr>
          <p:nvPr/>
        </p:nvSpPr>
        <p:spPr>
          <a:xfrm>
            <a:off x="785814" y="365125"/>
            <a:ext cx="728018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2"/>
                </a:solidFill>
                <a:latin typeface="Hind Light" panose="02000000000000000000" pitchFamily="50" charset="0"/>
                <a:ea typeface="+mj-ea"/>
                <a:cs typeface="Hind Light" panose="02000000000000000000" pitchFamily="50" charset="0"/>
              </a:defRPr>
            </a:lvl1pPr>
          </a:lstStyle>
          <a:p>
            <a:r>
              <a:rPr lang="en-GB" err="1">
                <a:solidFill>
                  <a:srgbClr val="003149"/>
                </a:solidFill>
              </a:rPr>
              <a:t>FarrPoint</a:t>
            </a:r>
            <a:endParaRPr lang="en-GB">
              <a:solidFill>
                <a:srgbClr val="003149"/>
              </a:solidFill>
            </a:endParaRPr>
          </a:p>
        </p:txBody>
      </p:sp>
      <p:sp>
        <p:nvSpPr>
          <p:cNvPr id="23" name="TextBox 22">
            <a:extLst>
              <a:ext uri="{FF2B5EF4-FFF2-40B4-BE49-F238E27FC236}">
                <a16:creationId xmlns:a16="http://schemas.microsoft.com/office/drawing/2014/main" id="{A25B7C40-8A34-384F-4525-5F60D64D8869}"/>
              </a:ext>
            </a:extLst>
          </p:cNvPr>
          <p:cNvSpPr txBox="1"/>
          <p:nvPr/>
        </p:nvSpPr>
        <p:spPr>
          <a:xfrm>
            <a:off x="911436" y="1513585"/>
            <a:ext cx="6440536" cy="4616648"/>
          </a:xfrm>
          <a:prstGeom prst="rect">
            <a:avLst/>
          </a:prstGeom>
          <a:noFill/>
        </p:spPr>
        <p:txBody>
          <a:bodyPr wrap="square" rtlCol="0">
            <a:spAutoFit/>
          </a:bodyPr>
          <a:lstStyle/>
          <a:p>
            <a:pPr>
              <a:buClr>
                <a:schemeClr val="accent1"/>
              </a:buClr>
            </a:pPr>
            <a:r>
              <a:rPr lang="en-GB" sz="2400" b="1" dirty="0">
                <a:solidFill>
                  <a:srgbClr val="E5650A"/>
                </a:solidFill>
              </a:rPr>
              <a:t>Independent Technology Consultancy</a:t>
            </a:r>
          </a:p>
          <a:p>
            <a:pPr marL="514350" lvl="1" indent="-514350">
              <a:spcBef>
                <a:spcPts val="1200"/>
              </a:spcBef>
              <a:buClr>
                <a:schemeClr val="accent1"/>
              </a:buClr>
              <a:buFont typeface="Arial" panose="020B0604020202020204" pitchFamily="34" charset="0"/>
              <a:buChar char="•"/>
            </a:pPr>
            <a:r>
              <a:rPr lang="en-GB" sz="2000" dirty="0">
                <a:solidFill>
                  <a:srgbClr val="003149"/>
                </a:solidFill>
                <a:cs typeface="Hind Light" panose="02000000000000000000" pitchFamily="50" charset="0"/>
              </a:rPr>
              <a:t>Closely involved in technology enabled care since 2015</a:t>
            </a:r>
          </a:p>
          <a:p>
            <a:pPr marL="514350" lvl="1" indent="-514350">
              <a:spcBef>
                <a:spcPts val="1200"/>
              </a:spcBef>
              <a:buClr>
                <a:schemeClr val="accent1"/>
              </a:buClr>
              <a:buFont typeface="Arial" panose="020B0604020202020204" pitchFamily="34" charset="0"/>
              <a:buChar char="•"/>
            </a:pPr>
            <a:r>
              <a:rPr lang="en-GB" sz="2000" dirty="0">
                <a:solidFill>
                  <a:srgbClr val="003149"/>
                </a:solidFill>
                <a:cs typeface="Hind Light" panose="02000000000000000000" pitchFamily="50" charset="0"/>
              </a:rPr>
              <a:t>TEC Strategy</a:t>
            </a:r>
          </a:p>
          <a:p>
            <a:pPr marL="514350" lvl="1" indent="-514350">
              <a:spcBef>
                <a:spcPts val="600"/>
              </a:spcBef>
              <a:buClr>
                <a:schemeClr val="accent1"/>
              </a:buClr>
              <a:buFont typeface="Arial" panose="020B0604020202020204" pitchFamily="34" charset="0"/>
              <a:buChar char="•"/>
            </a:pPr>
            <a:r>
              <a:rPr lang="en-GB" sz="2000" dirty="0">
                <a:solidFill>
                  <a:srgbClr val="003149"/>
                </a:solidFill>
                <a:cs typeface="Hind Light" panose="02000000000000000000" pitchFamily="50" charset="0"/>
              </a:rPr>
              <a:t>Implementation Support</a:t>
            </a:r>
          </a:p>
          <a:p>
            <a:pPr marL="514350" lvl="1" indent="-514350">
              <a:spcBef>
                <a:spcPts val="600"/>
              </a:spcBef>
              <a:buClr>
                <a:schemeClr val="accent1"/>
              </a:buClr>
              <a:buFont typeface="Arial" panose="020B0604020202020204" pitchFamily="34" charset="0"/>
              <a:buChar char="•"/>
            </a:pPr>
            <a:r>
              <a:rPr lang="en-GB" sz="2000" dirty="0">
                <a:solidFill>
                  <a:srgbClr val="003149"/>
                </a:solidFill>
                <a:cs typeface="Hind Light" panose="02000000000000000000" pitchFamily="50" charset="0"/>
              </a:rPr>
              <a:t>Work on the impact of the digital shift across sectors</a:t>
            </a:r>
          </a:p>
          <a:p>
            <a:pPr marL="0" lvl="1">
              <a:buClr>
                <a:schemeClr val="accent1"/>
              </a:buClr>
            </a:pPr>
            <a:br>
              <a:rPr lang="en-GB" sz="2000" b="1" dirty="0">
                <a:solidFill>
                  <a:srgbClr val="E5650A"/>
                </a:solidFill>
                <a:cs typeface="Hind Light" panose="02000000000000000000" pitchFamily="50" charset="0"/>
              </a:rPr>
            </a:br>
            <a:r>
              <a:rPr lang="en-GB" sz="2000" b="1" dirty="0">
                <a:solidFill>
                  <a:srgbClr val="E5650A"/>
                </a:solidFill>
                <a:cs typeface="Hind Light" panose="02000000000000000000" pitchFamily="50" charset="0"/>
              </a:rPr>
              <a:t>Provided telecare and TEC advice to:</a:t>
            </a:r>
          </a:p>
          <a:p>
            <a:pPr marL="514350" lvl="1" indent="-514350">
              <a:spcBef>
                <a:spcPts val="600"/>
              </a:spcBef>
              <a:buClr>
                <a:schemeClr val="accent1"/>
              </a:buClr>
              <a:buFont typeface="Arial" panose="020B0604020202020204" pitchFamily="34" charset="0"/>
              <a:buChar char="•"/>
            </a:pPr>
            <a:r>
              <a:rPr lang="en-GB" sz="2000" dirty="0">
                <a:solidFill>
                  <a:srgbClr val="003149"/>
                </a:solidFill>
                <a:cs typeface="Hind Light" panose="02000000000000000000" pitchFamily="50" charset="0"/>
              </a:rPr>
              <a:t>Scottish Government</a:t>
            </a:r>
          </a:p>
          <a:p>
            <a:pPr marL="514350" lvl="1" indent="-514350">
              <a:spcBef>
                <a:spcPts val="600"/>
              </a:spcBef>
              <a:buClr>
                <a:schemeClr val="accent1"/>
              </a:buClr>
              <a:buFont typeface="Arial" panose="020B0604020202020204" pitchFamily="34" charset="0"/>
              <a:buChar char="•"/>
            </a:pPr>
            <a:r>
              <a:rPr lang="en-GB" sz="2000" dirty="0">
                <a:solidFill>
                  <a:srgbClr val="003149"/>
                </a:solidFill>
                <a:cs typeface="Hind Light" panose="02000000000000000000" pitchFamily="50" charset="0"/>
              </a:rPr>
              <a:t>Welsh national telecare programme</a:t>
            </a:r>
          </a:p>
          <a:p>
            <a:pPr marL="514350" lvl="1" indent="-514350">
              <a:spcBef>
                <a:spcPts val="600"/>
              </a:spcBef>
              <a:buClr>
                <a:schemeClr val="accent1"/>
              </a:buClr>
              <a:buFont typeface="Arial" panose="020B0604020202020204" pitchFamily="34" charset="0"/>
              <a:buChar char="•"/>
            </a:pPr>
            <a:r>
              <a:rPr lang="en-GB" sz="2000" dirty="0">
                <a:solidFill>
                  <a:srgbClr val="003149"/>
                </a:solidFill>
                <a:cs typeface="Hind Light" panose="02000000000000000000" pitchFamily="50" charset="0"/>
              </a:rPr>
              <a:t>UK Government</a:t>
            </a:r>
          </a:p>
          <a:p>
            <a:pPr marL="514350" lvl="1" indent="-514350">
              <a:spcBef>
                <a:spcPts val="600"/>
              </a:spcBef>
              <a:buClr>
                <a:schemeClr val="accent1"/>
              </a:buClr>
              <a:buFont typeface="Arial" panose="020B0604020202020204" pitchFamily="34" charset="0"/>
              <a:buChar char="•"/>
            </a:pPr>
            <a:r>
              <a:rPr lang="en-GB" sz="2000" dirty="0">
                <a:solidFill>
                  <a:srgbClr val="003149"/>
                </a:solidFill>
                <a:cs typeface="Hind Light" panose="02000000000000000000" pitchFamily="50" charset="0"/>
              </a:rPr>
              <a:t>Councils, housing and care providers.</a:t>
            </a:r>
          </a:p>
        </p:txBody>
      </p:sp>
      <p:pic>
        <p:nvPicPr>
          <p:cNvPr id="25" name="Picture 24" descr="A person wearing a watch&#10;&#10;Description automatically generated with medium confidence">
            <a:extLst>
              <a:ext uri="{FF2B5EF4-FFF2-40B4-BE49-F238E27FC236}">
                <a16:creationId xmlns:a16="http://schemas.microsoft.com/office/drawing/2014/main" id="{3A3A6E7B-D5DC-0229-6BBA-EB7CE842341A}"/>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7631181" y="-97096"/>
            <a:ext cx="4560819" cy="6589971"/>
          </a:xfrm>
          <a:prstGeom prst="rect">
            <a:avLst/>
          </a:prstGeom>
        </p:spPr>
      </p:pic>
      <p:pic>
        <p:nvPicPr>
          <p:cNvPr id="26" name="Picture 25">
            <a:extLst>
              <a:ext uri="{FF2B5EF4-FFF2-40B4-BE49-F238E27FC236}">
                <a16:creationId xmlns:a16="http://schemas.microsoft.com/office/drawing/2014/main" id="{D3ECCD91-0786-6909-35CB-25A3F787F2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9400138" y="492099"/>
            <a:ext cx="1022905" cy="2094520"/>
          </a:xfrm>
          <a:prstGeom prst="rect">
            <a:avLst/>
          </a:prstGeom>
        </p:spPr>
      </p:pic>
    </p:spTree>
    <p:extLst>
      <p:ext uri="{BB962C8B-B14F-4D97-AF65-F5344CB8AC3E}">
        <p14:creationId xmlns:p14="http://schemas.microsoft.com/office/powerpoint/2010/main" val="12757521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B4927C0-8EFB-E945-8D2B-060F54508501}"/>
              </a:ext>
            </a:extLst>
          </p:cNvPr>
          <p:cNvSpPr/>
          <p:nvPr/>
        </p:nvSpPr>
        <p:spPr>
          <a:xfrm>
            <a:off x="0" y="0"/>
            <a:ext cx="5586147" cy="6481936"/>
          </a:xfrm>
          <a:prstGeom prst="rect">
            <a:avLst/>
          </a:prstGeom>
          <a:solidFill>
            <a:srgbClr val="004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F39C8F06-A798-4E96-B7A7-E8755FEF5A4A}"/>
              </a:ext>
            </a:extLst>
          </p:cNvPr>
          <p:cNvSpPr>
            <a:spLocks noGrp="1"/>
          </p:cNvSpPr>
          <p:nvPr>
            <p:ph type="title"/>
          </p:nvPr>
        </p:nvSpPr>
        <p:spPr>
          <a:xfrm>
            <a:off x="806669" y="1880507"/>
            <a:ext cx="4605589" cy="2720923"/>
          </a:xfrm>
        </p:spPr>
        <p:txBody>
          <a:bodyPr>
            <a:noAutofit/>
          </a:bodyPr>
          <a:lstStyle/>
          <a:p>
            <a:r>
              <a:rPr lang="en-GB" b="1" dirty="0">
                <a:solidFill>
                  <a:schemeClr val="bg1"/>
                </a:solidFill>
                <a:latin typeface="Hind Light" panose="02000000000000000000" pitchFamily="50" charset="0"/>
                <a:cs typeface="Hind Light" panose="02000000000000000000" pitchFamily="50" charset="0"/>
              </a:rPr>
              <a:t>What is the </a:t>
            </a:r>
            <a:r>
              <a:rPr lang="en-GB" b="1" dirty="0">
                <a:solidFill>
                  <a:srgbClr val="FBBC20"/>
                </a:solidFill>
                <a:latin typeface="Hind Light" panose="02000000000000000000" pitchFamily="50" charset="0"/>
                <a:cs typeface="Hind Light" panose="02000000000000000000" pitchFamily="50" charset="0"/>
              </a:rPr>
              <a:t>Digital Shift </a:t>
            </a:r>
            <a:r>
              <a:rPr lang="en-GB" b="1" dirty="0">
                <a:solidFill>
                  <a:schemeClr val="bg1"/>
                </a:solidFill>
                <a:latin typeface="Hind Light" panose="02000000000000000000" pitchFamily="50" charset="0"/>
                <a:cs typeface="Hind Light" panose="02000000000000000000" pitchFamily="50" charset="0"/>
              </a:rPr>
              <a:t>and why </a:t>
            </a:r>
            <a:r>
              <a:rPr lang="en-GB" b="1" dirty="0">
                <a:solidFill>
                  <a:schemeClr val="bg1"/>
                </a:solidFill>
              </a:rPr>
              <a:t>d</a:t>
            </a:r>
            <a:r>
              <a:rPr lang="en-GB" b="1" dirty="0">
                <a:solidFill>
                  <a:schemeClr val="bg1"/>
                </a:solidFill>
                <a:latin typeface="Hind Light" panose="02000000000000000000" pitchFamily="50" charset="0"/>
                <a:cs typeface="Hind Light" panose="02000000000000000000" pitchFamily="50" charset="0"/>
              </a:rPr>
              <a:t>oes it matter?</a:t>
            </a:r>
            <a:endParaRPr lang="en-GB" b="1" dirty="0">
              <a:solidFill>
                <a:schemeClr val="bg1"/>
              </a:solidFill>
            </a:endParaRPr>
          </a:p>
        </p:txBody>
      </p:sp>
      <p:pic>
        <p:nvPicPr>
          <p:cNvPr id="9" name="Picture 8">
            <a:extLst>
              <a:ext uri="{FF2B5EF4-FFF2-40B4-BE49-F238E27FC236}">
                <a16:creationId xmlns:a16="http://schemas.microsoft.com/office/drawing/2014/main" id="{FB303F71-4C1D-4915-8B35-E4EFDF0EF00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586147" y="0"/>
            <a:ext cx="6605853" cy="6481936"/>
          </a:xfrm>
          <a:prstGeom prst="rect">
            <a:avLst/>
          </a:prstGeom>
        </p:spPr>
      </p:pic>
      <p:sp>
        <p:nvSpPr>
          <p:cNvPr id="10" name="Slide Number Placeholder 2">
            <a:extLst>
              <a:ext uri="{FF2B5EF4-FFF2-40B4-BE49-F238E27FC236}">
                <a16:creationId xmlns:a16="http://schemas.microsoft.com/office/drawing/2014/main" id="{C4AE498E-1767-4E9F-A947-DBBA70C43101}"/>
              </a:ext>
            </a:extLst>
          </p:cNvPr>
          <p:cNvSpPr>
            <a:spLocks noGrp="1"/>
          </p:cNvSpPr>
          <p:nvPr>
            <p:ph type="sldNum" sz="quarter" idx="12"/>
          </p:nvPr>
        </p:nvSpPr>
        <p:spPr>
          <a:xfrm>
            <a:off x="9176208" y="6024562"/>
            <a:ext cx="2743200" cy="365125"/>
          </a:xfrm>
        </p:spPr>
        <p:txBody>
          <a:bodyPr/>
          <a:lstStyle/>
          <a:p>
            <a:fld id="{D5804A51-D665-41EA-BE01-75B032BD9AE1}" type="slidenum">
              <a:rPr lang="en-GB" smtClean="0">
                <a:solidFill>
                  <a:schemeClr val="bg1"/>
                </a:solidFill>
              </a:rPr>
              <a:pPr/>
              <a:t>3</a:t>
            </a:fld>
            <a:endParaRPr lang="en-GB">
              <a:solidFill>
                <a:schemeClr val="bg1"/>
              </a:solidFill>
            </a:endParaRPr>
          </a:p>
        </p:txBody>
      </p:sp>
      <p:pic>
        <p:nvPicPr>
          <p:cNvPr id="5" name="Picture 4">
            <a:extLst>
              <a:ext uri="{FF2B5EF4-FFF2-40B4-BE49-F238E27FC236}">
                <a16:creationId xmlns:a16="http://schemas.microsoft.com/office/drawing/2014/main" id="{EEB4D6DC-977B-4071-1D4B-18BDB872B5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3977620">
            <a:off x="334935" y="1145946"/>
            <a:ext cx="595689" cy="1219744"/>
          </a:xfrm>
          <a:prstGeom prst="rect">
            <a:avLst/>
          </a:prstGeom>
        </p:spPr>
      </p:pic>
      <p:pic>
        <p:nvPicPr>
          <p:cNvPr id="8" name="Picture 7">
            <a:extLst>
              <a:ext uri="{FF2B5EF4-FFF2-40B4-BE49-F238E27FC236}">
                <a16:creationId xmlns:a16="http://schemas.microsoft.com/office/drawing/2014/main" id="{2A74B610-4191-6068-B751-B3ABA03590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7727107" y="105715"/>
            <a:ext cx="1022905" cy="2094520"/>
          </a:xfrm>
          <a:prstGeom prst="rect">
            <a:avLst/>
          </a:prstGeom>
        </p:spPr>
      </p:pic>
    </p:spTree>
    <p:extLst>
      <p:ext uri="{BB962C8B-B14F-4D97-AF65-F5344CB8AC3E}">
        <p14:creationId xmlns:p14="http://schemas.microsoft.com/office/powerpoint/2010/main" val="34350927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2">
            <a:extLst>
              <a:ext uri="{FF2B5EF4-FFF2-40B4-BE49-F238E27FC236}">
                <a16:creationId xmlns:a16="http://schemas.microsoft.com/office/drawing/2014/main" id="{7246DEE3-1AF3-4963-8F10-17672E0A09E9}"/>
              </a:ext>
            </a:extLst>
          </p:cNvPr>
          <p:cNvSpPr>
            <a:spLocks noGrp="1"/>
          </p:cNvSpPr>
          <p:nvPr>
            <p:ph type="sldNum" sz="quarter" idx="12"/>
          </p:nvPr>
        </p:nvSpPr>
        <p:spPr>
          <a:xfrm>
            <a:off x="9176208" y="6024562"/>
            <a:ext cx="2743200" cy="365125"/>
          </a:xfrm>
        </p:spPr>
        <p:txBody>
          <a:bodyPr/>
          <a:lstStyle/>
          <a:p>
            <a:fld id="{D5804A51-D665-41EA-BE01-75B032BD9AE1}" type="slidenum">
              <a:rPr lang="en-GB" smtClean="0">
                <a:solidFill>
                  <a:schemeClr val="bg1"/>
                </a:solidFill>
              </a:rPr>
              <a:pPr/>
              <a:t>4</a:t>
            </a:fld>
            <a:endParaRPr lang="en-GB">
              <a:solidFill>
                <a:schemeClr val="bg1"/>
              </a:solidFill>
            </a:endParaRPr>
          </a:p>
        </p:txBody>
      </p:sp>
      <p:sp>
        <p:nvSpPr>
          <p:cNvPr id="10" name="Title 3">
            <a:extLst>
              <a:ext uri="{FF2B5EF4-FFF2-40B4-BE49-F238E27FC236}">
                <a16:creationId xmlns:a16="http://schemas.microsoft.com/office/drawing/2014/main" id="{2A1F67DD-6253-C6C1-2EAE-13AB9E7D1720}"/>
              </a:ext>
            </a:extLst>
          </p:cNvPr>
          <p:cNvSpPr>
            <a:spLocks noGrp="1"/>
          </p:cNvSpPr>
          <p:nvPr>
            <p:ph type="title"/>
          </p:nvPr>
        </p:nvSpPr>
        <p:spPr>
          <a:xfrm>
            <a:off x="838200" y="365125"/>
            <a:ext cx="7280189" cy="1325563"/>
          </a:xfrm>
        </p:spPr>
        <p:txBody>
          <a:bodyPr/>
          <a:lstStyle/>
          <a:p>
            <a:r>
              <a:rPr lang="en-GB">
                <a:latin typeface="Hind Light" panose="02000000000000000000" pitchFamily="50" charset="0"/>
                <a:cs typeface="Hind Light" panose="02000000000000000000" pitchFamily="50" charset="0"/>
              </a:rPr>
              <a:t>The Digital Shift</a:t>
            </a:r>
            <a:endParaRPr lang="en-GB"/>
          </a:p>
        </p:txBody>
      </p:sp>
      <p:sp>
        <p:nvSpPr>
          <p:cNvPr id="11" name="TextBox 10">
            <a:extLst>
              <a:ext uri="{FF2B5EF4-FFF2-40B4-BE49-F238E27FC236}">
                <a16:creationId xmlns:a16="http://schemas.microsoft.com/office/drawing/2014/main" id="{47382431-3580-A19D-56E9-32816584492F}"/>
              </a:ext>
            </a:extLst>
          </p:cNvPr>
          <p:cNvSpPr txBox="1"/>
          <p:nvPr/>
        </p:nvSpPr>
        <p:spPr>
          <a:xfrm>
            <a:off x="938901" y="1895183"/>
            <a:ext cx="4487538" cy="3262432"/>
          </a:xfrm>
          <a:prstGeom prst="rect">
            <a:avLst/>
          </a:prstGeom>
          <a:noFill/>
        </p:spPr>
        <p:txBody>
          <a:bodyPr wrap="square" rtlCol="0">
            <a:spAutoFit/>
          </a:bodyPr>
          <a:lstStyle/>
          <a:p>
            <a:pPr marL="342900" indent="-342900">
              <a:spcAft>
                <a:spcPts val="1200"/>
              </a:spcAft>
              <a:buClr>
                <a:schemeClr val="accent1"/>
              </a:buClr>
              <a:buFont typeface="Arial" panose="020B0604020202020204" pitchFamily="34" charset="0"/>
              <a:buChar char="•"/>
            </a:pPr>
            <a:r>
              <a:rPr lang="en-GB" sz="2400" dirty="0">
                <a:latin typeface="Hind Light" panose="02000000000000000000" pitchFamily="50" charset="0"/>
                <a:cs typeface="Hind Light" panose="02000000000000000000" pitchFamily="50" charset="0"/>
              </a:rPr>
              <a:t>Any equipment / system connected to a telephone line is potentially impacted.</a:t>
            </a:r>
          </a:p>
          <a:p>
            <a:pPr marL="342900" indent="-342900">
              <a:spcAft>
                <a:spcPts val="1200"/>
              </a:spcAft>
              <a:buClr>
                <a:schemeClr val="accent1"/>
              </a:buClr>
              <a:buFont typeface="Arial" panose="020B0604020202020204" pitchFamily="34" charset="0"/>
              <a:buChar char="•"/>
            </a:pPr>
            <a:r>
              <a:rPr lang="en-GB" sz="2400" dirty="0">
                <a:latin typeface="Hind Light" panose="02000000000000000000" pitchFamily="50" charset="0"/>
                <a:cs typeface="Hind Light" panose="02000000000000000000" pitchFamily="50" charset="0"/>
              </a:rPr>
              <a:t>Systems may:</a:t>
            </a:r>
          </a:p>
          <a:p>
            <a:pPr marL="800100" lvl="1" indent="-342900">
              <a:spcAft>
                <a:spcPts val="1200"/>
              </a:spcAft>
              <a:buClr>
                <a:schemeClr val="accent1"/>
              </a:buClr>
              <a:buFont typeface="Courier New" panose="02070309020205020404" pitchFamily="49" charset="0"/>
              <a:buChar char="o"/>
            </a:pPr>
            <a:r>
              <a:rPr lang="en-GB" sz="2000" dirty="0">
                <a:latin typeface="Hind Light" panose="02000000000000000000" pitchFamily="50" charset="0"/>
                <a:cs typeface="Hind Light" panose="02000000000000000000" pitchFamily="50" charset="0"/>
              </a:rPr>
              <a:t>Not work with digital telephone line</a:t>
            </a:r>
          </a:p>
          <a:p>
            <a:pPr marL="800100" lvl="1" indent="-342900">
              <a:spcAft>
                <a:spcPts val="1200"/>
              </a:spcAft>
              <a:buClr>
                <a:schemeClr val="accent1"/>
              </a:buClr>
              <a:buFont typeface="Courier New" panose="02070309020205020404" pitchFamily="49" charset="0"/>
              <a:buChar char="o"/>
            </a:pPr>
            <a:r>
              <a:rPr lang="en-GB" sz="2000" dirty="0">
                <a:latin typeface="Hind Light" panose="02000000000000000000" pitchFamily="50" charset="0"/>
                <a:cs typeface="Hind Light" panose="02000000000000000000" pitchFamily="50" charset="0"/>
              </a:rPr>
              <a:t>Not be reliable when operating over a digital telephone line</a:t>
            </a:r>
          </a:p>
        </p:txBody>
      </p:sp>
      <p:sp>
        <p:nvSpPr>
          <p:cNvPr id="45" name="TextBox 44">
            <a:extLst>
              <a:ext uri="{FF2B5EF4-FFF2-40B4-BE49-F238E27FC236}">
                <a16:creationId xmlns:a16="http://schemas.microsoft.com/office/drawing/2014/main" id="{1CF5DA63-C801-A8C4-AFE5-459EB7A3C8F1}"/>
              </a:ext>
            </a:extLst>
          </p:cNvPr>
          <p:cNvSpPr txBox="1"/>
          <p:nvPr/>
        </p:nvSpPr>
        <p:spPr>
          <a:xfrm>
            <a:off x="7567573" y="6209187"/>
            <a:ext cx="4272323" cy="261610"/>
          </a:xfrm>
          <a:prstGeom prst="rect">
            <a:avLst/>
          </a:prstGeom>
          <a:noFill/>
        </p:spPr>
        <p:txBody>
          <a:bodyPr wrap="none" rtlCol="0">
            <a:spAutoFit/>
          </a:bodyPr>
          <a:lstStyle/>
          <a:p>
            <a:r>
              <a:rPr lang="en-US" sz="1100"/>
              <a:t>Image sources:  Tunstall, BT and Openreach. Icons from </a:t>
            </a:r>
            <a:r>
              <a:rPr lang="en-US" sz="1100">
                <a:hlinkClick r:id="rId3"/>
              </a:rPr>
              <a:t>Noun Project </a:t>
            </a:r>
            <a:endParaRPr lang="en-GB" sz="1100"/>
          </a:p>
        </p:txBody>
      </p:sp>
      <p:pic>
        <p:nvPicPr>
          <p:cNvPr id="15" name="Picture 14" descr="A screenshot of a computer&#10;&#10;Description automatically generated with low confidence">
            <a:extLst>
              <a:ext uri="{FF2B5EF4-FFF2-40B4-BE49-F238E27FC236}">
                <a16:creationId xmlns:a16="http://schemas.microsoft.com/office/drawing/2014/main" id="{DAA3C551-7970-87EE-71B6-FF31AB4A17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75604" y="3646109"/>
            <a:ext cx="5282841" cy="2570326"/>
          </a:xfrm>
          <a:prstGeom prst="rect">
            <a:avLst/>
          </a:prstGeom>
          <a:ln w="12700">
            <a:solidFill>
              <a:srgbClr val="E5650A"/>
            </a:solidFill>
          </a:ln>
        </p:spPr>
      </p:pic>
      <p:pic>
        <p:nvPicPr>
          <p:cNvPr id="3" name="Picture 2" descr="Diagram&#10;&#10;Description automatically generated">
            <a:extLst>
              <a:ext uri="{FF2B5EF4-FFF2-40B4-BE49-F238E27FC236}">
                <a16:creationId xmlns:a16="http://schemas.microsoft.com/office/drawing/2014/main" id="{6586D254-32AD-D865-49D9-E4A6DA1100A1}"/>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6375604" y="993382"/>
            <a:ext cx="5282841" cy="2523960"/>
          </a:xfrm>
          <a:prstGeom prst="rect">
            <a:avLst/>
          </a:prstGeom>
          <a:ln w="19050">
            <a:solidFill>
              <a:srgbClr val="E5650A"/>
            </a:solidFill>
          </a:ln>
        </p:spPr>
      </p:pic>
    </p:spTree>
    <p:extLst>
      <p:ext uri="{BB962C8B-B14F-4D97-AF65-F5344CB8AC3E}">
        <p14:creationId xmlns:p14="http://schemas.microsoft.com/office/powerpoint/2010/main" val="15115874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2">
            <a:extLst>
              <a:ext uri="{FF2B5EF4-FFF2-40B4-BE49-F238E27FC236}">
                <a16:creationId xmlns:a16="http://schemas.microsoft.com/office/drawing/2014/main" id="{7246DEE3-1AF3-4963-8F10-17672E0A09E9}"/>
              </a:ext>
            </a:extLst>
          </p:cNvPr>
          <p:cNvSpPr>
            <a:spLocks noGrp="1"/>
          </p:cNvSpPr>
          <p:nvPr>
            <p:ph type="sldNum" sz="quarter" idx="12"/>
          </p:nvPr>
        </p:nvSpPr>
        <p:spPr>
          <a:xfrm>
            <a:off x="9176208" y="6024562"/>
            <a:ext cx="2743200" cy="365125"/>
          </a:xfrm>
        </p:spPr>
        <p:txBody>
          <a:bodyPr/>
          <a:lstStyle/>
          <a:p>
            <a:fld id="{D5804A51-D665-41EA-BE01-75B032BD9AE1}" type="slidenum">
              <a:rPr lang="en-GB" smtClean="0">
                <a:solidFill>
                  <a:schemeClr val="bg1"/>
                </a:solidFill>
              </a:rPr>
              <a:pPr/>
              <a:t>5</a:t>
            </a:fld>
            <a:endParaRPr lang="en-GB">
              <a:solidFill>
                <a:schemeClr val="bg1"/>
              </a:solidFill>
            </a:endParaRPr>
          </a:p>
        </p:txBody>
      </p:sp>
      <p:sp>
        <p:nvSpPr>
          <p:cNvPr id="10" name="Title 3">
            <a:extLst>
              <a:ext uri="{FF2B5EF4-FFF2-40B4-BE49-F238E27FC236}">
                <a16:creationId xmlns:a16="http://schemas.microsoft.com/office/drawing/2014/main" id="{2A1F67DD-6253-C6C1-2EAE-13AB9E7D1720}"/>
              </a:ext>
            </a:extLst>
          </p:cNvPr>
          <p:cNvSpPr>
            <a:spLocks noGrp="1"/>
          </p:cNvSpPr>
          <p:nvPr>
            <p:ph type="title"/>
          </p:nvPr>
        </p:nvSpPr>
        <p:spPr>
          <a:xfrm>
            <a:off x="838200" y="365125"/>
            <a:ext cx="7280189" cy="1325563"/>
          </a:xfrm>
        </p:spPr>
        <p:txBody>
          <a:bodyPr/>
          <a:lstStyle/>
          <a:p>
            <a:r>
              <a:rPr lang="en-US" dirty="0"/>
              <a:t>Why Does This Matter?</a:t>
            </a:r>
            <a:endParaRPr lang="en-GB" dirty="0"/>
          </a:p>
        </p:txBody>
      </p:sp>
      <p:sp>
        <p:nvSpPr>
          <p:cNvPr id="45" name="TextBox 44">
            <a:extLst>
              <a:ext uri="{FF2B5EF4-FFF2-40B4-BE49-F238E27FC236}">
                <a16:creationId xmlns:a16="http://schemas.microsoft.com/office/drawing/2014/main" id="{1CF5DA63-C801-A8C4-AFE5-459EB7A3C8F1}"/>
              </a:ext>
            </a:extLst>
          </p:cNvPr>
          <p:cNvSpPr txBox="1"/>
          <p:nvPr/>
        </p:nvSpPr>
        <p:spPr>
          <a:xfrm>
            <a:off x="7567573" y="6209187"/>
            <a:ext cx="4272323" cy="261610"/>
          </a:xfrm>
          <a:prstGeom prst="rect">
            <a:avLst/>
          </a:prstGeom>
          <a:noFill/>
        </p:spPr>
        <p:txBody>
          <a:bodyPr wrap="none" rtlCol="0">
            <a:spAutoFit/>
          </a:bodyPr>
          <a:lstStyle/>
          <a:p>
            <a:r>
              <a:rPr lang="en-US" sz="1100"/>
              <a:t>Image sources:  Tunstall, BT and Openreach. Icons from </a:t>
            </a:r>
            <a:r>
              <a:rPr lang="en-US" sz="1100">
                <a:hlinkClick r:id="rId3"/>
              </a:rPr>
              <a:t>Noun Project </a:t>
            </a:r>
            <a:endParaRPr lang="en-GB" sz="1100"/>
          </a:p>
        </p:txBody>
      </p:sp>
      <p:pic>
        <p:nvPicPr>
          <p:cNvPr id="3" name="Picture 2" descr="Diagram&#10;&#10;Description automatically generated">
            <a:extLst>
              <a:ext uri="{FF2B5EF4-FFF2-40B4-BE49-F238E27FC236}">
                <a16:creationId xmlns:a16="http://schemas.microsoft.com/office/drawing/2014/main" id="{6586D254-32AD-D865-49D9-E4A6DA1100A1}"/>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990471" y="2290378"/>
            <a:ext cx="5282841" cy="2523960"/>
          </a:xfrm>
          <a:prstGeom prst="rect">
            <a:avLst/>
          </a:prstGeom>
          <a:ln w="19050">
            <a:solidFill>
              <a:srgbClr val="E5650A"/>
            </a:solidFill>
          </a:ln>
        </p:spPr>
      </p:pic>
      <p:sp>
        <p:nvSpPr>
          <p:cNvPr id="2" name="Slide Number Placeholder 2">
            <a:extLst>
              <a:ext uri="{FF2B5EF4-FFF2-40B4-BE49-F238E27FC236}">
                <a16:creationId xmlns:a16="http://schemas.microsoft.com/office/drawing/2014/main" id="{F5E19FCC-A6F8-D6D4-47D8-B7034896991E}"/>
              </a:ext>
            </a:extLst>
          </p:cNvPr>
          <p:cNvSpPr txBox="1">
            <a:spLocks/>
          </p:cNvSpPr>
          <p:nvPr/>
        </p:nvSpPr>
        <p:spPr>
          <a:xfrm>
            <a:off x="9176208" y="602456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600" kern="1200">
                <a:solidFill>
                  <a:schemeClr val="tx1"/>
                </a:solidFill>
                <a:latin typeface="Hind Light" panose="02000000000000000000" pitchFamily="50" charset="0"/>
                <a:ea typeface="+mn-ea"/>
                <a:cs typeface="Hind Light" panose="02000000000000000000" pitchFamily="50"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5804A51-D665-41EA-BE01-75B032BD9AE1}" type="slidenum">
              <a:rPr lang="en-GB" smtClean="0">
                <a:solidFill>
                  <a:schemeClr val="bg1"/>
                </a:solidFill>
              </a:rPr>
              <a:pPr/>
              <a:t>5</a:t>
            </a:fld>
            <a:endParaRPr lang="en-GB">
              <a:solidFill>
                <a:schemeClr val="bg1"/>
              </a:solidFill>
            </a:endParaRPr>
          </a:p>
        </p:txBody>
      </p:sp>
      <p:pic>
        <p:nvPicPr>
          <p:cNvPr id="6" name="Picture 5" descr="Diagram&#10;&#10;Description automatically generated">
            <a:extLst>
              <a:ext uri="{FF2B5EF4-FFF2-40B4-BE49-F238E27FC236}">
                <a16:creationId xmlns:a16="http://schemas.microsoft.com/office/drawing/2014/main" id="{62710D2C-3187-D38E-5130-A488FE6B45F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05094" y="1442609"/>
            <a:ext cx="5194300" cy="4394200"/>
          </a:xfrm>
          <a:prstGeom prst="rect">
            <a:avLst/>
          </a:prstGeom>
          <a:ln w="19050">
            <a:solidFill>
              <a:srgbClr val="E5650A"/>
            </a:solidFill>
          </a:ln>
        </p:spPr>
      </p:pic>
      <p:sp>
        <p:nvSpPr>
          <p:cNvPr id="7" name="TextBox 6">
            <a:extLst>
              <a:ext uri="{FF2B5EF4-FFF2-40B4-BE49-F238E27FC236}">
                <a16:creationId xmlns:a16="http://schemas.microsoft.com/office/drawing/2014/main" id="{AC41C1CB-FBE5-0CCD-6DC1-39CF71173987}"/>
              </a:ext>
            </a:extLst>
          </p:cNvPr>
          <p:cNvSpPr txBox="1"/>
          <p:nvPr/>
        </p:nvSpPr>
        <p:spPr>
          <a:xfrm>
            <a:off x="8426785" y="4739480"/>
            <a:ext cx="1498846" cy="261610"/>
          </a:xfrm>
          <a:prstGeom prst="rect">
            <a:avLst/>
          </a:prstGeom>
          <a:solidFill>
            <a:srgbClr val="004C6C"/>
          </a:solidFill>
        </p:spPr>
        <p:txBody>
          <a:bodyPr wrap="square" rtlCol="0">
            <a:spAutoFit/>
          </a:bodyPr>
          <a:lstStyle/>
          <a:p>
            <a:pPr algn="ctr"/>
            <a:r>
              <a:rPr lang="en-US" sz="1100" b="1" dirty="0">
                <a:solidFill>
                  <a:schemeClr val="bg1"/>
                </a:solidFill>
              </a:rPr>
              <a:t>DATA NETWORK(S)</a:t>
            </a:r>
            <a:endParaRPr lang="en-GB" sz="1100" b="1" dirty="0">
              <a:solidFill>
                <a:schemeClr val="bg1"/>
              </a:solidFill>
            </a:endParaRPr>
          </a:p>
        </p:txBody>
      </p:sp>
      <p:sp>
        <p:nvSpPr>
          <p:cNvPr id="8" name="TextBox 7">
            <a:extLst>
              <a:ext uri="{FF2B5EF4-FFF2-40B4-BE49-F238E27FC236}">
                <a16:creationId xmlns:a16="http://schemas.microsoft.com/office/drawing/2014/main" id="{0E9A575B-5D7F-5DB4-BD07-54EA4EEB8EED}"/>
              </a:ext>
            </a:extLst>
          </p:cNvPr>
          <p:cNvSpPr txBox="1"/>
          <p:nvPr/>
        </p:nvSpPr>
        <p:spPr>
          <a:xfrm>
            <a:off x="990470" y="5039636"/>
            <a:ext cx="5282841" cy="1169551"/>
          </a:xfrm>
          <a:prstGeom prst="rect">
            <a:avLst/>
          </a:prstGeom>
          <a:noFill/>
        </p:spPr>
        <p:txBody>
          <a:bodyPr wrap="square" rtlCol="0">
            <a:spAutoFit/>
          </a:bodyPr>
          <a:lstStyle/>
          <a:p>
            <a:pPr marL="342900" indent="-342900">
              <a:spcAft>
                <a:spcPts val="1200"/>
              </a:spcAft>
              <a:buClr>
                <a:schemeClr val="accent1"/>
              </a:buClr>
              <a:buFont typeface="Arial" panose="020B0604020202020204" pitchFamily="34" charset="0"/>
              <a:buChar char="•"/>
            </a:pPr>
            <a:r>
              <a:rPr lang="en-GB" sz="2000" dirty="0">
                <a:latin typeface="Hind Light" panose="02000000000000000000" pitchFamily="50" charset="0"/>
                <a:cs typeface="Hind Light" panose="02000000000000000000" pitchFamily="50" charset="0"/>
              </a:rPr>
              <a:t>Digital phone networks not designed to carry legacy analogue signals</a:t>
            </a:r>
          </a:p>
          <a:p>
            <a:pPr marL="342900" indent="-342900">
              <a:spcAft>
                <a:spcPts val="1200"/>
              </a:spcAft>
              <a:buClr>
                <a:schemeClr val="accent1"/>
              </a:buClr>
              <a:buFont typeface="Arial" panose="020B0604020202020204" pitchFamily="34" charset="0"/>
              <a:buChar char="•"/>
            </a:pPr>
            <a:r>
              <a:rPr lang="en-GB" sz="2000" dirty="0">
                <a:latin typeface="Hind Light" panose="02000000000000000000" pitchFamily="50" charset="0"/>
                <a:cs typeface="Hind Light" panose="02000000000000000000" pitchFamily="50" charset="0"/>
              </a:rPr>
              <a:t>Signalling can get corrupted</a:t>
            </a:r>
          </a:p>
        </p:txBody>
      </p:sp>
    </p:spTree>
    <p:extLst>
      <p:ext uri="{BB962C8B-B14F-4D97-AF65-F5344CB8AC3E}">
        <p14:creationId xmlns:p14="http://schemas.microsoft.com/office/powerpoint/2010/main" val="1041165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25">
            <a:extLst>
              <a:ext uri="{FF2B5EF4-FFF2-40B4-BE49-F238E27FC236}">
                <a16:creationId xmlns:a16="http://schemas.microsoft.com/office/drawing/2014/main" id="{576A4196-9A47-E1F0-194E-4EE771025529}"/>
              </a:ext>
            </a:extLst>
          </p:cNvPr>
          <p:cNvGraphicFramePr>
            <a:graphicFrameLocks noGrp="1"/>
          </p:cNvGraphicFramePr>
          <p:nvPr>
            <p:extLst>
              <p:ext uri="{D42A27DB-BD31-4B8C-83A1-F6EECF244321}">
                <p14:modId xmlns:p14="http://schemas.microsoft.com/office/powerpoint/2010/main" val="3734175611"/>
              </p:ext>
            </p:extLst>
          </p:nvPr>
        </p:nvGraphicFramePr>
        <p:xfrm>
          <a:off x="705915" y="2461669"/>
          <a:ext cx="11202624" cy="3678919"/>
        </p:xfrm>
        <a:graphic>
          <a:graphicData uri="http://schemas.openxmlformats.org/drawingml/2006/table">
            <a:tbl>
              <a:tblPr firstRow="1" bandRow="1">
                <a:tableStyleId>{5C22544A-7EE6-4342-B048-85BDC9FD1C3A}</a:tableStyleId>
              </a:tblPr>
              <a:tblGrid>
                <a:gridCol w="1867104">
                  <a:extLst>
                    <a:ext uri="{9D8B030D-6E8A-4147-A177-3AD203B41FA5}">
                      <a16:colId xmlns:a16="http://schemas.microsoft.com/office/drawing/2014/main" val="921504382"/>
                    </a:ext>
                  </a:extLst>
                </a:gridCol>
                <a:gridCol w="1867104">
                  <a:extLst>
                    <a:ext uri="{9D8B030D-6E8A-4147-A177-3AD203B41FA5}">
                      <a16:colId xmlns:a16="http://schemas.microsoft.com/office/drawing/2014/main" val="3103796412"/>
                    </a:ext>
                  </a:extLst>
                </a:gridCol>
                <a:gridCol w="1867104">
                  <a:extLst>
                    <a:ext uri="{9D8B030D-6E8A-4147-A177-3AD203B41FA5}">
                      <a16:colId xmlns:a16="http://schemas.microsoft.com/office/drawing/2014/main" val="2977948493"/>
                    </a:ext>
                  </a:extLst>
                </a:gridCol>
                <a:gridCol w="1867104">
                  <a:extLst>
                    <a:ext uri="{9D8B030D-6E8A-4147-A177-3AD203B41FA5}">
                      <a16:colId xmlns:a16="http://schemas.microsoft.com/office/drawing/2014/main" val="1943133901"/>
                    </a:ext>
                  </a:extLst>
                </a:gridCol>
                <a:gridCol w="1867104">
                  <a:extLst>
                    <a:ext uri="{9D8B030D-6E8A-4147-A177-3AD203B41FA5}">
                      <a16:colId xmlns:a16="http://schemas.microsoft.com/office/drawing/2014/main" val="3032062842"/>
                    </a:ext>
                  </a:extLst>
                </a:gridCol>
                <a:gridCol w="1867104">
                  <a:extLst>
                    <a:ext uri="{9D8B030D-6E8A-4147-A177-3AD203B41FA5}">
                      <a16:colId xmlns:a16="http://schemas.microsoft.com/office/drawing/2014/main" val="3186825816"/>
                    </a:ext>
                  </a:extLst>
                </a:gridCol>
              </a:tblGrid>
              <a:tr h="51015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i="0" dirty="0">
                          <a:solidFill>
                            <a:srgbClr val="003149"/>
                          </a:solidFill>
                          <a:latin typeface="Hind SemiBold" panose="02000000000000000000" pitchFamily="2" charset="77"/>
                          <a:cs typeface="Hind SemiBold" panose="02000000000000000000" pitchFamily="2" charset="77"/>
                        </a:rPr>
                        <a:t>TELECARE</a:t>
                      </a:r>
                      <a:endParaRPr lang="en-GB" sz="1400" b="1" i="0" dirty="0">
                        <a:solidFill>
                          <a:srgbClr val="003149"/>
                        </a:solidFill>
                        <a:latin typeface="Hind SemiBold" panose="02000000000000000000" pitchFamily="2" charset="77"/>
                        <a:cs typeface="Hind SemiBold" panose="02000000000000000000" pitchFamily="2" charset="77"/>
                      </a:endParaRPr>
                    </a:p>
                  </a:txBody>
                  <a:tcPr anchor="ctr">
                    <a:solidFill>
                      <a:srgbClr val="FBBC2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i="0" dirty="0">
                          <a:solidFill>
                            <a:srgbClr val="003149"/>
                          </a:solidFill>
                          <a:latin typeface="Hind SemiBold" panose="02000000000000000000" pitchFamily="2" charset="77"/>
                          <a:cs typeface="Hind SemiBold" panose="02000000000000000000" pitchFamily="2" charset="77"/>
                        </a:rPr>
                        <a:t>WARDEN CALL</a:t>
                      </a:r>
                      <a:endParaRPr lang="en-GB" sz="1400" b="1" i="0" dirty="0">
                        <a:solidFill>
                          <a:srgbClr val="003149"/>
                        </a:solidFill>
                        <a:latin typeface="Hind SemiBold" panose="02000000000000000000" pitchFamily="2" charset="77"/>
                        <a:cs typeface="Hind SemiBold" panose="02000000000000000000" pitchFamily="2" charset="77"/>
                      </a:endParaRPr>
                    </a:p>
                  </a:txBody>
                  <a:tcPr anchor="ctr">
                    <a:solidFill>
                      <a:srgbClr val="FBBC2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i="0" dirty="0">
                          <a:solidFill>
                            <a:srgbClr val="003149"/>
                          </a:solidFill>
                          <a:latin typeface="Hind SemiBold" panose="02000000000000000000" pitchFamily="2" charset="77"/>
                          <a:cs typeface="Hind SemiBold" panose="02000000000000000000" pitchFamily="2" charset="77"/>
                        </a:rPr>
                        <a:t>ACCESS SYSTEMS</a:t>
                      </a:r>
                      <a:endParaRPr lang="en-GB" sz="1400" b="1" i="0" dirty="0">
                        <a:solidFill>
                          <a:srgbClr val="003149"/>
                        </a:solidFill>
                        <a:latin typeface="Hind SemiBold" panose="02000000000000000000" pitchFamily="2" charset="77"/>
                        <a:cs typeface="Hind SemiBold" panose="02000000000000000000" pitchFamily="2" charset="77"/>
                      </a:endParaRPr>
                    </a:p>
                  </a:txBody>
                  <a:tcPr anchor="ctr">
                    <a:solidFill>
                      <a:srgbClr val="FBBC2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i="0" dirty="0">
                          <a:solidFill>
                            <a:srgbClr val="003149"/>
                          </a:solidFill>
                          <a:latin typeface="Hind SemiBold" panose="02000000000000000000" pitchFamily="2" charset="77"/>
                          <a:cs typeface="Hind SemiBold" panose="02000000000000000000" pitchFamily="2" charset="77"/>
                        </a:rPr>
                        <a:t>LIFTS</a:t>
                      </a:r>
                      <a:endParaRPr lang="en-GB" sz="1400" b="1" i="0" dirty="0">
                        <a:solidFill>
                          <a:srgbClr val="003149"/>
                        </a:solidFill>
                        <a:latin typeface="Hind SemiBold" panose="02000000000000000000" pitchFamily="2" charset="77"/>
                        <a:cs typeface="Hind SemiBold" panose="02000000000000000000" pitchFamily="2" charset="77"/>
                      </a:endParaRPr>
                    </a:p>
                  </a:txBody>
                  <a:tcPr anchor="ctr">
                    <a:solidFill>
                      <a:srgbClr val="FBBC20"/>
                    </a:solidFill>
                  </a:tcPr>
                </a:tc>
                <a:tc>
                  <a:txBody>
                    <a:bodyPr/>
                    <a:lstStyle/>
                    <a:p>
                      <a:pPr algn="ctr"/>
                      <a:r>
                        <a:rPr lang="en-US" sz="1400" b="1" i="0" dirty="0">
                          <a:solidFill>
                            <a:srgbClr val="003149"/>
                          </a:solidFill>
                          <a:latin typeface="Hind SemiBold" panose="02000000000000000000" pitchFamily="2" charset="77"/>
                          <a:cs typeface="Hind SemiBold" panose="02000000000000000000" pitchFamily="2" charset="77"/>
                        </a:rPr>
                        <a:t>FAX</a:t>
                      </a:r>
                    </a:p>
                  </a:txBody>
                  <a:tcPr anchor="ctr">
                    <a:solidFill>
                      <a:srgbClr val="FBBC2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i="0" dirty="0">
                          <a:solidFill>
                            <a:srgbClr val="003149"/>
                          </a:solidFill>
                          <a:latin typeface="Hind SemiBold" panose="02000000000000000000" pitchFamily="2" charset="77"/>
                          <a:cs typeface="Hind SemiBold" panose="02000000000000000000" pitchFamily="2" charset="77"/>
                        </a:rPr>
                        <a:t>VENDING MACHINES</a:t>
                      </a:r>
                      <a:endParaRPr lang="en-GB" sz="1400" b="1" i="0" dirty="0">
                        <a:solidFill>
                          <a:srgbClr val="003149"/>
                        </a:solidFill>
                        <a:latin typeface="Hind SemiBold" panose="02000000000000000000" pitchFamily="2" charset="77"/>
                        <a:cs typeface="Hind SemiBold" panose="02000000000000000000" pitchFamily="2" charset="77"/>
                      </a:endParaRPr>
                    </a:p>
                  </a:txBody>
                  <a:tcPr anchor="ctr">
                    <a:solidFill>
                      <a:srgbClr val="FBBC20"/>
                    </a:solidFill>
                  </a:tcPr>
                </a:tc>
                <a:extLst>
                  <a:ext uri="{0D108BD9-81ED-4DB2-BD59-A6C34878D82A}">
                    <a16:rowId xmlns:a16="http://schemas.microsoft.com/office/drawing/2014/main" val="1223960400"/>
                  </a:ext>
                </a:extLst>
              </a:tr>
              <a:tr h="1325304">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2279085700"/>
                  </a:ext>
                </a:extLst>
              </a:tr>
              <a:tr h="51015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i="0" dirty="0">
                          <a:solidFill>
                            <a:srgbClr val="003149"/>
                          </a:solidFill>
                          <a:latin typeface="Hind SemiBold" panose="02000000000000000000" pitchFamily="2" charset="77"/>
                          <a:cs typeface="Hind SemiBold" panose="02000000000000000000" pitchFamily="2" charset="77"/>
                        </a:rPr>
                        <a:t>ALARM PANELS</a:t>
                      </a:r>
                    </a:p>
                  </a:txBody>
                  <a:tcPr anchor="ctr">
                    <a:solidFill>
                      <a:srgbClr val="FBBC2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i="0" dirty="0">
                          <a:solidFill>
                            <a:srgbClr val="003149"/>
                          </a:solidFill>
                          <a:latin typeface="Hind SemiBold" panose="02000000000000000000" pitchFamily="2" charset="77"/>
                          <a:cs typeface="Hind SemiBold" panose="02000000000000000000" pitchFamily="2" charset="77"/>
                        </a:rPr>
                        <a:t>FRANKING MACHINES</a:t>
                      </a:r>
                    </a:p>
                  </a:txBody>
                  <a:tcPr anchor="ctr">
                    <a:solidFill>
                      <a:srgbClr val="FBBC2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i="0" dirty="0">
                          <a:solidFill>
                            <a:srgbClr val="003149"/>
                          </a:solidFill>
                          <a:latin typeface="Hind SemiBold" panose="02000000000000000000" pitchFamily="2" charset="77"/>
                          <a:cs typeface="Hind SemiBold" panose="02000000000000000000" pitchFamily="2" charset="77"/>
                        </a:rPr>
                        <a:t>HEATING / BUILDING MANAGEMENT</a:t>
                      </a:r>
                    </a:p>
                  </a:txBody>
                  <a:tcPr anchor="ctr">
                    <a:solidFill>
                      <a:srgbClr val="FBBC2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i="0" dirty="0">
                          <a:solidFill>
                            <a:srgbClr val="003149"/>
                          </a:solidFill>
                          <a:latin typeface="Hind SemiBold" panose="02000000000000000000" pitchFamily="2" charset="77"/>
                          <a:cs typeface="Hind SemiBold" panose="02000000000000000000" pitchFamily="2" charset="77"/>
                        </a:rPr>
                        <a:t>POINT OF SALE</a:t>
                      </a:r>
                    </a:p>
                  </a:txBody>
                  <a:tcPr anchor="ctr">
                    <a:solidFill>
                      <a:srgbClr val="FBBC20"/>
                    </a:solidFill>
                  </a:tcPr>
                </a:tc>
                <a:tc>
                  <a:txBody>
                    <a:bodyPr/>
                    <a:lstStyle/>
                    <a:p>
                      <a:pPr algn="ctr"/>
                      <a:r>
                        <a:rPr lang="en-US" sz="1400" b="1" i="0" dirty="0">
                          <a:solidFill>
                            <a:srgbClr val="003149"/>
                          </a:solidFill>
                          <a:latin typeface="Hind SemiBold" panose="02000000000000000000" pitchFamily="2" charset="77"/>
                          <a:cs typeface="Hind SemiBold" panose="02000000000000000000" pitchFamily="2" charset="77"/>
                        </a:rPr>
                        <a:t>PHONE SYSTEMS</a:t>
                      </a:r>
                    </a:p>
                  </a:txBody>
                  <a:tcPr anchor="ctr">
                    <a:solidFill>
                      <a:srgbClr val="FBBC2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i="0" dirty="0">
                          <a:solidFill>
                            <a:srgbClr val="003149"/>
                          </a:solidFill>
                          <a:latin typeface="Hind SemiBold" panose="02000000000000000000" pitchFamily="2" charset="77"/>
                          <a:cs typeface="Hind SemiBold" panose="02000000000000000000" pitchFamily="2" charset="77"/>
                        </a:rPr>
                        <a:t>WHAT ELSE?</a:t>
                      </a:r>
                    </a:p>
                  </a:txBody>
                  <a:tcPr anchor="ctr">
                    <a:solidFill>
                      <a:srgbClr val="FBBC20"/>
                    </a:solidFill>
                  </a:tcPr>
                </a:tc>
                <a:extLst>
                  <a:ext uri="{0D108BD9-81ED-4DB2-BD59-A6C34878D82A}">
                    <a16:rowId xmlns:a16="http://schemas.microsoft.com/office/drawing/2014/main" val="726217663"/>
                  </a:ext>
                </a:extLst>
              </a:tr>
              <a:tr h="1325304">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3958014468"/>
                  </a:ext>
                </a:extLst>
              </a:tr>
            </a:tbl>
          </a:graphicData>
        </a:graphic>
      </p:graphicFrame>
      <p:sp>
        <p:nvSpPr>
          <p:cNvPr id="9" name="Slide Number Placeholder 2">
            <a:extLst>
              <a:ext uri="{FF2B5EF4-FFF2-40B4-BE49-F238E27FC236}">
                <a16:creationId xmlns:a16="http://schemas.microsoft.com/office/drawing/2014/main" id="{7246DEE3-1AF3-4963-8F10-17672E0A09E9}"/>
              </a:ext>
            </a:extLst>
          </p:cNvPr>
          <p:cNvSpPr>
            <a:spLocks noGrp="1"/>
          </p:cNvSpPr>
          <p:nvPr>
            <p:ph type="sldNum" sz="quarter" idx="12"/>
          </p:nvPr>
        </p:nvSpPr>
        <p:spPr>
          <a:xfrm>
            <a:off x="9176208" y="6024562"/>
            <a:ext cx="2743200" cy="365125"/>
          </a:xfrm>
        </p:spPr>
        <p:txBody>
          <a:bodyPr/>
          <a:lstStyle/>
          <a:p>
            <a:fld id="{D5804A51-D665-41EA-BE01-75B032BD9AE1}" type="slidenum">
              <a:rPr lang="en-GB" smtClean="0">
                <a:solidFill>
                  <a:schemeClr val="bg1"/>
                </a:solidFill>
              </a:rPr>
              <a:pPr/>
              <a:t>6</a:t>
            </a:fld>
            <a:endParaRPr lang="en-GB">
              <a:solidFill>
                <a:schemeClr val="bg1"/>
              </a:solidFill>
            </a:endParaRPr>
          </a:p>
        </p:txBody>
      </p:sp>
      <p:sp>
        <p:nvSpPr>
          <p:cNvPr id="10" name="Title 3">
            <a:extLst>
              <a:ext uri="{FF2B5EF4-FFF2-40B4-BE49-F238E27FC236}">
                <a16:creationId xmlns:a16="http://schemas.microsoft.com/office/drawing/2014/main" id="{2A1F67DD-6253-C6C1-2EAE-13AB9E7D1720}"/>
              </a:ext>
            </a:extLst>
          </p:cNvPr>
          <p:cNvSpPr>
            <a:spLocks noGrp="1"/>
          </p:cNvSpPr>
          <p:nvPr>
            <p:ph type="title"/>
          </p:nvPr>
        </p:nvSpPr>
        <p:spPr>
          <a:xfrm>
            <a:off x="838200" y="365125"/>
            <a:ext cx="7280189" cy="1325563"/>
          </a:xfrm>
        </p:spPr>
        <p:txBody>
          <a:bodyPr/>
          <a:lstStyle/>
          <a:p>
            <a:r>
              <a:rPr lang="en-GB" dirty="0">
                <a:latin typeface="Hind Light" panose="02000000000000000000" pitchFamily="50" charset="0"/>
                <a:cs typeface="Hind Light" panose="02000000000000000000" pitchFamily="50" charset="0"/>
              </a:rPr>
              <a:t>Why Does This Matter?</a:t>
            </a:r>
            <a:endParaRPr lang="en-GB" dirty="0"/>
          </a:p>
        </p:txBody>
      </p:sp>
      <p:sp>
        <p:nvSpPr>
          <p:cNvPr id="2" name="Slide Number Placeholder 2">
            <a:extLst>
              <a:ext uri="{FF2B5EF4-FFF2-40B4-BE49-F238E27FC236}">
                <a16:creationId xmlns:a16="http://schemas.microsoft.com/office/drawing/2014/main" id="{F5E19FCC-A6F8-D6D4-47D8-B7034896991E}"/>
              </a:ext>
            </a:extLst>
          </p:cNvPr>
          <p:cNvSpPr txBox="1">
            <a:spLocks/>
          </p:cNvSpPr>
          <p:nvPr/>
        </p:nvSpPr>
        <p:spPr>
          <a:xfrm>
            <a:off x="9176208" y="602456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600" kern="1200">
                <a:solidFill>
                  <a:schemeClr val="tx1"/>
                </a:solidFill>
                <a:latin typeface="Hind Light" panose="02000000000000000000" pitchFamily="50" charset="0"/>
                <a:ea typeface="+mn-ea"/>
                <a:cs typeface="Hind Light" panose="02000000000000000000" pitchFamily="50"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5804A51-D665-41EA-BE01-75B032BD9AE1}" type="slidenum">
              <a:rPr lang="en-GB" smtClean="0">
                <a:solidFill>
                  <a:schemeClr val="bg1"/>
                </a:solidFill>
              </a:rPr>
              <a:pPr/>
              <a:t>6</a:t>
            </a:fld>
            <a:endParaRPr lang="en-GB">
              <a:solidFill>
                <a:schemeClr val="bg1"/>
              </a:solidFill>
            </a:endParaRPr>
          </a:p>
        </p:txBody>
      </p:sp>
      <p:sp>
        <p:nvSpPr>
          <p:cNvPr id="8" name="TextBox 7">
            <a:extLst>
              <a:ext uri="{FF2B5EF4-FFF2-40B4-BE49-F238E27FC236}">
                <a16:creationId xmlns:a16="http://schemas.microsoft.com/office/drawing/2014/main" id="{0E9A575B-5D7F-5DB4-BD07-54EA4EEB8EED}"/>
              </a:ext>
            </a:extLst>
          </p:cNvPr>
          <p:cNvSpPr txBox="1"/>
          <p:nvPr/>
        </p:nvSpPr>
        <p:spPr>
          <a:xfrm>
            <a:off x="838200" y="1523708"/>
            <a:ext cx="8338008" cy="830997"/>
          </a:xfrm>
          <a:prstGeom prst="rect">
            <a:avLst/>
          </a:prstGeom>
          <a:noFill/>
        </p:spPr>
        <p:txBody>
          <a:bodyPr wrap="square" rtlCol="0">
            <a:spAutoFit/>
          </a:bodyPr>
          <a:lstStyle/>
          <a:p>
            <a:pPr marL="342900" indent="-342900">
              <a:spcAft>
                <a:spcPts val="1200"/>
              </a:spcAft>
              <a:buClr>
                <a:schemeClr val="accent1"/>
              </a:buClr>
              <a:buFont typeface="Arial" panose="020B0604020202020204" pitchFamily="34" charset="0"/>
              <a:buChar char="•"/>
            </a:pPr>
            <a:r>
              <a:rPr lang="en-GB" sz="2000" dirty="0">
                <a:latin typeface="Hind Light" panose="02000000000000000000" pitchFamily="50" charset="0"/>
                <a:cs typeface="Hind Light" panose="02000000000000000000" pitchFamily="50" charset="0"/>
              </a:rPr>
              <a:t>Any equipment that is connected to a telephone line is impacted.</a:t>
            </a:r>
          </a:p>
          <a:p>
            <a:pPr>
              <a:spcAft>
                <a:spcPts val="1200"/>
              </a:spcAft>
              <a:buClr>
                <a:schemeClr val="accent1"/>
              </a:buClr>
            </a:pPr>
            <a:r>
              <a:rPr lang="en-GB" i="1" dirty="0">
                <a:latin typeface="Hind Light" panose="02000000000000000000" pitchFamily="50" charset="0"/>
                <a:cs typeface="Hind Light" panose="02000000000000000000" pitchFamily="50" charset="0"/>
              </a:rPr>
              <a:t>Examples only.  Note: all manufacturers’ systems impacted – not just those shown</a:t>
            </a:r>
          </a:p>
        </p:txBody>
      </p:sp>
      <p:pic>
        <p:nvPicPr>
          <p:cNvPr id="1034" name="Picture 10">
            <a:extLst>
              <a:ext uri="{FF2B5EF4-FFF2-40B4-BE49-F238E27FC236}">
                <a16:creationId xmlns:a16="http://schemas.microsoft.com/office/drawing/2014/main" id="{7E86B0F2-6CBC-6970-A185-02AFB0FC236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5188391" y="3145998"/>
            <a:ext cx="1012538" cy="847539"/>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a:extLst>
              <a:ext uri="{FF2B5EF4-FFF2-40B4-BE49-F238E27FC236}">
                <a16:creationId xmlns:a16="http://schemas.microsoft.com/office/drawing/2014/main" id="{30F05E2B-DB7C-4069-D837-C6D7394B371E}"/>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2603151" y="5079998"/>
            <a:ext cx="1717109" cy="944564"/>
          </a:xfrm>
          <a:prstGeom prst="rect">
            <a:avLst/>
          </a:prstGeom>
        </p:spPr>
      </p:pic>
      <p:pic>
        <p:nvPicPr>
          <p:cNvPr id="27" name="Graphic 26" descr="Question Mark with solid fill">
            <a:extLst>
              <a:ext uri="{FF2B5EF4-FFF2-40B4-BE49-F238E27FC236}">
                <a16:creationId xmlns:a16="http://schemas.microsoft.com/office/drawing/2014/main" id="{1C435910-3BD6-2E6D-10ED-E041C987E2D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22251" y="4926533"/>
            <a:ext cx="1192811" cy="1192811"/>
          </a:xfrm>
          <a:prstGeom prst="rect">
            <a:avLst/>
          </a:prstGeom>
        </p:spPr>
      </p:pic>
      <p:pic>
        <p:nvPicPr>
          <p:cNvPr id="26" name="Picture 2" descr="Download Fax Machine PNG Image for Free">
            <a:extLst>
              <a:ext uri="{FF2B5EF4-FFF2-40B4-BE49-F238E27FC236}">
                <a16:creationId xmlns:a16="http://schemas.microsoft.com/office/drawing/2014/main" id="{5AD61CA7-9792-CAA3-E684-7A0ABED039A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501623" y="3063878"/>
            <a:ext cx="1126871" cy="1145431"/>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31" descr="Graphical user interface&#10;&#10;Description automatically generated">
            <a:extLst>
              <a:ext uri="{FF2B5EF4-FFF2-40B4-BE49-F238E27FC236}">
                <a16:creationId xmlns:a16="http://schemas.microsoft.com/office/drawing/2014/main" id="{1F91B330-58A9-A1FB-7CE6-F019315B94E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551230" y="3012695"/>
            <a:ext cx="934855" cy="1196614"/>
          </a:xfrm>
          <a:prstGeom prst="rect">
            <a:avLst/>
          </a:prstGeom>
        </p:spPr>
      </p:pic>
      <p:pic>
        <p:nvPicPr>
          <p:cNvPr id="33" name="Picture 10" descr="Credit Card Machines | £0 Setup Fees | Paymentsense">
            <a:extLst>
              <a:ext uri="{FF2B5EF4-FFF2-40B4-BE49-F238E27FC236}">
                <a16:creationId xmlns:a16="http://schemas.microsoft.com/office/drawing/2014/main" id="{F0BB0333-BDA4-06F9-9527-3057CF3E2BC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66277" y="4926533"/>
            <a:ext cx="1040953" cy="1032350"/>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34" descr="A picture containing text, indoor, white&#10;&#10;Description automatically generated">
            <a:extLst>
              <a:ext uri="{FF2B5EF4-FFF2-40B4-BE49-F238E27FC236}">
                <a16:creationId xmlns:a16="http://schemas.microsoft.com/office/drawing/2014/main" id="{184AEF44-6AB8-BFAE-EE53-CECD0D99904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782703" y="4845154"/>
            <a:ext cx="1196110" cy="1196110"/>
          </a:xfrm>
          <a:prstGeom prst="rect">
            <a:avLst/>
          </a:prstGeom>
        </p:spPr>
      </p:pic>
      <p:pic>
        <p:nvPicPr>
          <p:cNvPr id="1038" name="Picture 14" descr="Telecare Alarms by Carelink24">
            <a:extLst>
              <a:ext uri="{FF2B5EF4-FFF2-40B4-BE49-F238E27FC236}">
                <a16:creationId xmlns:a16="http://schemas.microsoft.com/office/drawing/2014/main" id="{26645746-16AC-8689-DF23-39BA1CC5B5B5}"/>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b="22079"/>
          <a:stretch/>
        </p:blipFill>
        <p:spPr bwMode="auto">
          <a:xfrm>
            <a:off x="1026492" y="3116825"/>
            <a:ext cx="1388798" cy="932022"/>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39" descr="A picture containing text, electronics&#10;&#10;Description automatically generated">
            <a:extLst>
              <a:ext uri="{FF2B5EF4-FFF2-40B4-BE49-F238E27FC236}">
                <a16:creationId xmlns:a16="http://schemas.microsoft.com/office/drawing/2014/main" id="{43FECCB9-BE62-701B-42BF-1147BD062C78}"/>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541675" y="3060946"/>
            <a:ext cx="627575" cy="1184932"/>
          </a:xfrm>
          <a:prstGeom prst="rect">
            <a:avLst/>
          </a:prstGeom>
        </p:spPr>
      </p:pic>
      <p:pic>
        <p:nvPicPr>
          <p:cNvPr id="43" name="Picture 42" descr="A picture containing text&#10;&#10;Description automatically generated">
            <a:extLst>
              <a:ext uri="{FF2B5EF4-FFF2-40B4-BE49-F238E27FC236}">
                <a16:creationId xmlns:a16="http://schemas.microsoft.com/office/drawing/2014/main" id="{2D31EB00-3CD1-9825-A49B-4E991E541C89}"/>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022752" y="3020235"/>
            <a:ext cx="574890" cy="1251231"/>
          </a:xfrm>
          <a:prstGeom prst="rect">
            <a:avLst/>
          </a:prstGeom>
        </p:spPr>
      </p:pic>
      <p:pic>
        <p:nvPicPr>
          <p:cNvPr id="45" name="Picture 44" descr="A picture containing text, appliance, kitchen appliance&#10;&#10;Description automatically generated">
            <a:extLst>
              <a:ext uri="{FF2B5EF4-FFF2-40B4-BE49-F238E27FC236}">
                <a16:creationId xmlns:a16="http://schemas.microsoft.com/office/drawing/2014/main" id="{4C5B845C-4F6F-5E33-72F9-121EA3B3CAD2}"/>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130139" y="3055058"/>
            <a:ext cx="826562" cy="1184931"/>
          </a:xfrm>
          <a:prstGeom prst="rect">
            <a:avLst/>
          </a:prstGeom>
        </p:spPr>
      </p:pic>
      <p:pic>
        <p:nvPicPr>
          <p:cNvPr id="47" name="Picture 46" descr="A picture containing electronics, white&#10;&#10;Description automatically generated">
            <a:extLst>
              <a:ext uri="{FF2B5EF4-FFF2-40B4-BE49-F238E27FC236}">
                <a16:creationId xmlns:a16="http://schemas.microsoft.com/office/drawing/2014/main" id="{62A281B5-9237-12EF-72B9-4D9CA43D0E88}"/>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8198265" y="4957872"/>
            <a:ext cx="1770633" cy="1001011"/>
          </a:xfrm>
          <a:prstGeom prst="rect">
            <a:avLst/>
          </a:prstGeom>
        </p:spPr>
      </p:pic>
      <p:pic>
        <p:nvPicPr>
          <p:cNvPr id="49" name="Picture 48" descr="Graphical user interface, application&#10;&#10;Description automatically generated">
            <a:extLst>
              <a:ext uri="{FF2B5EF4-FFF2-40B4-BE49-F238E27FC236}">
                <a16:creationId xmlns:a16="http://schemas.microsoft.com/office/drawing/2014/main" id="{BF6E592B-A742-4366-85D6-55C632BC0A59}"/>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026492" y="4866948"/>
            <a:ext cx="1143878" cy="1196110"/>
          </a:xfrm>
          <a:prstGeom prst="rect">
            <a:avLst/>
          </a:prstGeom>
        </p:spPr>
      </p:pic>
    </p:spTree>
    <p:extLst>
      <p:ext uri="{BB962C8B-B14F-4D97-AF65-F5344CB8AC3E}">
        <p14:creationId xmlns:p14="http://schemas.microsoft.com/office/powerpoint/2010/main" val="39419859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person, person, indoor&#10;&#10;Description automatically generated">
            <a:extLst>
              <a:ext uri="{FF2B5EF4-FFF2-40B4-BE49-F238E27FC236}">
                <a16:creationId xmlns:a16="http://schemas.microsoft.com/office/drawing/2014/main" id="{924DB400-0D50-0295-10C1-D0AD9B6490EE}"/>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8567530" y="0"/>
            <a:ext cx="3624470" cy="6481823"/>
          </a:xfrm>
          <a:prstGeom prst="rect">
            <a:avLst/>
          </a:prstGeom>
        </p:spPr>
      </p:pic>
      <p:sp>
        <p:nvSpPr>
          <p:cNvPr id="9" name="Slide Number Placeholder 2">
            <a:extLst>
              <a:ext uri="{FF2B5EF4-FFF2-40B4-BE49-F238E27FC236}">
                <a16:creationId xmlns:a16="http://schemas.microsoft.com/office/drawing/2014/main" id="{7246DEE3-1AF3-4963-8F10-17672E0A09E9}"/>
              </a:ext>
            </a:extLst>
          </p:cNvPr>
          <p:cNvSpPr>
            <a:spLocks noGrp="1"/>
          </p:cNvSpPr>
          <p:nvPr>
            <p:ph type="sldNum" sz="quarter" idx="12"/>
          </p:nvPr>
        </p:nvSpPr>
        <p:spPr>
          <a:xfrm>
            <a:off x="9176208" y="6024562"/>
            <a:ext cx="2743200" cy="365125"/>
          </a:xfrm>
        </p:spPr>
        <p:txBody>
          <a:bodyPr/>
          <a:lstStyle/>
          <a:p>
            <a:fld id="{D5804A51-D665-41EA-BE01-75B032BD9AE1}" type="slidenum">
              <a:rPr lang="en-GB" smtClean="0">
                <a:solidFill>
                  <a:schemeClr val="bg1"/>
                </a:solidFill>
              </a:rPr>
              <a:pPr/>
              <a:t>7</a:t>
            </a:fld>
            <a:endParaRPr lang="en-GB">
              <a:solidFill>
                <a:schemeClr val="bg1"/>
              </a:solidFill>
            </a:endParaRPr>
          </a:p>
        </p:txBody>
      </p:sp>
      <p:sp>
        <p:nvSpPr>
          <p:cNvPr id="10" name="Title 3">
            <a:extLst>
              <a:ext uri="{FF2B5EF4-FFF2-40B4-BE49-F238E27FC236}">
                <a16:creationId xmlns:a16="http://schemas.microsoft.com/office/drawing/2014/main" id="{2A1F67DD-6253-C6C1-2EAE-13AB9E7D1720}"/>
              </a:ext>
            </a:extLst>
          </p:cNvPr>
          <p:cNvSpPr>
            <a:spLocks noGrp="1"/>
          </p:cNvSpPr>
          <p:nvPr>
            <p:ph type="title"/>
          </p:nvPr>
        </p:nvSpPr>
        <p:spPr>
          <a:xfrm>
            <a:off x="838200" y="365125"/>
            <a:ext cx="7280189" cy="1325563"/>
          </a:xfrm>
        </p:spPr>
        <p:txBody>
          <a:bodyPr/>
          <a:lstStyle/>
          <a:p>
            <a:r>
              <a:rPr lang="en-US" dirty="0"/>
              <a:t>Why Does This Matter?</a:t>
            </a:r>
            <a:endParaRPr lang="en-GB" dirty="0"/>
          </a:p>
        </p:txBody>
      </p:sp>
      <p:sp>
        <p:nvSpPr>
          <p:cNvPr id="12" name="Rectangle 11">
            <a:extLst>
              <a:ext uri="{FF2B5EF4-FFF2-40B4-BE49-F238E27FC236}">
                <a16:creationId xmlns:a16="http://schemas.microsoft.com/office/drawing/2014/main" id="{A0D48B89-C5E3-403B-432C-4EAFD1243365}"/>
              </a:ext>
            </a:extLst>
          </p:cNvPr>
          <p:cNvSpPr/>
          <p:nvPr/>
        </p:nvSpPr>
        <p:spPr>
          <a:xfrm>
            <a:off x="929049" y="2633300"/>
            <a:ext cx="3213834" cy="3391261"/>
          </a:xfrm>
          <a:prstGeom prst="rect">
            <a:avLst/>
          </a:prstGeom>
          <a:solidFill>
            <a:srgbClr val="0031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bg1"/>
                </a:solidFill>
                <a:latin typeface="Hind SemiBold" panose="02000000000000000000" pitchFamily="2" charset="77"/>
                <a:cs typeface="Hind SemiBold" panose="02000000000000000000" pitchFamily="2" charset="77"/>
              </a:rPr>
              <a:t>ANALOGUE TELEPHONE LINES</a:t>
            </a:r>
          </a:p>
          <a:p>
            <a:pPr algn="ctr"/>
            <a:endParaRPr lang="en-GB" sz="2400" b="1" dirty="0">
              <a:solidFill>
                <a:schemeClr val="bg1"/>
              </a:solidFill>
              <a:latin typeface="+mj-lt"/>
              <a:cs typeface="Hind Light" panose="02000000000000000000" pitchFamily="50" charset="0"/>
            </a:endParaRPr>
          </a:p>
          <a:p>
            <a:pPr marL="342900" indent="-342900">
              <a:spcAft>
                <a:spcPts val="600"/>
              </a:spcAft>
              <a:buFont typeface="Arial" panose="020B0604020202020204" pitchFamily="34" charset="0"/>
              <a:buChar char="•"/>
            </a:pPr>
            <a:r>
              <a:rPr lang="en-GB" sz="2000" b="1" dirty="0">
                <a:solidFill>
                  <a:schemeClr val="bg1"/>
                </a:solidFill>
                <a:latin typeface="+mj-lt"/>
                <a:cs typeface="Hind Light" panose="02000000000000000000" pitchFamily="50" charset="0"/>
              </a:rPr>
              <a:t>Exchange Lines</a:t>
            </a:r>
          </a:p>
          <a:p>
            <a:pPr marL="342900" indent="-342900">
              <a:spcAft>
                <a:spcPts val="600"/>
              </a:spcAft>
              <a:buFont typeface="Arial" panose="020B0604020202020204" pitchFamily="34" charset="0"/>
              <a:buChar char="•"/>
            </a:pPr>
            <a:r>
              <a:rPr lang="en-GB" sz="2000" b="1" dirty="0">
                <a:solidFill>
                  <a:schemeClr val="bg1"/>
                </a:solidFill>
                <a:latin typeface="+mj-lt"/>
                <a:cs typeface="Hind Light" panose="02000000000000000000" pitchFamily="50" charset="0"/>
              </a:rPr>
              <a:t>Redcare</a:t>
            </a:r>
          </a:p>
          <a:p>
            <a:pPr marL="342900" indent="-342900">
              <a:spcAft>
                <a:spcPts val="600"/>
              </a:spcAft>
              <a:buFont typeface="Arial" panose="020B0604020202020204" pitchFamily="34" charset="0"/>
              <a:buChar char="•"/>
            </a:pPr>
            <a:r>
              <a:rPr lang="en-GB" sz="2000" b="1" dirty="0">
                <a:solidFill>
                  <a:schemeClr val="bg1"/>
                </a:solidFill>
                <a:latin typeface="+mj-lt"/>
                <a:cs typeface="Hind Light" panose="02000000000000000000" pitchFamily="50" charset="0"/>
              </a:rPr>
              <a:t>ISDN</a:t>
            </a:r>
          </a:p>
          <a:p>
            <a:pPr marL="342900" indent="-342900">
              <a:spcAft>
                <a:spcPts val="600"/>
              </a:spcAft>
              <a:buFont typeface="Arial" panose="020B0604020202020204" pitchFamily="34" charset="0"/>
              <a:buChar char="•"/>
            </a:pPr>
            <a:endParaRPr lang="en-GB" sz="2000" b="1" dirty="0">
              <a:solidFill>
                <a:schemeClr val="bg1"/>
              </a:solidFill>
              <a:latin typeface="+mj-lt"/>
              <a:cs typeface="Hind Light" panose="02000000000000000000" pitchFamily="50" charset="0"/>
            </a:endParaRPr>
          </a:p>
          <a:p>
            <a:pPr marL="342900" indent="-342900">
              <a:spcAft>
                <a:spcPts val="600"/>
              </a:spcAft>
              <a:buFont typeface="Arial" panose="020B0604020202020204" pitchFamily="34" charset="0"/>
              <a:buChar char="•"/>
            </a:pPr>
            <a:endParaRPr lang="en-GB" sz="2000" b="1" dirty="0">
              <a:solidFill>
                <a:schemeClr val="bg1"/>
              </a:solidFill>
              <a:latin typeface="+mj-lt"/>
              <a:cs typeface="Hind Light" panose="02000000000000000000" pitchFamily="50" charset="0"/>
            </a:endParaRPr>
          </a:p>
        </p:txBody>
      </p:sp>
      <p:sp>
        <p:nvSpPr>
          <p:cNvPr id="13" name="Rectangle 12">
            <a:extLst>
              <a:ext uri="{FF2B5EF4-FFF2-40B4-BE49-F238E27FC236}">
                <a16:creationId xmlns:a16="http://schemas.microsoft.com/office/drawing/2014/main" id="{BE6B92E4-7C6F-8591-E42E-C003F35DF8C7}"/>
              </a:ext>
            </a:extLst>
          </p:cNvPr>
          <p:cNvSpPr/>
          <p:nvPr/>
        </p:nvSpPr>
        <p:spPr>
          <a:xfrm>
            <a:off x="5119007" y="2633300"/>
            <a:ext cx="3223135" cy="339126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bg1"/>
                </a:solidFill>
                <a:latin typeface="Hind SemiBold" panose="02000000000000000000" pitchFamily="2" charset="77"/>
                <a:cs typeface="Hind SemiBold" panose="02000000000000000000" pitchFamily="2" charset="77"/>
              </a:rPr>
              <a:t>DIGITAL ALTERNATIVES</a:t>
            </a:r>
          </a:p>
          <a:p>
            <a:pPr algn="ctr"/>
            <a:endParaRPr lang="en-GB" b="1" dirty="0">
              <a:solidFill>
                <a:schemeClr val="bg1"/>
              </a:solidFill>
              <a:latin typeface="+mj-lt"/>
              <a:cs typeface="Hind Light" panose="02000000000000000000" pitchFamily="50" charset="0"/>
            </a:endParaRPr>
          </a:p>
          <a:p>
            <a:pPr marL="342900" indent="-342900">
              <a:spcAft>
                <a:spcPts val="600"/>
              </a:spcAft>
              <a:buFont typeface="Arial" panose="020B0604020202020204" pitchFamily="34" charset="0"/>
              <a:buChar char="•"/>
            </a:pPr>
            <a:r>
              <a:rPr lang="en-GB" sz="2000" b="1" dirty="0">
                <a:solidFill>
                  <a:schemeClr val="bg1"/>
                </a:solidFill>
                <a:latin typeface="+mj-lt"/>
                <a:cs typeface="Hind Light" panose="02000000000000000000" pitchFamily="50" charset="0"/>
              </a:rPr>
              <a:t>Digital Telephone Line (SIP)</a:t>
            </a:r>
          </a:p>
          <a:p>
            <a:pPr marL="342900" indent="-342900">
              <a:spcAft>
                <a:spcPts val="600"/>
              </a:spcAft>
              <a:buFont typeface="Arial" panose="020B0604020202020204" pitchFamily="34" charset="0"/>
              <a:buChar char="•"/>
            </a:pPr>
            <a:r>
              <a:rPr lang="en-GB" sz="2000" b="1" dirty="0">
                <a:solidFill>
                  <a:schemeClr val="bg1"/>
                </a:solidFill>
                <a:latin typeface="+mj-lt"/>
                <a:cs typeface="Hind Light" panose="02000000000000000000" pitchFamily="50" charset="0"/>
              </a:rPr>
              <a:t>Mobile telephony</a:t>
            </a:r>
            <a:endParaRPr lang="en-GB" sz="1100" b="1" dirty="0">
              <a:solidFill>
                <a:schemeClr val="bg1"/>
              </a:solidFill>
              <a:latin typeface="+mj-lt"/>
              <a:cs typeface="Hind Light" panose="02000000000000000000" pitchFamily="50" charset="0"/>
            </a:endParaRPr>
          </a:p>
          <a:p>
            <a:pPr marL="342900" indent="-342900">
              <a:spcAft>
                <a:spcPts val="600"/>
              </a:spcAft>
              <a:buFont typeface="Arial" panose="020B0604020202020204" pitchFamily="34" charset="0"/>
              <a:buChar char="•"/>
            </a:pPr>
            <a:r>
              <a:rPr lang="en-GB" sz="2000" b="1" dirty="0">
                <a:solidFill>
                  <a:schemeClr val="bg1"/>
                </a:solidFill>
                <a:latin typeface="+mj-lt"/>
                <a:cs typeface="Hind Light" panose="02000000000000000000" pitchFamily="50" charset="0"/>
              </a:rPr>
              <a:t>Natively Digital Equipment</a:t>
            </a:r>
          </a:p>
          <a:p>
            <a:pPr marL="342900" indent="-342900">
              <a:spcAft>
                <a:spcPts val="600"/>
              </a:spcAft>
              <a:buFont typeface="Arial" panose="020B0604020202020204" pitchFamily="34" charset="0"/>
              <a:buChar char="•"/>
            </a:pPr>
            <a:r>
              <a:rPr lang="en-GB" sz="2000" b="1" dirty="0">
                <a:solidFill>
                  <a:schemeClr val="bg1"/>
                </a:solidFill>
                <a:latin typeface="+mj-lt"/>
                <a:cs typeface="Hind Light" panose="02000000000000000000" pitchFamily="50" charset="0"/>
              </a:rPr>
              <a:t>Internet of Things (IoT)</a:t>
            </a:r>
          </a:p>
        </p:txBody>
      </p:sp>
      <p:pic>
        <p:nvPicPr>
          <p:cNvPr id="4" name="Graphic 3" descr="Play outline">
            <a:extLst>
              <a:ext uri="{FF2B5EF4-FFF2-40B4-BE49-F238E27FC236}">
                <a16:creationId xmlns:a16="http://schemas.microsoft.com/office/drawing/2014/main" id="{1E857EF3-9987-97DC-503F-FAC873C4D4A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45890" y="3866789"/>
            <a:ext cx="914400" cy="914400"/>
          </a:xfrm>
          <a:prstGeom prst="rect">
            <a:avLst/>
          </a:prstGeom>
        </p:spPr>
      </p:pic>
      <p:sp>
        <p:nvSpPr>
          <p:cNvPr id="5" name="TextBox 4">
            <a:extLst>
              <a:ext uri="{FF2B5EF4-FFF2-40B4-BE49-F238E27FC236}">
                <a16:creationId xmlns:a16="http://schemas.microsoft.com/office/drawing/2014/main" id="{1A0E9653-2892-E757-F9A0-58CAFE347648}"/>
              </a:ext>
            </a:extLst>
          </p:cNvPr>
          <p:cNvSpPr txBox="1"/>
          <p:nvPr/>
        </p:nvSpPr>
        <p:spPr>
          <a:xfrm>
            <a:off x="838200" y="1523708"/>
            <a:ext cx="6391275" cy="861774"/>
          </a:xfrm>
          <a:prstGeom prst="rect">
            <a:avLst/>
          </a:prstGeom>
          <a:noFill/>
        </p:spPr>
        <p:txBody>
          <a:bodyPr wrap="square" rtlCol="0">
            <a:spAutoFit/>
          </a:bodyPr>
          <a:lstStyle/>
          <a:p>
            <a:pPr marL="342900" indent="-342900">
              <a:spcAft>
                <a:spcPts val="1200"/>
              </a:spcAft>
              <a:buClr>
                <a:schemeClr val="accent1"/>
              </a:buClr>
              <a:buFont typeface="Arial" panose="020B0604020202020204" pitchFamily="34" charset="0"/>
              <a:buChar char="•"/>
            </a:pPr>
            <a:r>
              <a:rPr lang="en-GB" sz="2000" dirty="0">
                <a:latin typeface="Hind Light" panose="02000000000000000000" pitchFamily="50" charset="0"/>
                <a:cs typeface="Hind Light" panose="02000000000000000000" pitchFamily="50" charset="0"/>
              </a:rPr>
              <a:t>Need to upgrade the phone line to a digital alternative</a:t>
            </a:r>
          </a:p>
          <a:p>
            <a:pPr marL="342900" indent="-342900">
              <a:spcAft>
                <a:spcPts val="1200"/>
              </a:spcAft>
              <a:buClr>
                <a:schemeClr val="accent1"/>
              </a:buClr>
              <a:buFont typeface="Arial" panose="020B0604020202020204" pitchFamily="34" charset="0"/>
              <a:buChar char="•"/>
            </a:pPr>
            <a:r>
              <a:rPr lang="en-GB" sz="2000" dirty="0">
                <a:latin typeface="Hind Light" panose="02000000000000000000" pitchFamily="50" charset="0"/>
                <a:cs typeface="Hind Light" panose="02000000000000000000" pitchFamily="50" charset="0"/>
              </a:rPr>
              <a:t>Or remove the need for a phone line</a:t>
            </a:r>
          </a:p>
        </p:txBody>
      </p:sp>
    </p:spTree>
    <p:extLst>
      <p:ext uri="{BB962C8B-B14F-4D97-AF65-F5344CB8AC3E}">
        <p14:creationId xmlns:p14="http://schemas.microsoft.com/office/powerpoint/2010/main" val="14693451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826398F-0EC2-3765-1581-951667F391B7}"/>
              </a:ext>
            </a:extLst>
          </p:cNvPr>
          <p:cNvSpPr/>
          <p:nvPr/>
        </p:nvSpPr>
        <p:spPr>
          <a:xfrm>
            <a:off x="0" y="0"/>
            <a:ext cx="5586147" cy="6481935"/>
          </a:xfrm>
          <a:prstGeom prst="rect">
            <a:avLst/>
          </a:prstGeom>
          <a:solidFill>
            <a:srgbClr val="004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F39C8F06-A798-4E96-B7A7-E8755FEF5A4A}"/>
              </a:ext>
            </a:extLst>
          </p:cNvPr>
          <p:cNvSpPr>
            <a:spLocks noGrp="1"/>
          </p:cNvSpPr>
          <p:nvPr>
            <p:ph type="title"/>
          </p:nvPr>
        </p:nvSpPr>
        <p:spPr>
          <a:xfrm>
            <a:off x="806669" y="1880506"/>
            <a:ext cx="4605589" cy="3091544"/>
          </a:xfrm>
        </p:spPr>
        <p:txBody>
          <a:bodyPr>
            <a:noAutofit/>
          </a:bodyPr>
          <a:lstStyle/>
          <a:p>
            <a:r>
              <a:rPr lang="en-GB" b="1" dirty="0">
                <a:solidFill>
                  <a:srgbClr val="FBBC20"/>
                </a:solidFill>
                <a:latin typeface="Hind Light" panose="02000000000000000000" pitchFamily="50" charset="0"/>
                <a:cs typeface="Hind Light" panose="02000000000000000000" pitchFamily="50" charset="0"/>
              </a:rPr>
              <a:t>Digital Shift</a:t>
            </a:r>
            <a:r>
              <a:rPr lang="en-GB" b="1" dirty="0">
                <a:solidFill>
                  <a:schemeClr val="bg1"/>
                </a:solidFill>
                <a:latin typeface="Hind Light" panose="02000000000000000000" pitchFamily="50" charset="0"/>
                <a:cs typeface="Hind Light" panose="02000000000000000000" pitchFamily="50" charset="0"/>
              </a:rPr>
              <a:t> </a:t>
            </a:r>
            <a:r>
              <a:rPr lang="en-GB" b="1" dirty="0">
                <a:solidFill>
                  <a:schemeClr val="bg1"/>
                </a:solidFill>
              </a:rPr>
              <a:t>-</a:t>
            </a:r>
            <a:r>
              <a:rPr lang="en-GB" b="1" dirty="0">
                <a:solidFill>
                  <a:schemeClr val="bg1"/>
                </a:solidFill>
                <a:latin typeface="Hind Light" panose="02000000000000000000" pitchFamily="50" charset="0"/>
                <a:cs typeface="Hind Light" panose="02000000000000000000" pitchFamily="50" charset="0"/>
              </a:rPr>
              <a:t> Challenges &amp; Opportunities</a:t>
            </a:r>
            <a:endParaRPr lang="en-GB" b="1" dirty="0">
              <a:solidFill>
                <a:schemeClr val="bg1"/>
              </a:solidFill>
            </a:endParaRPr>
          </a:p>
        </p:txBody>
      </p:sp>
      <p:pic>
        <p:nvPicPr>
          <p:cNvPr id="5" name="Picture 4" descr="An older person holding a tablet&#10;&#10;Description automatically generated with low confidence">
            <a:extLst>
              <a:ext uri="{FF2B5EF4-FFF2-40B4-BE49-F238E27FC236}">
                <a16:creationId xmlns:a16="http://schemas.microsoft.com/office/drawing/2014/main" id="{EB32806B-3D6A-4F66-7F26-89A0D7B39CCC}"/>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5586147" y="-2"/>
            <a:ext cx="6605854" cy="6481937"/>
          </a:xfrm>
          <a:prstGeom prst="rect">
            <a:avLst/>
          </a:prstGeom>
        </p:spPr>
      </p:pic>
      <p:sp>
        <p:nvSpPr>
          <p:cNvPr id="10" name="Slide Number Placeholder 2">
            <a:extLst>
              <a:ext uri="{FF2B5EF4-FFF2-40B4-BE49-F238E27FC236}">
                <a16:creationId xmlns:a16="http://schemas.microsoft.com/office/drawing/2014/main" id="{C4AE498E-1767-4E9F-A947-DBBA70C43101}"/>
              </a:ext>
            </a:extLst>
          </p:cNvPr>
          <p:cNvSpPr>
            <a:spLocks noGrp="1"/>
          </p:cNvSpPr>
          <p:nvPr>
            <p:ph type="sldNum" sz="quarter" idx="12"/>
          </p:nvPr>
        </p:nvSpPr>
        <p:spPr>
          <a:xfrm>
            <a:off x="9176208" y="6024562"/>
            <a:ext cx="2743200" cy="365125"/>
          </a:xfrm>
        </p:spPr>
        <p:txBody>
          <a:bodyPr/>
          <a:lstStyle/>
          <a:p>
            <a:fld id="{D5804A51-D665-41EA-BE01-75B032BD9AE1}" type="slidenum">
              <a:rPr lang="en-GB" smtClean="0">
                <a:solidFill>
                  <a:schemeClr val="bg1"/>
                </a:solidFill>
              </a:rPr>
              <a:pPr/>
              <a:t>8</a:t>
            </a:fld>
            <a:endParaRPr lang="en-GB">
              <a:solidFill>
                <a:schemeClr val="bg1"/>
              </a:solidFill>
            </a:endParaRPr>
          </a:p>
        </p:txBody>
      </p:sp>
      <p:pic>
        <p:nvPicPr>
          <p:cNvPr id="6" name="Picture 5">
            <a:extLst>
              <a:ext uri="{FF2B5EF4-FFF2-40B4-BE49-F238E27FC236}">
                <a16:creationId xmlns:a16="http://schemas.microsoft.com/office/drawing/2014/main" id="{8C6D34B6-800C-C1BA-06D7-68F4533F84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3977620">
            <a:off x="334935" y="1575436"/>
            <a:ext cx="595689" cy="1219744"/>
          </a:xfrm>
          <a:prstGeom prst="rect">
            <a:avLst/>
          </a:prstGeom>
        </p:spPr>
      </p:pic>
    </p:spTree>
    <p:extLst>
      <p:ext uri="{BB962C8B-B14F-4D97-AF65-F5344CB8AC3E}">
        <p14:creationId xmlns:p14="http://schemas.microsoft.com/office/powerpoint/2010/main" val="12220932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2">
            <a:extLst>
              <a:ext uri="{FF2B5EF4-FFF2-40B4-BE49-F238E27FC236}">
                <a16:creationId xmlns:a16="http://schemas.microsoft.com/office/drawing/2014/main" id="{7246DEE3-1AF3-4963-8F10-17672E0A09E9}"/>
              </a:ext>
            </a:extLst>
          </p:cNvPr>
          <p:cNvSpPr>
            <a:spLocks noGrp="1"/>
          </p:cNvSpPr>
          <p:nvPr>
            <p:ph type="sldNum" sz="quarter" idx="12"/>
          </p:nvPr>
        </p:nvSpPr>
        <p:spPr>
          <a:xfrm>
            <a:off x="9176208" y="6024562"/>
            <a:ext cx="2743200" cy="365125"/>
          </a:xfrm>
        </p:spPr>
        <p:txBody>
          <a:bodyPr/>
          <a:lstStyle/>
          <a:p>
            <a:fld id="{D5804A51-D665-41EA-BE01-75B032BD9AE1}" type="slidenum">
              <a:rPr lang="en-GB" smtClean="0">
                <a:solidFill>
                  <a:schemeClr val="bg1"/>
                </a:solidFill>
              </a:rPr>
              <a:pPr/>
              <a:t>9</a:t>
            </a:fld>
            <a:endParaRPr lang="en-GB">
              <a:solidFill>
                <a:schemeClr val="bg1"/>
              </a:solidFill>
            </a:endParaRPr>
          </a:p>
        </p:txBody>
      </p:sp>
      <p:sp>
        <p:nvSpPr>
          <p:cNvPr id="10" name="Title 3">
            <a:extLst>
              <a:ext uri="{FF2B5EF4-FFF2-40B4-BE49-F238E27FC236}">
                <a16:creationId xmlns:a16="http://schemas.microsoft.com/office/drawing/2014/main" id="{2A1F67DD-6253-C6C1-2EAE-13AB9E7D1720}"/>
              </a:ext>
            </a:extLst>
          </p:cNvPr>
          <p:cNvSpPr>
            <a:spLocks noGrp="1"/>
          </p:cNvSpPr>
          <p:nvPr>
            <p:ph type="title"/>
          </p:nvPr>
        </p:nvSpPr>
        <p:spPr>
          <a:xfrm>
            <a:off x="838200" y="365125"/>
            <a:ext cx="7280189" cy="1325563"/>
          </a:xfrm>
        </p:spPr>
        <p:txBody>
          <a:bodyPr/>
          <a:lstStyle/>
          <a:p>
            <a:r>
              <a:rPr lang="en-GB" dirty="0">
                <a:latin typeface="Hind Light" panose="02000000000000000000" pitchFamily="50" charset="0"/>
                <a:cs typeface="Hind Light" panose="02000000000000000000" pitchFamily="50" charset="0"/>
              </a:rPr>
              <a:t>The Challenges</a:t>
            </a:r>
            <a:endParaRPr lang="en-GB" dirty="0"/>
          </a:p>
        </p:txBody>
      </p:sp>
      <p:sp>
        <p:nvSpPr>
          <p:cNvPr id="12" name="Rectangle 11">
            <a:extLst>
              <a:ext uri="{FF2B5EF4-FFF2-40B4-BE49-F238E27FC236}">
                <a16:creationId xmlns:a16="http://schemas.microsoft.com/office/drawing/2014/main" id="{A0D48B89-C5E3-403B-432C-4EAFD1243365}"/>
              </a:ext>
            </a:extLst>
          </p:cNvPr>
          <p:cNvSpPr/>
          <p:nvPr/>
        </p:nvSpPr>
        <p:spPr>
          <a:xfrm>
            <a:off x="931983" y="2153345"/>
            <a:ext cx="3105959" cy="3632690"/>
          </a:xfrm>
          <a:prstGeom prst="rect">
            <a:avLst/>
          </a:prstGeom>
          <a:solidFill>
            <a:srgbClr val="E565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spcBef>
                <a:spcPts val="1200"/>
              </a:spcBef>
            </a:pPr>
            <a:br>
              <a:rPr lang="en-GB" sz="1100" b="1" dirty="0">
                <a:solidFill>
                  <a:schemeClr val="bg1"/>
                </a:solidFill>
                <a:latin typeface="Hind SemiBold" panose="02000000000000000000" pitchFamily="2" charset="77"/>
                <a:cs typeface="Hind SemiBold" panose="02000000000000000000" pitchFamily="2" charset="77"/>
              </a:rPr>
            </a:br>
            <a:r>
              <a:rPr lang="en-GB" sz="2000" b="1" dirty="0">
                <a:solidFill>
                  <a:schemeClr val="bg1"/>
                </a:solidFill>
                <a:latin typeface="Hind SemiBold" panose="02000000000000000000" pitchFamily="2" charset="77"/>
                <a:cs typeface="Hind SemiBold" panose="02000000000000000000" pitchFamily="2" charset="77"/>
              </a:rPr>
              <a:t>INFORMATION</a:t>
            </a:r>
          </a:p>
          <a:p>
            <a:pPr algn="ctr"/>
            <a:endParaRPr lang="en-GB" sz="2000" b="1" dirty="0">
              <a:solidFill>
                <a:schemeClr val="bg1"/>
              </a:solidFill>
              <a:latin typeface="+mj-lt"/>
              <a:cs typeface="Hind Light" panose="02000000000000000000" pitchFamily="50" charset="0"/>
            </a:endParaRPr>
          </a:p>
          <a:p>
            <a:pPr marL="285750" indent="-285750">
              <a:spcAft>
                <a:spcPts val="1200"/>
              </a:spcAft>
              <a:buFont typeface="Arial" panose="020B0604020202020204" pitchFamily="34" charset="0"/>
              <a:buChar char="•"/>
            </a:pPr>
            <a:r>
              <a:rPr lang="en-GB" dirty="0">
                <a:solidFill>
                  <a:schemeClr val="bg1"/>
                </a:solidFill>
                <a:latin typeface="+mj-lt"/>
                <a:cs typeface="Hind Light" panose="02000000000000000000" pitchFamily="50" charset="0"/>
              </a:rPr>
              <a:t>When are phone lines changing? </a:t>
            </a:r>
          </a:p>
          <a:p>
            <a:pPr marL="285750" indent="-285750">
              <a:spcAft>
                <a:spcPts val="1200"/>
              </a:spcAft>
              <a:buFont typeface="Arial" panose="020B0604020202020204" pitchFamily="34" charset="0"/>
              <a:buChar char="•"/>
            </a:pPr>
            <a:r>
              <a:rPr lang="en-GB" dirty="0">
                <a:solidFill>
                  <a:schemeClr val="bg1"/>
                </a:solidFill>
                <a:latin typeface="+mj-lt"/>
                <a:cs typeface="Hind Light" panose="02000000000000000000" pitchFamily="50" charset="0"/>
              </a:rPr>
              <a:t>Where are the phone lines and what are they used for?</a:t>
            </a:r>
          </a:p>
          <a:p>
            <a:pPr marL="285750" indent="-285750">
              <a:spcAft>
                <a:spcPts val="1200"/>
              </a:spcAft>
              <a:buFont typeface="Arial" panose="020B0604020202020204" pitchFamily="34" charset="0"/>
              <a:buChar char="•"/>
            </a:pPr>
            <a:r>
              <a:rPr lang="en-US" dirty="0">
                <a:solidFill>
                  <a:schemeClr val="bg1"/>
                </a:solidFill>
                <a:latin typeface="+mj-lt"/>
                <a:cs typeface="Hind Light" panose="02000000000000000000" pitchFamily="50" charset="0"/>
              </a:rPr>
              <a:t>What do I need to replace? With what?</a:t>
            </a:r>
            <a:endParaRPr lang="en-GB" dirty="0">
              <a:solidFill>
                <a:schemeClr val="bg1"/>
              </a:solidFill>
              <a:latin typeface="+mj-lt"/>
              <a:cs typeface="Hind Light" panose="02000000000000000000" pitchFamily="50" charset="0"/>
            </a:endParaRPr>
          </a:p>
          <a:p>
            <a:pPr algn="ctr"/>
            <a:endParaRPr lang="en-GB" sz="2000" b="1" dirty="0">
              <a:solidFill>
                <a:schemeClr val="bg1"/>
              </a:solidFill>
              <a:latin typeface="+mj-lt"/>
              <a:cs typeface="Hind Light" panose="02000000000000000000" pitchFamily="50" charset="0"/>
            </a:endParaRPr>
          </a:p>
        </p:txBody>
      </p:sp>
      <p:sp>
        <p:nvSpPr>
          <p:cNvPr id="5" name="Rectangle 4">
            <a:extLst>
              <a:ext uri="{FF2B5EF4-FFF2-40B4-BE49-F238E27FC236}">
                <a16:creationId xmlns:a16="http://schemas.microsoft.com/office/drawing/2014/main" id="{B41A9E28-1494-B021-C079-DA6CE6194E0B}"/>
              </a:ext>
            </a:extLst>
          </p:cNvPr>
          <p:cNvSpPr/>
          <p:nvPr/>
        </p:nvSpPr>
        <p:spPr>
          <a:xfrm>
            <a:off x="7623228" y="2153345"/>
            <a:ext cx="3105959" cy="3632690"/>
          </a:xfrm>
          <a:prstGeom prst="rect">
            <a:avLst/>
          </a:prstGeom>
          <a:solidFill>
            <a:srgbClr val="FBBC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br>
              <a:rPr lang="en-US" sz="1100" b="1" dirty="0">
                <a:solidFill>
                  <a:schemeClr val="bg1"/>
                </a:solidFill>
                <a:latin typeface="Hind" panose="02000000000000000000" pitchFamily="2" charset="77"/>
                <a:cs typeface="Hind" panose="02000000000000000000" pitchFamily="2" charset="77"/>
              </a:rPr>
            </a:br>
            <a:r>
              <a:rPr lang="en-US" sz="2000" b="1" dirty="0">
                <a:solidFill>
                  <a:schemeClr val="bg1"/>
                </a:solidFill>
                <a:latin typeface="Hind" panose="02000000000000000000" pitchFamily="2" charset="77"/>
                <a:cs typeface="Hind" panose="02000000000000000000" pitchFamily="2" charset="77"/>
              </a:rPr>
              <a:t>EVERYTHING ELSE</a:t>
            </a:r>
          </a:p>
          <a:p>
            <a:pPr algn="ctr"/>
            <a:endParaRPr lang="en-US" sz="2000" b="1" dirty="0">
              <a:solidFill>
                <a:schemeClr val="bg1"/>
              </a:solidFill>
              <a:latin typeface="+mj-lt"/>
              <a:cs typeface="Hind Light" panose="02000000000000000000" pitchFamily="50" charset="0"/>
            </a:endParaRPr>
          </a:p>
          <a:p>
            <a:pPr marL="285750" indent="-285750">
              <a:spcAft>
                <a:spcPts val="1200"/>
              </a:spcAft>
              <a:buFont typeface="Arial" panose="020B0604020202020204" pitchFamily="34" charset="0"/>
              <a:buChar char="•"/>
            </a:pPr>
            <a:r>
              <a:rPr lang="en-US" dirty="0">
                <a:solidFill>
                  <a:schemeClr val="bg1"/>
                </a:solidFill>
                <a:latin typeface="+mj-lt"/>
                <a:cs typeface="Hind Light" panose="02000000000000000000" pitchFamily="50" charset="0"/>
              </a:rPr>
              <a:t>Digital / IT Skills Required</a:t>
            </a:r>
          </a:p>
          <a:p>
            <a:pPr marL="285750" indent="-285750">
              <a:spcAft>
                <a:spcPts val="1200"/>
              </a:spcAft>
              <a:buFont typeface="Arial" panose="020B0604020202020204" pitchFamily="34" charset="0"/>
              <a:buChar char="•"/>
            </a:pPr>
            <a:r>
              <a:rPr lang="en-US" dirty="0">
                <a:solidFill>
                  <a:schemeClr val="bg1"/>
                </a:solidFill>
                <a:latin typeface="+mj-lt"/>
                <a:cs typeface="Hind Light" panose="02000000000000000000" pitchFamily="50" charset="0"/>
              </a:rPr>
              <a:t>Resource Required</a:t>
            </a:r>
          </a:p>
          <a:p>
            <a:pPr marL="285750" indent="-285750">
              <a:spcAft>
                <a:spcPts val="1200"/>
              </a:spcAft>
              <a:buFont typeface="Arial" panose="020B0604020202020204" pitchFamily="34" charset="0"/>
              <a:buChar char="•"/>
            </a:pPr>
            <a:r>
              <a:rPr lang="en-GB" dirty="0">
                <a:solidFill>
                  <a:schemeClr val="bg1"/>
                </a:solidFill>
                <a:latin typeface="+mj-lt"/>
                <a:cs typeface="Hind Light" panose="02000000000000000000" pitchFamily="50" charset="0"/>
              </a:rPr>
              <a:t>Timescales</a:t>
            </a:r>
          </a:p>
          <a:p>
            <a:pPr marL="285750" indent="-285750">
              <a:spcAft>
                <a:spcPts val="1200"/>
              </a:spcAft>
              <a:buFont typeface="Arial" panose="020B0604020202020204" pitchFamily="34" charset="0"/>
              <a:buChar char="•"/>
            </a:pPr>
            <a:r>
              <a:rPr lang="en-GB" dirty="0">
                <a:solidFill>
                  <a:schemeClr val="bg1"/>
                </a:solidFill>
                <a:latin typeface="+mj-lt"/>
                <a:cs typeface="Hind Light" panose="02000000000000000000" pitchFamily="50" charset="0"/>
              </a:rPr>
              <a:t>Supplier Capability &amp; Resource</a:t>
            </a:r>
          </a:p>
          <a:p>
            <a:pPr algn="ctr"/>
            <a:endParaRPr lang="en-GB" sz="2000" b="1" dirty="0">
              <a:solidFill>
                <a:schemeClr val="bg1"/>
              </a:solidFill>
              <a:latin typeface="+mj-lt"/>
              <a:cs typeface="Hind Light" panose="02000000000000000000" pitchFamily="50" charset="0"/>
            </a:endParaRPr>
          </a:p>
        </p:txBody>
      </p:sp>
      <p:sp>
        <p:nvSpPr>
          <p:cNvPr id="17" name="Rectangle 16">
            <a:extLst>
              <a:ext uri="{FF2B5EF4-FFF2-40B4-BE49-F238E27FC236}">
                <a16:creationId xmlns:a16="http://schemas.microsoft.com/office/drawing/2014/main" id="{64868E7E-7DE7-D197-0F2B-0E4ED2DC7C0C}"/>
              </a:ext>
            </a:extLst>
          </p:cNvPr>
          <p:cNvSpPr/>
          <p:nvPr/>
        </p:nvSpPr>
        <p:spPr>
          <a:xfrm>
            <a:off x="4267919" y="2153345"/>
            <a:ext cx="3105959" cy="3632690"/>
          </a:xfrm>
          <a:prstGeom prst="rect">
            <a:avLst/>
          </a:prstGeom>
          <a:solidFill>
            <a:srgbClr val="109D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br>
              <a:rPr lang="en-GB" sz="1100" b="1" dirty="0">
                <a:solidFill>
                  <a:schemeClr val="bg1"/>
                </a:solidFill>
                <a:latin typeface="Hind" panose="02000000000000000000" pitchFamily="2" charset="77"/>
                <a:cs typeface="Hind" panose="02000000000000000000" pitchFamily="2" charset="77"/>
              </a:rPr>
            </a:br>
            <a:r>
              <a:rPr lang="en-GB" sz="2000" b="1" dirty="0">
                <a:solidFill>
                  <a:schemeClr val="bg1"/>
                </a:solidFill>
                <a:latin typeface="Hind" panose="02000000000000000000" pitchFamily="2" charset="77"/>
                <a:cs typeface="Hind" panose="02000000000000000000" pitchFamily="2" charset="77"/>
              </a:rPr>
              <a:t>COSTS</a:t>
            </a:r>
          </a:p>
          <a:p>
            <a:pPr algn="ctr"/>
            <a:endParaRPr lang="en-GB" sz="2000" b="1" dirty="0">
              <a:solidFill>
                <a:schemeClr val="bg1"/>
              </a:solidFill>
              <a:latin typeface="+mj-lt"/>
              <a:cs typeface="Hind Light" panose="02000000000000000000" pitchFamily="50" charset="0"/>
            </a:endParaRPr>
          </a:p>
          <a:p>
            <a:pPr marL="285750" indent="-285750">
              <a:spcAft>
                <a:spcPts val="1200"/>
              </a:spcAft>
              <a:buFont typeface="Arial" panose="020B0604020202020204" pitchFamily="34" charset="0"/>
              <a:buChar char="•"/>
            </a:pPr>
            <a:r>
              <a:rPr lang="en-GB" dirty="0">
                <a:solidFill>
                  <a:schemeClr val="bg1"/>
                </a:solidFill>
                <a:latin typeface="+mj-lt"/>
                <a:cs typeface="Hind Light" panose="02000000000000000000" pitchFamily="50" charset="0"/>
              </a:rPr>
              <a:t>New Equipment / Upgrades</a:t>
            </a:r>
          </a:p>
          <a:p>
            <a:pPr marL="285750" indent="-285750">
              <a:spcAft>
                <a:spcPts val="1200"/>
              </a:spcAft>
              <a:buFont typeface="Arial" panose="020B0604020202020204" pitchFamily="34" charset="0"/>
              <a:buChar char="•"/>
            </a:pPr>
            <a:r>
              <a:rPr lang="en-US" dirty="0">
                <a:solidFill>
                  <a:schemeClr val="bg1"/>
                </a:solidFill>
                <a:latin typeface="+mj-lt"/>
                <a:cs typeface="Hind Light" panose="02000000000000000000" pitchFamily="50" charset="0"/>
              </a:rPr>
              <a:t>Associated costs – cabling / redecoration / IT</a:t>
            </a:r>
          </a:p>
          <a:p>
            <a:pPr marL="285750" indent="-285750">
              <a:spcAft>
                <a:spcPts val="1200"/>
              </a:spcAft>
              <a:buFont typeface="Arial" panose="020B0604020202020204" pitchFamily="34" charset="0"/>
              <a:buChar char="•"/>
            </a:pPr>
            <a:r>
              <a:rPr lang="en-US" dirty="0">
                <a:solidFill>
                  <a:schemeClr val="bg1"/>
                </a:solidFill>
                <a:latin typeface="+mj-lt"/>
                <a:cs typeface="Hind Light" panose="02000000000000000000" pitchFamily="50" charset="0"/>
              </a:rPr>
              <a:t>Suppliers</a:t>
            </a:r>
          </a:p>
          <a:p>
            <a:pPr marL="285750" indent="-285750">
              <a:spcAft>
                <a:spcPts val="1200"/>
              </a:spcAft>
              <a:buFont typeface="Arial" panose="020B0604020202020204" pitchFamily="34" charset="0"/>
              <a:buChar char="•"/>
            </a:pPr>
            <a:r>
              <a:rPr lang="en-US" dirty="0">
                <a:solidFill>
                  <a:schemeClr val="bg1"/>
                </a:solidFill>
                <a:latin typeface="+mj-lt"/>
                <a:cs typeface="Hind Light" panose="02000000000000000000" pitchFamily="50" charset="0"/>
              </a:rPr>
              <a:t>Resource</a:t>
            </a:r>
            <a:endParaRPr lang="en-GB" dirty="0">
              <a:solidFill>
                <a:schemeClr val="bg1"/>
              </a:solidFill>
              <a:latin typeface="+mj-lt"/>
              <a:cs typeface="Hind Light" panose="02000000000000000000" pitchFamily="50" charset="0"/>
            </a:endParaRPr>
          </a:p>
          <a:p>
            <a:pPr algn="ctr"/>
            <a:endParaRPr lang="en-GB" sz="2000" b="1" dirty="0">
              <a:solidFill>
                <a:schemeClr val="bg1"/>
              </a:solidFill>
              <a:latin typeface="+mj-lt"/>
              <a:cs typeface="Hind Light" panose="02000000000000000000" pitchFamily="50" charset="0"/>
            </a:endParaRPr>
          </a:p>
        </p:txBody>
      </p:sp>
      <p:sp>
        <p:nvSpPr>
          <p:cNvPr id="18" name="TextBox 17">
            <a:extLst>
              <a:ext uri="{FF2B5EF4-FFF2-40B4-BE49-F238E27FC236}">
                <a16:creationId xmlns:a16="http://schemas.microsoft.com/office/drawing/2014/main" id="{F19537C6-7037-8D98-87C0-079F59D77202}"/>
              </a:ext>
            </a:extLst>
          </p:cNvPr>
          <p:cNvSpPr txBox="1"/>
          <p:nvPr/>
        </p:nvSpPr>
        <p:spPr>
          <a:xfrm>
            <a:off x="838200" y="1523708"/>
            <a:ext cx="8338008" cy="400110"/>
          </a:xfrm>
          <a:prstGeom prst="rect">
            <a:avLst/>
          </a:prstGeom>
          <a:noFill/>
        </p:spPr>
        <p:txBody>
          <a:bodyPr wrap="square" rtlCol="0">
            <a:spAutoFit/>
          </a:bodyPr>
          <a:lstStyle/>
          <a:p>
            <a:pPr>
              <a:spcAft>
                <a:spcPts val="1200"/>
              </a:spcAft>
              <a:buClr>
                <a:schemeClr val="accent1"/>
              </a:buClr>
            </a:pPr>
            <a:r>
              <a:rPr lang="en-GB" sz="2000" dirty="0">
                <a:latin typeface="Hind Light" panose="02000000000000000000" pitchFamily="50" charset="0"/>
                <a:cs typeface="Hind Light" panose="02000000000000000000" pitchFamily="50" charset="0"/>
              </a:rPr>
              <a:t>Including….</a:t>
            </a:r>
            <a:endParaRPr lang="en-GB" i="1" dirty="0">
              <a:latin typeface="Hind Light" panose="02000000000000000000" pitchFamily="50" charset="0"/>
              <a:cs typeface="Hind Light" panose="02000000000000000000" pitchFamily="50" charset="0"/>
            </a:endParaRPr>
          </a:p>
        </p:txBody>
      </p:sp>
    </p:spTree>
    <p:extLst>
      <p:ext uri="{BB962C8B-B14F-4D97-AF65-F5344CB8AC3E}">
        <p14:creationId xmlns:p14="http://schemas.microsoft.com/office/powerpoint/2010/main" val="3142840500"/>
      </p:ext>
    </p:extLst>
  </p:cSld>
  <p:clrMapOvr>
    <a:masterClrMapping/>
  </p:clrMapOvr>
</p:sld>
</file>

<file path=ppt/theme/theme1.xml><?xml version="1.0" encoding="utf-8"?>
<a:theme xmlns:a="http://schemas.openxmlformats.org/drawingml/2006/main" name="Office Theme">
  <a:themeElements>
    <a:clrScheme name="FarrPoint 2021">
      <a:dk1>
        <a:srgbClr val="1D1D1D"/>
      </a:dk1>
      <a:lt1>
        <a:srgbClr val="FFFFFF"/>
      </a:lt1>
      <a:dk2>
        <a:srgbClr val="FFAE07"/>
      </a:dk2>
      <a:lt2>
        <a:srgbClr val="1F475E"/>
      </a:lt2>
      <a:accent1>
        <a:srgbClr val="FFAE07"/>
      </a:accent1>
      <a:accent2>
        <a:srgbClr val="109DC1"/>
      </a:accent2>
      <a:accent3>
        <a:srgbClr val="1F475E"/>
      </a:accent3>
      <a:accent4>
        <a:srgbClr val="E9820E"/>
      </a:accent4>
      <a:accent5>
        <a:srgbClr val="FFC000"/>
      </a:accent5>
      <a:accent6>
        <a:srgbClr val="A5A5A5"/>
      </a:accent6>
      <a:hlink>
        <a:srgbClr val="109DC1"/>
      </a:hlink>
      <a:folHlink>
        <a:srgbClr val="800080"/>
      </a:folHlink>
    </a:clrScheme>
    <a:fontScheme name="FP Hind Light">
      <a:majorFont>
        <a:latin typeface="Hind Light"/>
        <a:ea typeface=""/>
        <a:cs typeface=""/>
      </a:majorFont>
      <a:minorFont>
        <a:latin typeface="Hind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arrPoint Presentation Template 2021 V1" id="{BE00804F-FBC8-4792-8085-55179B99C81A}" vid="{A87DC38D-36AC-4A15-8642-40E2D9CA6A3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89e67c41-8c4d-4430-8d89-bc2795697111" xsi:nil="true"/>
    <lcf76f155ced4ddcb4097134ff3c332f xmlns="eb3464dc-5b1a-4c56-ae74-2c5c690a97cb">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67D3BBCE09FC04D9C1F36546CAE3930" ma:contentTypeVersion="15" ma:contentTypeDescription="Create a new document." ma:contentTypeScope="" ma:versionID="78f89f794c8b67cac0898280045d807e">
  <xsd:schema xmlns:xsd="http://www.w3.org/2001/XMLSchema" xmlns:xs="http://www.w3.org/2001/XMLSchema" xmlns:p="http://schemas.microsoft.com/office/2006/metadata/properties" xmlns:ns2="89e67c41-8c4d-4430-8d89-bc2795697111" xmlns:ns3="eb3464dc-5b1a-4c56-ae74-2c5c690a97cb" targetNamespace="http://schemas.microsoft.com/office/2006/metadata/properties" ma:root="true" ma:fieldsID="c9b6feee1f876119d7ed0d1e64952c57" ns2:_="" ns3:_="">
    <xsd:import namespace="89e67c41-8c4d-4430-8d89-bc2795697111"/>
    <xsd:import namespace="eb3464dc-5b1a-4c56-ae74-2c5c690a97c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EventHashCode" minOccurs="0"/>
                <xsd:element ref="ns3:MediaServiceGenerationTime" minOccurs="0"/>
                <xsd:element ref="ns3:MediaServiceAutoKeyPoints" minOccurs="0"/>
                <xsd:element ref="ns3:MediaServiceKeyPoints" minOccurs="0"/>
                <xsd:element ref="ns3:lcf76f155ced4ddcb4097134ff3c332f" minOccurs="0"/>
                <xsd:element ref="ns2:TaxCatchAll"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9e67c41-8c4d-4430-8d89-bc2795697111"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TaxCatchAll" ma:index="21" nillable="true" ma:displayName="Taxonomy Catch All Column" ma:hidden="true" ma:list="{7607981c-66fc-4aab-b4bf-789181409b72}" ma:internalName="TaxCatchAll" ma:showField="CatchAllData" ma:web="89e67c41-8c4d-4430-8d89-bc2795697111">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b3464dc-5b1a-4c56-ae74-2c5c690a97cb"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24d3a951-6be0-49b8-81ad-6eaef889af9a" ma:termSetId="09814cd3-568e-fe90-9814-8d621ff8fb84" ma:anchorId="fba54fb3-c3e1-fe81-a776-ca4b69148c4d" ma:open="true" ma:isKeyword="false">
      <xsd:complexType>
        <xsd:sequence>
          <xsd:element ref="pc:Terms" minOccurs="0" maxOccurs="1"/>
        </xsd:sequence>
      </xsd:complex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B92544D-D064-46E5-A2BD-A73E3F980553}">
  <ds:schemaRefs>
    <ds:schemaRef ds:uri="http://purl.org/dc/elements/1.1/"/>
    <ds:schemaRef ds:uri="eb3464dc-5b1a-4c56-ae74-2c5c690a97cb"/>
    <ds:schemaRef ds:uri="http://purl.org/dc/terms/"/>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89e67c41-8c4d-4430-8d89-bc2795697111"/>
    <ds:schemaRef ds:uri="http://www.w3.org/XML/1998/namespace"/>
    <ds:schemaRef ds:uri="http://purl.org/dc/dcmitype/"/>
  </ds:schemaRefs>
</ds:datastoreItem>
</file>

<file path=customXml/itemProps2.xml><?xml version="1.0" encoding="utf-8"?>
<ds:datastoreItem xmlns:ds="http://schemas.openxmlformats.org/officeDocument/2006/customXml" ds:itemID="{8C511E00-D8CD-48FE-B4E7-4512E5F61A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9e67c41-8c4d-4430-8d89-bc2795697111"/>
    <ds:schemaRef ds:uri="eb3464dc-5b1a-4c56-ae74-2c5c690a97c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2B648A4-48D7-4D10-8E70-449984E5933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515</Words>
  <Application>Microsoft Office PowerPoint</Application>
  <PresentationFormat>Widescreen</PresentationFormat>
  <Paragraphs>143</Paragraphs>
  <Slides>13</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Calibri</vt:lpstr>
      <vt:lpstr>Courier New</vt:lpstr>
      <vt:lpstr>Hind</vt:lpstr>
      <vt:lpstr>Hind Light</vt:lpstr>
      <vt:lpstr>Hind SemiBold</vt:lpstr>
      <vt:lpstr>Office Theme</vt:lpstr>
      <vt:lpstr>PowerPoint Presentation</vt:lpstr>
      <vt:lpstr>PowerPoint Presentation</vt:lpstr>
      <vt:lpstr>What is the Digital Shift and why does it matter?</vt:lpstr>
      <vt:lpstr>The Digital Shift</vt:lpstr>
      <vt:lpstr>Why Does This Matter?</vt:lpstr>
      <vt:lpstr>Why Does This Matter?</vt:lpstr>
      <vt:lpstr>Why Does This Matter?</vt:lpstr>
      <vt:lpstr>Digital Shift - Challenges &amp; Opportunities</vt:lpstr>
      <vt:lpstr>The Challenges</vt:lpstr>
      <vt:lpstr>The Opportunities</vt:lpstr>
      <vt:lpstr>Thank you!</vt:lpstr>
      <vt:lpstr>Version Control</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Anna Fearon</dc:creator>
  <cp:lastModifiedBy>Richard Parkinson</cp:lastModifiedBy>
  <cp:revision>3</cp:revision>
  <dcterms:created xsi:type="dcterms:W3CDTF">2022-05-27T09:36:26Z</dcterms:created>
  <dcterms:modified xsi:type="dcterms:W3CDTF">2023-04-28T11:10:32Z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0x010100F67D3BBCE09FC04D9C1F36546CAE3930</vt:lpwstr>
  </property>
  <property fmtid="{D5CDD505-2E9C-101B-9397-08002B2CF9AE}" pid="3" name="MediaServiceImageTags">
    <vt:lpwstr/>
  </property>
</Properties>
</file>