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52" r:id="rId2"/>
    <p:sldMasterId id="2147483860" r:id="rId3"/>
  </p:sldMasterIdLst>
  <p:notesMasterIdLst>
    <p:notesMasterId r:id="rId22"/>
  </p:notesMasterIdLst>
  <p:sldIdLst>
    <p:sldId id="256" r:id="rId4"/>
    <p:sldId id="281" r:id="rId5"/>
    <p:sldId id="283" r:id="rId6"/>
    <p:sldId id="284" r:id="rId7"/>
    <p:sldId id="282" r:id="rId8"/>
    <p:sldId id="264" r:id="rId9"/>
    <p:sldId id="280" r:id="rId10"/>
    <p:sldId id="268" r:id="rId11"/>
    <p:sldId id="262" r:id="rId12"/>
    <p:sldId id="263" r:id="rId13"/>
    <p:sldId id="267" r:id="rId14"/>
    <p:sldId id="285" r:id="rId15"/>
    <p:sldId id="286" r:id="rId16"/>
    <p:sldId id="278" r:id="rId17"/>
    <p:sldId id="279" r:id="rId18"/>
    <p:sldId id="288" r:id="rId19"/>
    <p:sldId id="260" r:id="rId20"/>
    <p:sldId id="266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59A421-FFDB-CA9D-0C7A-81567065E697}" name="Nicola Byrne" initials="NB" userId="S::niby2@hscic.gov.uk::657fc790-26fa-4f42-9070-80669ece60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yla Heye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C44"/>
    <a:srgbClr val="592C82"/>
    <a:srgbClr val="F1ECF8"/>
    <a:srgbClr val="FFFFFF"/>
    <a:srgbClr val="CC99FF"/>
    <a:srgbClr val="9578D3"/>
    <a:srgbClr val="AE71FF"/>
    <a:srgbClr val="CCCCFF"/>
    <a:srgbClr val="C2A6E1"/>
    <a:srgbClr val="D2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146E5-22DE-4FFF-8715-0F93F5D68EDF}" v="1" dt="2023-10-05T10:55:1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2"/>
    <p:restoredTop sz="89148" autoAdjust="0"/>
  </p:normalViewPr>
  <p:slideViewPr>
    <p:cSldViewPr snapToGrid="0">
      <p:cViewPr varScale="1">
        <p:scale>
          <a:sx n="103" d="100"/>
          <a:sy n="103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CKHAM, Helen (NHS ENGLAND - X26)" userId="a994bff5-1804-423e-aa7e-4861deb594e4" providerId="ADAL" clId="{9EA146E5-22DE-4FFF-8715-0F93F5D68EDF}"/>
    <pc:docChg chg="modSld">
      <pc:chgData name="BAUCKHAM, Helen (NHS ENGLAND - X26)" userId="a994bff5-1804-423e-aa7e-4861deb594e4" providerId="ADAL" clId="{9EA146E5-22DE-4FFF-8715-0F93F5D68EDF}" dt="2023-10-05T10:55:31.969" v="0" actId="2711"/>
      <pc:docMkLst>
        <pc:docMk/>
      </pc:docMkLst>
      <pc:sldChg chg="modSp mod">
        <pc:chgData name="BAUCKHAM, Helen (NHS ENGLAND - X26)" userId="a994bff5-1804-423e-aa7e-4861deb594e4" providerId="ADAL" clId="{9EA146E5-22DE-4FFF-8715-0F93F5D68EDF}" dt="2023-10-05T10:55:31.969" v="0" actId="2711"/>
        <pc:sldMkLst>
          <pc:docMk/>
          <pc:sldMk cId="1310990820" sldId="256"/>
        </pc:sldMkLst>
        <pc:spChg chg="mod">
          <ac:chgData name="BAUCKHAM, Helen (NHS ENGLAND - X26)" userId="a994bff5-1804-423e-aa7e-4861deb594e4" providerId="ADAL" clId="{9EA146E5-22DE-4FFF-8715-0F93F5D68EDF}" dt="2023-10-05T10:55:31.969" v="0" actId="2711"/>
          <ac:spMkLst>
            <pc:docMk/>
            <pc:sldMk cId="1310990820" sldId="256"/>
            <ac:spMk id="2" creationId="{14717323-DCC5-414C-9E32-044DC9BB8A23}"/>
          </ac:spMkLst>
        </pc:spChg>
      </pc:sldChg>
    </pc:docChg>
  </pc:docChgLst>
  <pc:docChgLst>
    <pc:chgData name="Helen Bauckham" userId="091fe354-0666-4c3f-b83f-c45c2f43811b" providerId="ADAL" clId="{BE87C921-916C-4A18-8D9A-672E8A6152BD}"/>
    <pc:docChg chg="undo custSel addSld delSld modSld delMainMaster">
      <pc:chgData name="Helen Bauckham" userId="091fe354-0666-4c3f-b83f-c45c2f43811b" providerId="ADAL" clId="{BE87C921-916C-4A18-8D9A-672E8A6152BD}" dt="2023-04-28T13:57:25.821" v="61" actId="47"/>
      <pc:docMkLst>
        <pc:docMk/>
      </pc:docMkLst>
      <pc:sldChg chg="modSp mod">
        <pc:chgData name="Helen Bauckham" userId="091fe354-0666-4c3f-b83f-c45c2f43811b" providerId="ADAL" clId="{BE87C921-916C-4A18-8D9A-672E8A6152BD}" dt="2023-04-28T12:51:23.838" v="33" actId="20577"/>
        <pc:sldMkLst>
          <pc:docMk/>
          <pc:sldMk cId="1310990820" sldId="256"/>
        </pc:sldMkLst>
        <pc:spChg chg="mod">
          <ac:chgData name="Helen Bauckham" userId="091fe354-0666-4c3f-b83f-c45c2f43811b" providerId="ADAL" clId="{BE87C921-916C-4A18-8D9A-672E8A6152BD}" dt="2023-04-28T12:51:06.118" v="23" actId="20577"/>
          <ac:spMkLst>
            <pc:docMk/>
            <pc:sldMk cId="1310990820" sldId="256"/>
            <ac:spMk id="2" creationId="{14717323-DCC5-414C-9E32-044DC9BB8A23}"/>
          </ac:spMkLst>
        </pc:spChg>
        <pc:spChg chg="mod">
          <ac:chgData name="Helen Bauckham" userId="091fe354-0666-4c3f-b83f-c45c2f43811b" providerId="ADAL" clId="{BE87C921-916C-4A18-8D9A-672E8A6152BD}" dt="2023-04-28T12:51:23.838" v="33" actId="20577"/>
          <ac:spMkLst>
            <pc:docMk/>
            <pc:sldMk cId="1310990820" sldId="256"/>
            <ac:spMk id="7" creationId="{B989BF1D-C732-0148-809D-FD17816964B6}"/>
          </ac:spMkLst>
        </pc:spChg>
        <pc:picChg chg="mod">
          <ac:chgData name="Helen Bauckham" userId="091fe354-0666-4c3f-b83f-c45c2f43811b" providerId="ADAL" clId="{BE87C921-916C-4A18-8D9A-672E8A6152BD}" dt="2023-04-28T12:51:07.590" v="24" actId="1076"/>
          <ac:picMkLst>
            <pc:docMk/>
            <pc:sldMk cId="1310990820" sldId="256"/>
            <ac:picMk id="11" creationId="{947B6DBF-72CB-BA4B-A895-3E73F0282B5C}"/>
          </ac:picMkLst>
        </pc:picChg>
      </pc:sldChg>
      <pc:sldChg chg="modSp mod">
        <pc:chgData name="Helen Bauckham" userId="091fe354-0666-4c3f-b83f-c45c2f43811b" providerId="ADAL" clId="{BE87C921-916C-4A18-8D9A-672E8A6152BD}" dt="2023-04-28T12:52:27.796" v="42" actId="20577"/>
        <pc:sldMkLst>
          <pc:docMk/>
          <pc:sldMk cId="2496832992" sldId="266"/>
        </pc:sldMkLst>
        <pc:spChg chg="mod">
          <ac:chgData name="Helen Bauckham" userId="091fe354-0666-4c3f-b83f-c45c2f43811b" providerId="ADAL" clId="{BE87C921-916C-4A18-8D9A-672E8A6152BD}" dt="2023-04-28T12:52:27.796" v="42" actId="20577"/>
          <ac:spMkLst>
            <pc:docMk/>
            <pc:sldMk cId="2496832992" sldId="266"/>
            <ac:spMk id="4" creationId="{8533C75E-3F6A-FC3C-5F71-294259B1B401}"/>
          </ac:spMkLst>
        </pc:spChg>
      </pc:sldChg>
      <pc:sldChg chg="del">
        <pc:chgData name="Helen Bauckham" userId="091fe354-0666-4c3f-b83f-c45c2f43811b" providerId="ADAL" clId="{BE87C921-916C-4A18-8D9A-672E8A6152BD}" dt="2023-04-28T12:52:08.021" v="35" actId="47"/>
        <pc:sldMkLst>
          <pc:docMk/>
          <pc:sldMk cId="3646352607" sldId="270"/>
        </pc:sldMkLst>
      </pc:sldChg>
      <pc:sldChg chg="del">
        <pc:chgData name="Helen Bauckham" userId="091fe354-0666-4c3f-b83f-c45c2f43811b" providerId="ADAL" clId="{BE87C921-916C-4A18-8D9A-672E8A6152BD}" dt="2023-04-28T12:52:22.580" v="40" actId="47"/>
        <pc:sldMkLst>
          <pc:docMk/>
          <pc:sldMk cId="565422240" sldId="271"/>
        </pc:sldMkLst>
      </pc:sldChg>
      <pc:sldChg chg="del">
        <pc:chgData name="Helen Bauckham" userId="091fe354-0666-4c3f-b83f-c45c2f43811b" providerId="ADAL" clId="{BE87C921-916C-4A18-8D9A-672E8A6152BD}" dt="2023-04-28T12:52:23.435" v="41" actId="47"/>
        <pc:sldMkLst>
          <pc:docMk/>
          <pc:sldMk cId="347894510" sldId="272"/>
        </pc:sldMkLst>
      </pc:sldChg>
      <pc:sldChg chg="del">
        <pc:chgData name="Helen Bauckham" userId="091fe354-0666-4c3f-b83f-c45c2f43811b" providerId="ADAL" clId="{BE87C921-916C-4A18-8D9A-672E8A6152BD}" dt="2023-04-28T12:52:13.413" v="36" actId="47"/>
        <pc:sldMkLst>
          <pc:docMk/>
          <pc:sldMk cId="1810500380" sldId="273"/>
        </pc:sldMkLst>
      </pc:sldChg>
      <pc:sldChg chg="del">
        <pc:chgData name="Helen Bauckham" userId="091fe354-0666-4c3f-b83f-c45c2f43811b" providerId="ADAL" clId="{BE87C921-916C-4A18-8D9A-672E8A6152BD}" dt="2023-04-28T12:52:17.371" v="37" actId="47"/>
        <pc:sldMkLst>
          <pc:docMk/>
          <pc:sldMk cId="415116118" sldId="274"/>
        </pc:sldMkLst>
      </pc:sldChg>
      <pc:sldChg chg="del">
        <pc:chgData name="Helen Bauckham" userId="091fe354-0666-4c3f-b83f-c45c2f43811b" providerId="ADAL" clId="{BE87C921-916C-4A18-8D9A-672E8A6152BD}" dt="2023-04-28T12:51:29.121" v="34" actId="47"/>
        <pc:sldMkLst>
          <pc:docMk/>
          <pc:sldMk cId="3742738051" sldId="275"/>
        </pc:sldMkLst>
      </pc:sldChg>
      <pc:sldChg chg="del">
        <pc:chgData name="Helen Bauckham" userId="091fe354-0666-4c3f-b83f-c45c2f43811b" providerId="ADAL" clId="{BE87C921-916C-4A18-8D9A-672E8A6152BD}" dt="2023-04-28T12:52:18.195" v="38" actId="47"/>
        <pc:sldMkLst>
          <pc:docMk/>
          <pc:sldMk cId="2311126796" sldId="276"/>
        </pc:sldMkLst>
      </pc:sldChg>
      <pc:sldChg chg="del">
        <pc:chgData name="Helen Bauckham" userId="091fe354-0666-4c3f-b83f-c45c2f43811b" providerId="ADAL" clId="{BE87C921-916C-4A18-8D9A-672E8A6152BD}" dt="2023-04-28T12:52:20.775" v="39" actId="47"/>
        <pc:sldMkLst>
          <pc:docMk/>
          <pc:sldMk cId="522700030" sldId="277"/>
        </pc:sldMkLst>
      </pc:sldChg>
      <pc:sldChg chg="new del">
        <pc:chgData name="Helen Bauckham" userId="091fe354-0666-4c3f-b83f-c45c2f43811b" providerId="ADAL" clId="{BE87C921-916C-4A18-8D9A-672E8A6152BD}" dt="2023-04-28T13:57:25.821" v="61" actId="47"/>
        <pc:sldMkLst>
          <pc:docMk/>
          <pc:sldMk cId="3204612032" sldId="281"/>
        </pc:sldMkLst>
      </pc:sldChg>
      <pc:sldChg chg="new del">
        <pc:chgData name="Helen Bauckham" userId="091fe354-0666-4c3f-b83f-c45c2f43811b" providerId="ADAL" clId="{BE87C921-916C-4A18-8D9A-672E8A6152BD}" dt="2023-04-28T13:56:15.745" v="45" actId="47"/>
        <pc:sldMkLst>
          <pc:docMk/>
          <pc:sldMk cId="105860390" sldId="282"/>
        </pc:sldMkLst>
      </pc:sldChg>
      <pc:sldChg chg="addSp delSp add del mod">
        <pc:chgData name="Helen Bauckham" userId="091fe354-0666-4c3f-b83f-c45c2f43811b" providerId="ADAL" clId="{BE87C921-916C-4A18-8D9A-672E8A6152BD}" dt="2023-04-28T13:56:26.239" v="49"/>
        <pc:sldMkLst>
          <pc:docMk/>
          <pc:sldMk cId="204892390" sldId="282"/>
        </pc:sldMkLst>
        <pc:spChg chg="add del">
          <ac:chgData name="Helen Bauckham" userId="091fe354-0666-4c3f-b83f-c45c2f43811b" providerId="ADAL" clId="{BE87C921-916C-4A18-8D9A-672E8A6152BD}" dt="2023-04-28T13:56:25.658" v="48" actId="478"/>
          <ac:spMkLst>
            <pc:docMk/>
            <pc:sldMk cId="204892390" sldId="282"/>
            <ac:spMk id="4" creationId="{2376B757-219C-084D-A226-93D33EF24D7D}"/>
          </ac:spMkLst>
        </pc:spChg>
      </pc:sldChg>
      <pc:sldChg chg="modSp del mod">
        <pc:chgData name="Helen Bauckham" userId="091fe354-0666-4c3f-b83f-c45c2f43811b" providerId="ADAL" clId="{BE87C921-916C-4A18-8D9A-672E8A6152BD}" dt="2023-04-28T13:57:22.982" v="60" actId="47"/>
        <pc:sldMkLst>
          <pc:docMk/>
          <pc:sldMk cId="4170796407" sldId="282"/>
        </pc:sldMkLst>
        <pc:spChg chg="mod">
          <ac:chgData name="Helen Bauckham" userId="091fe354-0666-4c3f-b83f-c45c2f43811b" providerId="ADAL" clId="{BE87C921-916C-4A18-8D9A-672E8A6152BD}" dt="2023-04-28T13:56:46.255" v="56" actId="1076"/>
          <ac:spMkLst>
            <pc:docMk/>
            <pc:sldMk cId="4170796407" sldId="282"/>
            <ac:spMk id="4" creationId="{2376B757-219C-084D-A226-93D33EF24D7D}"/>
          </ac:spMkLst>
        </pc:spChg>
        <pc:spChg chg="mod">
          <ac:chgData name="Helen Bauckham" userId="091fe354-0666-4c3f-b83f-c45c2f43811b" providerId="ADAL" clId="{BE87C921-916C-4A18-8D9A-672E8A6152BD}" dt="2023-04-28T13:57:08.391" v="59" actId="255"/>
          <ac:spMkLst>
            <pc:docMk/>
            <pc:sldMk cId="4170796407" sldId="282"/>
            <ac:spMk id="6" creationId="{989E349F-27DA-3844-9AD7-FFA2F0849438}"/>
          </ac:spMkLst>
        </pc:spChg>
      </pc:sldChg>
      <pc:sldChg chg="del">
        <pc:chgData name="Helen Bauckham" userId="091fe354-0666-4c3f-b83f-c45c2f43811b" providerId="ADAL" clId="{BE87C921-916C-4A18-8D9A-672E8A6152BD}" dt="2023-04-28T12:50:53.534" v="18" actId="47"/>
        <pc:sldMkLst>
          <pc:docMk/>
          <pc:sldMk cId="1888259530" sldId="302"/>
        </pc:sldMkLst>
      </pc:sldChg>
      <pc:sldChg chg="del">
        <pc:chgData name="Helen Bauckham" userId="091fe354-0666-4c3f-b83f-c45c2f43811b" providerId="ADAL" clId="{BE87C921-916C-4A18-8D9A-672E8A6152BD}" dt="2023-04-28T12:50:49.390" v="1" actId="47"/>
        <pc:sldMkLst>
          <pc:docMk/>
          <pc:sldMk cId="3643980193" sldId="322"/>
        </pc:sldMkLst>
      </pc:sldChg>
      <pc:sldChg chg="del">
        <pc:chgData name="Helen Bauckham" userId="091fe354-0666-4c3f-b83f-c45c2f43811b" providerId="ADAL" clId="{BE87C921-916C-4A18-8D9A-672E8A6152BD}" dt="2023-04-28T12:50:50.372" v="6" actId="47"/>
        <pc:sldMkLst>
          <pc:docMk/>
          <pc:sldMk cId="1045425072" sldId="348"/>
        </pc:sldMkLst>
      </pc:sldChg>
      <pc:sldChg chg="del">
        <pc:chgData name="Helen Bauckham" userId="091fe354-0666-4c3f-b83f-c45c2f43811b" providerId="ADAL" clId="{BE87C921-916C-4A18-8D9A-672E8A6152BD}" dt="2023-04-28T12:50:50.583" v="7" actId="47"/>
        <pc:sldMkLst>
          <pc:docMk/>
          <pc:sldMk cId="2283618828" sldId="353"/>
        </pc:sldMkLst>
      </pc:sldChg>
      <pc:sldChg chg="del">
        <pc:chgData name="Helen Bauckham" userId="091fe354-0666-4c3f-b83f-c45c2f43811b" providerId="ADAL" clId="{BE87C921-916C-4A18-8D9A-672E8A6152BD}" dt="2023-04-28T12:50:50.913" v="8" actId="47"/>
        <pc:sldMkLst>
          <pc:docMk/>
          <pc:sldMk cId="1437924296" sldId="354"/>
        </pc:sldMkLst>
      </pc:sldChg>
      <pc:sldChg chg="del">
        <pc:chgData name="Helen Bauckham" userId="091fe354-0666-4c3f-b83f-c45c2f43811b" providerId="ADAL" clId="{BE87C921-916C-4A18-8D9A-672E8A6152BD}" dt="2023-04-28T12:50:51.089" v="9" actId="47"/>
        <pc:sldMkLst>
          <pc:docMk/>
          <pc:sldMk cId="3220567663" sldId="355"/>
        </pc:sldMkLst>
      </pc:sldChg>
      <pc:sldChg chg="del">
        <pc:chgData name="Helen Bauckham" userId="091fe354-0666-4c3f-b83f-c45c2f43811b" providerId="ADAL" clId="{BE87C921-916C-4A18-8D9A-672E8A6152BD}" dt="2023-04-28T12:50:51.267" v="10" actId="47"/>
        <pc:sldMkLst>
          <pc:docMk/>
          <pc:sldMk cId="2500914840" sldId="356"/>
        </pc:sldMkLst>
      </pc:sldChg>
      <pc:sldChg chg="del">
        <pc:chgData name="Helen Bauckham" userId="091fe354-0666-4c3f-b83f-c45c2f43811b" providerId="ADAL" clId="{BE87C921-916C-4A18-8D9A-672E8A6152BD}" dt="2023-04-28T12:50:51.447" v="11" actId="47"/>
        <pc:sldMkLst>
          <pc:docMk/>
          <pc:sldMk cId="3990785709" sldId="357"/>
        </pc:sldMkLst>
      </pc:sldChg>
      <pc:sldChg chg="del">
        <pc:chgData name="Helen Bauckham" userId="091fe354-0666-4c3f-b83f-c45c2f43811b" providerId="ADAL" clId="{BE87C921-916C-4A18-8D9A-672E8A6152BD}" dt="2023-04-28T12:50:51.622" v="12" actId="47"/>
        <pc:sldMkLst>
          <pc:docMk/>
          <pc:sldMk cId="1928001140" sldId="358"/>
        </pc:sldMkLst>
      </pc:sldChg>
      <pc:sldChg chg="del">
        <pc:chgData name="Helen Bauckham" userId="091fe354-0666-4c3f-b83f-c45c2f43811b" providerId="ADAL" clId="{BE87C921-916C-4A18-8D9A-672E8A6152BD}" dt="2023-04-28T12:50:49.598" v="2" actId="47"/>
        <pc:sldMkLst>
          <pc:docMk/>
          <pc:sldMk cId="1753623286" sldId="359"/>
        </pc:sldMkLst>
      </pc:sldChg>
      <pc:sldChg chg="del">
        <pc:chgData name="Helen Bauckham" userId="091fe354-0666-4c3f-b83f-c45c2f43811b" providerId="ADAL" clId="{BE87C921-916C-4A18-8D9A-672E8A6152BD}" dt="2023-04-28T12:50:51.796" v="13" actId="47"/>
        <pc:sldMkLst>
          <pc:docMk/>
          <pc:sldMk cId="3883805175" sldId="360"/>
        </pc:sldMkLst>
      </pc:sldChg>
      <pc:sldChg chg="del">
        <pc:chgData name="Helen Bauckham" userId="091fe354-0666-4c3f-b83f-c45c2f43811b" providerId="ADAL" clId="{BE87C921-916C-4A18-8D9A-672E8A6152BD}" dt="2023-04-28T12:50:55.877" v="19" actId="47"/>
        <pc:sldMkLst>
          <pc:docMk/>
          <pc:sldMk cId="1484360888" sldId="378"/>
        </pc:sldMkLst>
      </pc:sldChg>
      <pc:sldChg chg="del">
        <pc:chgData name="Helen Bauckham" userId="091fe354-0666-4c3f-b83f-c45c2f43811b" providerId="ADAL" clId="{BE87C921-916C-4A18-8D9A-672E8A6152BD}" dt="2023-04-28T12:50:49.796" v="3" actId="47"/>
        <pc:sldMkLst>
          <pc:docMk/>
          <pc:sldMk cId="51907628" sldId="379"/>
        </pc:sldMkLst>
      </pc:sldChg>
      <pc:sldChg chg="del">
        <pc:chgData name="Helen Bauckham" userId="091fe354-0666-4c3f-b83f-c45c2f43811b" providerId="ADAL" clId="{BE87C921-916C-4A18-8D9A-672E8A6152BD}" dt="2023-04-28T12:50:49.968" v="4" actId="47"/>
        <pc:sldMkLst>
          <pc:docMk/>
          <pc:sldMk cId="4214108460" sldId="380"/>
        </pc:sldMkLst>
      </pc:sldChg>
      <pc:sldChg chg="del">
        <pc:chgData name="Helen Bauckham" userId="091fe354-0666-4c3f-b83f-c45c2f43811b" providerId="ADAL" clId="{BE87C921-916C-4A18-8D9A-672E8A6152BD}" dt="2023-04-28T12:50:51.981" v="14" actId="47"/>
        <pc:sldMkLst>
          <pc:docMk/>
          <pc:sldMk cId="1893333789" sldId="381"/>
        </pc:sldMkLst>
      </pc:sldChg>
      <pc:sldChg chg="del">
        <pc:chgData name="Helen Bauckham" userId="091fe354-0666-4c3f-b83f-c45c2f43811b" providerId="ADAL" clId="{BE87C921-916C-4A18-8D9A-672E8A6152BD}" dt="2023-04-28T12:50:52.354" v="16" actId="47"/>
        <pc:sldMkLst>
          <pc:docMk/>
          <pc:sldMk cId="653923486" sldId="382"/>
        </pc:sldMkLst>
      </pc:sldChg>
      <pc:sldChg chg="del">
        <pc:chgData name="Helen Bauckham" userId="091fe354-0666-4c3f-b83f-c45c2f43811b" providerId="ADAL" clId="{BE87C921-916C-4A18-8D9A-672E8A6152BD}" dt="2023-04-28T12:50:53.166" v="17" actId="47"/>
        <pc:sldMkLst>
          <pc:docMk/>
          <pc:sldMk cId="2350788580" sldId="383"/>
        </pc:sldMkLst>
      </pc:sldChg>
      <pc:sldChg chg="del">
        <pc:chgData name="Helen Bauckham" userId="091fe354-0666-4c3f-b83f-c45c2f43811b" providerId="ADAL" clId="{BE87C921-916C-4A18-8D9A-672E8A6152BD}" dt="2023-04-28T12:50:52.159" v="15" actId="47"/>
        <pc:sldMkLst>
          <pc:docMk/>
          <pc:sldMk cId="2378099605" sldId="384"/>
        </pc:sldMkLst>
      </pc:sldChg>
      <pc:sldChg chg="del">
        <pc:chgData name="Helen Bauckham" userId="091fe354-0666-4c3f-b83f-c45c2f43811b" providerId="ADAL" clId="{BE87C921-916C-4A18-8D9A-672E8A6152BD}" dt="2023-04-28T12:50:50.167" v="5" actId="47"/>
        <pc:sldMkLst>
          <pc:docMk/>
          <pc:sldMk cId="4109756480" sldId="386"/>
        </pc:sldMkLst>
      </pc:sldChg>
      <pc:sldChg chg="del">
        <pc:chgData name="Helen Bauckham" userId="091fe354-0666-4c3f-b83f-c45c2f43811b" providerId="ADAL" clId="{BE87C921-916C-4A18-8D9A-672E8A6152BD}" dt="2023-04-28T12:50:49.085" v="0" actId="47"/>
        <pc:sldMkLst>
          <pc:docMk/>
          <pc:sldMk cId="3705160151" sldId="388"/>
        </pc:sldMkLst>
      </pc:sldChg>
      <pc:sldMasterChg chg="del delSldLayout">
        <pc:chgData name="Helen Bauckham" userId="091fe354-0666-4c3f-b83f-c45c2f43811b" providerId="ADAL" clId="{BE87C921-916C-4A18-8D9A-672E8A6152BD}" dt="2023-04-28T12:50:55.877" v="19" actId="47"/>
        <pc:sldMasterMkLst>
          <pc:docMk/>
          <pc:sldMasterMk cId="2532124172" sldId="2147483836"/>
        </pc:sldMasterMkLst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2642672349" sldId="2147483837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2683170810" sldId="2147483838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502729475" sldId="2147483839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2051121238" sldId="2147483840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1517376761" sldId="2147483841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3137866181" sldId="2147483842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1725971296" sldId="2147483843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2425464106" sldId="2147483844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1982985054" sldId="2147483845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3596149347" sldId="2147483846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4183626586" sldId="2147483847"/>
          </pc:sldLayoutMkLst>
        </pc:sldLayoutChg>
        <pc:sldLayoutChg chg="del">
          <pc:chgData name="Helen Bauckham" userId="091fe354-0666-4c3f-b83f-c45c2f43811b" providerId="ADAL" clId="{BE87C921-916C-4A18-8D9A-672E8A6152BD}" dt="2023-04-28T12:50:53.534" v="18" actId="47"/>
          <pc:sldLayoutMkLst>
            <pc:docMk/>
            <pc:sldMasterMk cId="2532124172" sldId="2147483836"/>
            <pc:sldLayoutMk cId="988506502" sldId="2147483848"/>
          </pc:sldLayoutMkLst>
        </pc:sldLayoutChg>
        <pc:sldLayoutChg chg="del">
          <pc:chgData name="Helen Bauckham" userId="091fe354-0666-4c3f-b83f-c45c2f43811b" providerId="ADAL" clId="{BE87C921-916C-4A18-8D9A-672E8A6152BD}" dt="2023-04-28T12:50:55.877" v="19" actId="47"/>
          <pc:sldLayoutMkLst>
            <pc:docMk/>
            <pc:sldMasterMk cId="2532124172" sldId="2147483836"/>
            <pc:sldLayoutMk cId="4003921330" sldId="2147483849"/>
          </pc:sldLayoutMkLst>
        </pc:sldLayoutChg>
      </pc:sldMasterChg>
      <pc:sldMasterChg chg="delSldLayout">
        <pc:chgData name="Helen Bauckham" userId="091fe354-0666-4c3f-b83f-c45c2f43811b" providerId="ADAL" clId="{BE87C921-916C-4A18-8D9A-672E8A6152BD}" dt="2023-04-28T12:51:29.121" v="34" actId="47"/>
        <pc:sldMasterMkLst>
          <pc:docMk/>
          <pc:sldMasterMk cId="3986047036" sldId="2147483852"/>
        </pc:sldMasterMkLst>
        <pc:sldLayoutChg chg="del">
          <pc:chgData name="Helen Bauckham" userId="091fe354-0666-4c3f-b83f-c45c2f43811b" providerId="ADAL" clId="{BE87C921-916C-4A18-8D9A-672E8A6152BD}" dt="2023-04-28T12:51:29.121" v="34" actId="47"/>
          <pc:sldLayoutMkLst>
            <pc:docMk/>
            <pc:sldMasterMk cId="3986047036" sldId="2147483852"/>
            <pc:sldLayoutMk cId="2555793677" sldId="21474838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4B01A-DFDD-44AE-AA99-67F6B688F250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50CB-8515-4B34-944A-5795A3F7D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D50CB-8515-4B34-944A-5795A3F7D3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1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8B54-BA1D-CA43-A0F0-DA1ABDD92F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4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FEB300-E57C-ED44-85AF-E5BCA3A7F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7442B7C-78C8-6E4A-8DEB-1672716F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108" y="2449564"/>
            <a:ext cx="5279923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4F5D75-B2C2-5649-9A5F-F7BADD8CD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6700" y="3775127"/>
            <a:ext cx="5280025" cy="1376311"/>
          </a:xfrm>
        </p:spPr>
        <p:txBody>
          <a:bodyPr anchor="t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859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457BFA-B205-2E46-89F6-EA1F33C89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950A6E8D-96EA-1248-9E08-983F83DC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108" y="2449564"/>
            <a:ext cx="5279923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CFC9F4-38DD-5F47-A293-45E5A1AE2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6700" y="3775127"/>
            <a:ext cx="5280025" cy="137631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185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7BB93F-BD90-5844-A87C-8A22C9B32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CE5FBA3-C1B7-AC49-96B9-A089D9A30550}"/>
              </a:ext>
            </a:extLst>
          </p:cNvPr>
          <p:cNvSpPr txBox="1">
            <a:spLocks/>
          </p:cNvSpPr>
          <p:nvPr userDrawn="1"/>
        </p:nvSpPr>
        <p:spPr>
          <a:xfrm>
            <a:off x="6617109" y="2389239"/>
            <a:ext cx="5279923" cy="155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647"/>
              </a:lnSpc>
              <a:spcBef>
                <a:spcPct val="0"/>
              </a:spcBef>
              <a:buNone/>
              <a:defRPr sz="3829" b="1" i="0" kern="1200" spc="-150">
                <a:solidFill>
                  <a:srgbClr val="592C82"/>
                </a:solidFill>
                <a:latin typeface="Work Sans SemiBold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69E09FF-DB30-5A45-8FE8-0BD02577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108" y="2449564"/>
            <a:ext cx="52799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B0A052D-1E76-6B41-A350-26FE0DBE25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6700" y="3775127"/>
            <a:ext cx="5280025" cy="137631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195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FC339-0B58-A142-9560-8A46832EA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9C79C-B09E-7043-AC4A-8987EF75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029"/>
            <a:ext cx="9908458" cy="1325563"/>
          </a:xfrm>
        </p:spPr>
        <p:txBody>
          <a:bodyPr/>
          <a:lstStyle>
            <a:lvl1pPr>
              <a:lnSpc>
                <a:spcPts val="4100"/>
              </a:lnSpc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063C8D-B6C7-FB49-A1A8-FC3826140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94039"/>
            <a:ext cx="9909175" cy="298921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 sz="1700" baseline="0">
                <a:solidFill>
                  <a:srgbClr val="592C82"/>
                </a:solidFill>
                <a:latin typeface="Work Sans Light" charset="0"/>
              </a:defRPr>
            </a:lvl3pPr>
            <a:lvl4pPr marL="1371600" indent="0">
              <a:buNone/>
              <a:defRPr sz="1700" baseline="0">
                <a:solidFill>
                  <a:srgbClr val="592C82"/>
                </a:solidFill>
                <a:latin typeface="Work Sans Light" charset="0"/>
              </a:defRPr>
            </a:lvl4pPr>
            <a:lvl5pPr marL="1828800" indent="0">
              <a:buNone/>
              <a:defRPr sz="1700" baseline="0">
                <a:solidFill>
                  <a:srgbClr val="592C82"/>
                </a:solidFill>
                <a:latin typeface="Work Sans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7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90480-7C10-384B-9393-3A781D9B3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3A17CC-FD62-3646-9098-1F23686060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88" y="1042988"/>
            <a:ext cx="5840412" cy="2654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3AAF03-A019-5E45-A8EA-927402E9C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7338" y="5736454"/>
            <a:ext cx="5280025" cy="9175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027FD12-847F-574A-8565-77623FB0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37" y="3952080"/>
            <a:ext cx="5280025" cy="17843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96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69104-875D-514E-B46A-4CB2DA5E2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0FBF631C-7719-8046-B36B-7F7FF2723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639" y="1052052"/>
            <a:ext cx="5840361" cy="2645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B7F34CA-D24E-614B-8776-02C2A81F0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7338" y="5736454"/>
            <a:ext cx="5280025" cy="9175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17">
            <a:extLst>
              <a:ext uri="{FF2B5EF4-FFF2-40B4-BE49-F238E27FC236}">
                <a16:creationId xmlns:a16="http://schemas.microsoft.com/office/drawing/2014/main" id="{19B93C7D-29EA-AD40-9549-CD80BC34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37" y="3952080"/>
            <a:ext cx="5280025" cy="17843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21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2F13-2B4C-4C4C-A6B1-A6250FF8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2E7E-BDFC-4115-9BA6-74912F8F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F9B-B1B0-40F6-B992-AEB7337E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5EB8D3AE-76C3-43E2-811C-7CF72F8E8898}" type="datetimeFigureOut">
              <a:rPr lang="en-GB" smtClean="0"/>
              <a:pPr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E600-2A1A-4072-A59E-640C4D0C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FA34E-57D3-4AE4-AB96-21F4FBAC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20E7-B917-44E5-825F-985DCEC128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44966" y="6356351"/>
            <a:ext cx="710235" cy="365125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54759" y="420841"/>
            <a:ext cx="10926706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2" y="1689100"/>
            <a:ext cx="4596464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56000" y="1689100"/>
            <a:ext cx="6067300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6000" y="1152000"/>
            <a:ext cx="1088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2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30"/>
            <a:ext cx="12192000" cy="11499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5308" y="420841"/>
            <a:ext cx="10936158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85002" y="1689100"/>
            <a:ext cx="4596464" cy="452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54759" y="1689100"/>
            <a:ext cx="5860341" cy="45212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23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0"/>
          <a:stretch/>
        </p:blipFill>
        <p:spPr>
          <a:xfrm>
            <a:off x="4" y="0"/>
            <a:ext cx="1162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0" y="2030"/>
            <a:ext cx="12192000" cy="11499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85116" y="6356351"/>
            <a:ext cx="770085" cy="365125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5308" y="420841"/>
            <a:ext cx="10936158" cy="5007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1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34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2" y="1846977"/>
            <a:ext cx="4993646" cy="399184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2" y="1846978"/>
            <a:ext cx="5245100" cy="400137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0032" y="453779"/>
            <a:ext cx="11184587" cy="489199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GB" dirty="0"/>
              <a:t>Click to add text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9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A0100-74AD-AF4C-B262-072F5E91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9A5A-874F-F642-B91A-98B9A9A8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A1991-CEE7-8F48-B005-4F758EC6E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03D56E5-92C9-F943-873D-1C712B1924C3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ACCEB-D74F-1247-BF1F-97F6C13E9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682E-A21F-784E-A7AB-BE3396C5C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004902E-97B3-4447-9823-76070BF9C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7" r:id="rId2"/>
    <p:sldLayoutId id="21474838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759" y="420841"/>
            <a:ext cx="10926706" cy="5007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69" y="1485002"/>
            <a:ext cx="10915296" cy="452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000" y="6356351"/>
            <a:ext cx="5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7" r:id="rId4"/>
    <p:sldLayoutId id="2147483858" r:id="rId5"/>
    <p:sldLayoutId id="2147483859" r:id="rId6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u="none" kern="1200">
          <a:solidFill>
            <a:schemeClr val="bg2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989A7-BDDA-0A43-898F-6448FE14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C744-EBDA-6C4C-B49B-6B5BD957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</p:sldLayoutIdLst>
  <p:txStyles>
    <p:titleStyle>
      <a:lvl1pPr algn="l" defTabSz="914400" rtl="0" eaLnBrk="1" latinLnBrk="0" hangingPunct="1">
        <a:lnSpc>
          <a:spcPts val="3647"/>
        </a:lnSpc>
        <a:spcBef>
          <a:spcPct val="0"/>
        </a:spcBef>
        <a:buNone/>
        <a:defRPr sz="3829" b="1" i="0" kern="1200">
          <a:solidFill>
            <a:srgbClr val="592C82"/>
          </a:solidFill>
          <a:latin typeface="Work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5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rgbClr val="592C82"/>
          </a:solidFill>
          <a:latin typeface="Work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rgbClr val="592C82"/>
          </a:solidFill>
          <a:latin typeface="Work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cgc.uk/ndg-guidance-faqs?rq=FAQ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tion.gov.uk/ukpga/2015/28/section/3/enacted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7323-DCC5-414C-9E32-044DC9BB8A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87366" y="2370764"/>
            <a:ext cx="8855230" cy="2068669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6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UKCGC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ADF54-5FBC-7445-9913-970347ED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30"/>
            <a:ext cx="12192000" cy="1167184"/>
          </a:xfrm>
          <a:prstGeom prst="rect">
            <a:avLst/>
          </a:prstGeom>
        </p:spPr>
      </p:pic>
      <p:pic>
        <p:nvPicPr>
          <p:cNvPr id="11" name="Picture 10" descr="A picture containing kitchenware, grater&#10;&#10;Description automatically generated">
            <a:extLst>
              <a:ext uri="{FF2B5EF4-FFF2-40B4-BE49-F238E27FC236}">
                <a16:creationId xmlns:a16="http://schemas.microsoft.com/office/drawing/2014/main" id="{947B6DBF-72CB-BA4B-A895-3E73F0282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6275937"/>
            <a:ext cx="11861800" cy="431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989BF1D-C732-0148-809D-FD17816964B6}"/>
              </a:ext>
            </a:extLst>
          </p:cNvPr>
          <p:cNvSpPr txBox="1">
            <a:spLocks/>
          </p:cNvSpPr>
          <p:nvPr/>
        </p:nvSpPr>
        <p:spPr>
          <a:xfrm>
            <a:off x="1387366" y="4439433"/>
            <a:ext cx="5517932" cy="165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Dr George Fernie 	george.fernie2@nhs.scot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9 October </a:t>
            </a:r>
            <a:r>
              <a:rPr lang="en-US" sz="1600" dirty="0">
                <a:solidFill>
                  <a:schemeClr val="bg1"/>
                </a:solidFill>
              </a:rPr>
              <a:t>2023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20" y="675136"/>
            <a:ext cx="9540240" cy="6417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100" b="1" dirty="0">
                <a:solidFill>
                  <a:srgbClr val="383B90"/>
                </a:solidFill>
                <a:latin typeface="Source Sans Pro" panose="020B0503030403020204" pitchFamily="34" charset="0"/>
              </a:rPr>
              <a:t>UKCGC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349F-27DA-3844-9AD7-FFA2F0849438}"/>
              </a:ext>
            </a:extLst>
          </p:cNvPr>
          <p:cNvSpPr txBox="1"/>
          <p:nvPr/>
        </p:nvSpPr>
        <p:spPr>
          <a:xfrm>
            <a:off x="579120" y="1701979"/>
            <a:ext cx="1036078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Our main objectives:</a:t>
            </a:r>
          </a:p>
          <a:p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Support Caldicott Guardians and those fulfilling the Caldicott function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Be a recognised point of contact for Caldicott Guardians and organisations seeking advice on the Caldicott principles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Facilitate the exchange of information, views and experience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Promote consistent standards and training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Support the formulation of best practice guidance and policies relating to the Caldicott principles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Maintain ‘A Manual for Caldicott Guardians’</a:t>
            </a: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20" y="675136"/>
            <a:ext cx="9540240" cy="6417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100" b="1" dirty="0">
                <a:solidFill>
                  <a:srgbClr val="383B90"/>
                </a:solidFill>
                <a:latin typeface="Source Sans Pro" panose="020B0503030403020204" pitchFamily="34" charset="0"/>
              </a:rPr>
              <a:t>Practical support and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349F-27DA-3844-9AD7-FFA2F0849438}"/>
              </a:ext>
            </a:extLst>
          </p:cNvPr>
          <p:cNvSpPr txBox="1"/>
          <p:nvPr/>
        </p:nvSpPr>
        <p:spPr>
          <a:xfrm>
            <a:off x="579120" y="1938525"/>
            <a:ext cx="95402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Guidance materials on the UKCGC website (known as </a:t>
            </a:r>
            <a:r>
              <a:rPr lang="en-GB" sz="2400" i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 Manual</a:t>
            </a: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Advice request service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Virtual training workshops (case study based)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Monthly ‘drop-in’ breakfast clubs/master classes (virtual)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Newsletter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Online discussion forum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Online learning modules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Checklist for new Caldicott Guardians</a:t>
            </a: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83A90"/>
                </a:solidFill>
              </a:rPr>
              <a:t>https://portal.e-lfh.org.uk/Dashboard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087" y="1825625"/>
            <a:ext cx="69498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35" y="1825625"/>
            <a:ext cx="5934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20" y="675136"/>
            <a:ext cx="9540240" cy="6417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GB" sz="5100" b="1" dirty="0">
                <a:solidFill>
                  <a:srgbClr val="383B90"/>
                </a:solidFill>
                <a:latin typeface="Source Sans Pro" panose="020B0503030403020204" pitchFamily="34" charset="0"/>
              </a:rPr>
              <a:t>Caldicott role</a:t>
            </a:r>
            <a:endParaRPr lang="en-US" sz="5100" b="1" dirty="0">
              <a:solidFill>
                <a:srgbClr val="383B90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349F-27DA-3844-9AD7-FFA2F0849438}"/>
              </a:ext>
            </a:extLst>
          </p:cNvPr>
          <p:cNvSpPr txBox="1"/>
          <p:nvPr/>
        </p:nvSpPr>
        <p:spPr>
          <a:xfrm>
            <a:off x="579120" y="1579288"/>
            <a:ext cx="99682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Source Sans Pro"/>
              </a:rPr>
              <a:t>“</a:t>
            </a:r>
            <a:r>
              <a:rPr lang="en-GB" sz="2800" i="1" dirty="0">
                <a:solidFill>
                  <a:srgbClr val="000000"/>
                </a:solidFill>
                <a:latin typeface="Source Sans Pro"/>
              </a:rPr>
              <a:t>A Caldicott Guardian is a senior person within a health or social care organisation who makes sure that the personal information about those who use its services is used legally, ethically and appropriately, and that confidentiality is maintained</a:t>
            </a:r>
            <a:r>
              <a:rPr lang="en-GB" sz="2800" dirty="0">
                <a:solidFill>
                  <a:srgbClr val="000000"/>
                </a:solidFill>
                <a:latin typeface="Source Sans Pro"/>
              </a:rPr>
              <a:t>”. </a:t>
            </a:r>
          </a:p>
          <a:p>
            <a:endParaRPr lang="en-GB" sz="3200" dirty="0">
              <a:solidFill>
                <a:srgbClr val="000000"/>
              </a:solidFill>
              <a:latin typeface="Source Sans Pro"/>
            </a:endParaRPr>
          </a:p>
          <a:p>
            <a:r>
              <a:rPr lang="en-GB" sz="2800" dirty="0">
                <a:solidFill>
                  <a:srgbClr val="000000"/>
                </a:solidFill>
                <a:latin typeface="Source Sans Pro"/>
              </a:rPr>
              <a:t>“</a:t>
            </a:r>
            <a:r>
              <a:rPr lang="en-GB" sz="2800" i="1" dirty="0">
                <a:solidFill>
                  <a:srgbClr val="000000"/>
                </a:solidFill>
                <a:latin typeface="Source Sans Pro"/>
              </a:rPr>
              <a:t>Caldicott Guardians should apply the eight principles wisely, using common sense and an understanding of the law. They should also be compassionate, recognising that their decisions will affect real people — some of whom they may never meet</a:t>
            </a:r>
            <a:r>
              <a:rPr lang="en-GB" sz="2800" dirty="0">
                <a:solidFill>
                  <a:srgbClr val="000000"/>
                </a:solidFill>
                <a:latin typeface="Source Sans Pro"/>
              </a:rPr>
              <a:t>”. </a:t>
            </a: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20" y="675136"/>
            <a:ext cx="9540240" cy="6417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100" b="1" dirty="0">
                <a:solidFill>
                  <a:srgbClr val="383B90"/>
                </a:solidFill>
                <a:latin typeface="Source Sans Pro" panose="020B0503030403020204" pitchFamily="34" charset="0"/>
              </a:rPr>
              <a:t>Caldicott Principles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349F-27DA-3844-9AD7-FFA2F0849438}"/>
              </a:ext>
            </a:extLst>
          </p:cNvPr>
          <p:cNvSpPr txBox="1"/>
          <p:nvPr/>
        </p:nvSpPr>
        <p:spPr>
          <a:xfrm>
            <a:off x="579120" y="1596620"/>
            <a:ext cx="11104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1</a:t>
            </a:r>
            <a:r>
              <a:rPr lang="en-GB" sz="2000" dirty="0">
                <a:latin typeface="Source Sans Pro"/>
              </a:rPr>
              <a:t>:	Justify the purpose(s) for using confidential information</a:t>
            </a:r>
          </a:p>
          <a:p>
            <a:pPr>
              <a:spcAft>
                <a:spcPts val="12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2</a:t>
            </a:r>
            <a:r>
              <a:rPr lang="en-GB" sz="2000" dirty="0">
                <a:latin typeface="Source Sans Pro"/>
              </a:rPr>
              <a:t>: 	Use confidential information only when it is necessary</a:t>
            </a:r>
          </a:p>
          <a:p>
            <a:pPr>
              <a:spcAft>
                <a:spcPts val="12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3</a:t>
            </a:r>
            <a:r>
              <a:rPr lang="en-GB" sz="2000" dirty="0">
                <a:latin typeface="Source Sans Pro"/>
              </a:rPr>
              <a:t>: 	Use the minimum necessary confidential information</a:t>
            </a:r>
          </a:p>
          <a:p>
            <a:pPr>
              <a:spcAft>
                <a:spcPts val="12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4</a:t>
            </a:r>
            <a:r>
              <a:rPr lang="en-GB" sz="2000" dirty="0">
                <a:latin typeface="Source Sans Pro"/>
              </a:rPr>
              <a:t>: 	Access to confidential information should be on a strict need-to-know basis</a:t>
            </a:r>
          </a:p>
          <a:p>
            <a:pPr>
              <a:spcAft>
                <a:spcPts val="12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5</a:t>
            </a:r>
            <a:r>
              <a:rPr lang="en-GB" sz="2000" dirty="0">
                <a:latin typeface="Source Sans Pro"/>
              </a:rPr>
              <a:t>: 	Everyone with access to confidential information should be aware of their 		responsibilities</a:t>
            </a:r>
          </a:p>
          <a:p>
            <a:pPr defTabSz="762000">
              <a:spcAft>
                <a:spcPts val="1200"/>
              </a:spcAft>
            </a:pPr>
            <a:r>
              <a:rPr lang="en-GB" sz="2000" b="1" dirty="0">
                <a:latin typeface="Source Sans Pro"/>
              </a:rPr>
              <a:t>Principle 6</a:t>
            </a:r>
            <a:r>
              <a:rPr lang="en-GB" sz="2000" dirty="0">
                <a:latin typeface="Source Sans Pro"/>
              </a:rPr>
              <a:t>: 	Comply with the law</a:t>
            </a:r>
          </a:p>
          <a:p>
            <a:pPr defTabSz="762000">
              <a:spcAft>
                <a:spcPts val="1200"/>
              </a:spcAft>
            </a:pPr>
            <a:r>
              <a:rPr lang="en-GB" sz="2000" b="1" dirty="0">
                <a:latin typeface="Source Sans Pro"/>
              </a:rPr>
              <a:t>Principle 7</a:t>
            </a:r>
            <a:r>
              <a:rPr lang="en-GB" sz="2000" dirty="0">
                <a:latin typeface="Source Sans Pro"/>
              </a:rPr>
              <a:t>: 	The duty to share information for individual care is as important as the duty to 				protect patient confidentiality</a:t>
            </a:r>
          </a:p>
          <a:p>
            <a:pPr>
              <a:spcAft>
                <a:spcPts val="1800"/>
              </a:spcAft>
              <a:tabLst>
                <a:tab pos="1524000" algn="l"/>
              </a:tabLst>
            </a:pPr>
            <a:r>
              <a:rPr lang="en-GB" sz="2000" b="1" dirty="0">
                <a:latin typeface="Source Sans Pro"/>
              </a:rPr>
              <a:t>Principle 8</a:t>
            </a:r>
            <a:r>
              <a:rPr lang="en-GB" sz="2000" dirty="0">
                <a:latin typeface="Source Sans Pro"/>
              </a:rPr>
              <a:t>: 	Inform patients and service users about how their confidential information is used</a:t>
            </a:r>
            <a:r>
              <a:rPr lang="en-GB" sz="1600" dirty="0">
                <a:latin typeface="Source Sans Pro"/>
              </a:rPr>
              <a:t/>
            </a:r>
            <a:br>
              <a:rPr lang="en-GB" sz="1600" dirty="0">
                <a:latin typeface="Source Sans Pro"/>
              </a:rPr>
            </a:br>
            <a:r>
              <a:rPr lang="en-GB" sz="1600" dirty="0">
                <a:latin typeface="Source Sans Pro"/>
              </a:rPr>
              <a:t/>
            </a:r>
            <a:br>
              <a:rPr lang="en-GB" sz="1600" dirty="0">
                <a:latin typeface="Source Sans Pro"/>
              </a:rPr>
            </a:br>
            <a:r>
              <a:rPr lang="en-GB" sz="1400" i="1" dirty="0">
                <a:latin typeface="Source Sans Pro"/>
              </a:rPr>
              <a:t>Published December 2020</a:t>
            </a: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20" y="675136"/>
            <a:ext cx="9540240" cy="5420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GB" sz="2400" b="1" dirty="0">
                <a:hlinkClick r:id="rId3"/>
              </a:rPr>
              <a:t>NDG Guidance FAQs — UKCGC</a:t>
            </a:r>
            <a:endParaRPr lang="en-US" sz="2400" b="1" dirty="0">
              <a:solidFill>
                <a:srgbClr val="383B90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664" y="1479522"/>
            <a:ext cx="8654671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907D2EA-70B4-1B43-A879-790AD283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12192000" cy="568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17323-DCC5-414C-9E32-044DC9BB8A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9149" y="2690572"/>
            <a:ext cx="4098351" cy="1651183"/>
          </a:xfrm>
          <a:solidFill>
            <a:srgbClr val="383B90"/>
          </a:solidFill>
        </p:spPr>
        <p:txBody>
          <a:bodyPr lIns="144000" tIns="0" rIns="0" bIns="0" anchor="t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US" sz="6500" dirty="0">
                <a:solidFill>
                  <a:schemeClr val="bg1"/>
                </a:solidFill>
              </a:rPr>
              <a:t/>
            </a:r>
            <a:br>
              <a:rPr lang="en-US" sz="6500" dirty="0">
                <a:solidFill>
                  <a:schemeClr val="bg1"/>
                </a:solidFill>
              </a:rPr>
            </a:br>
            <a:r>
              <a:rPr lang="en-US" sz="65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1116B-1525-CA40-A234-80A0F66A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730"/>
            <a:ext cx="12192000" cy="11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7323-DCC5-414C-9E32-044DC9BB8A2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92580" y="1816353"/>
            <a:ext cx="8361941" cy="4901911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4800"/>
              </a:lnSpc>
            </a:pPr>
            <a:r>
              <a:rPr lang="en-US" sz="6000" dirty="0">
                <a:solidFill>
                  <a:schemeClr val="bg1"/>
                </a:solidFill>
              </a:rPr>
              <a:t>Contact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ADF54-5FBC-7445-9913-970347ED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30"/>
            <a:ext cx="12192000" cy="1167184"/>
          </a:xfrm>
          <a:prstGeom prst="rect">
            <a:avLst/>
          </a:prstGeom>
        </p:spPr>
      </p:pic>
      <p:pic>
        <p:nvPicPr>
          <p:cNvPr id="11" name="Picture 10" descr="A picture containing kitchenware, grater&#10;&#10;Description automatically generated">
            <a:extLst>
              <a:ext uri="{FF2B5EF4-FFF2-40B4-BE49-F238E27FC236}">
                <a16:creationId xmlns:a16="http://schemas.microsoft.com/office/drawing/2014/main" id="{947B6DBF-72CB-BA4B-A895-3E73F0282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6255617"/>
            <a:ext cx="11861800" cy="431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989BF1D-C732-0148-809D-FD17816964B6}"/>
              </a:ext>
            </a:extLst>
          </p:cNvPr>
          <p:cNvSpPr txBox="1">
            <a:spLocks/>
          </p:cNvSpPr>
          <p:nvPr/>
        </p:nvSpPr>
        <p:spPr>
          <a:xfrm>
            <a:off x="1387365" y="4439433"/>
            <a:ext cx="5517932" cy="165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3C75E-3F6A-FC3C-5F71-294259B1B401}"/>
              </a:ext>
            </a:extLst>
          </p:cNvPr>
          <p:cNvSpPr txBox="1"/>
          <p:nvPr/>
        </p:nvSpPr>
        <p:spPr>
          <a:xfrm>
            <a:off x="1207061" y="3066846"/>
            <a:ext cx="7943517" cy="2033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Website</a:t>
            </a:r>
            <a:r>
              <a:rPr lang="en-GB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	www.ukcgc.uk/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Email</a:t>
            </a:r>
            <a:r>
              <a:rPr lang="en-GB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https://www.ukcgc.uk/contact-us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Twitter</a:t>
            </a:r>
            <a:r>
              <a:rPr lang="en-GB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@</a:t>
            </a:r>
            <a:r>
              <a:rPr lang="en-GB" sz="3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UKCaldicottGC</a:t>
            </a:r>
            <a:endParaRPr lang="en-GB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571" y="2921433"/>
            <a:ext cx="14287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704" y="3210754"/>
            <a:ext cx="1234677" cy="4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rrowheads="1"/>
          </p:cNvPicPr>
          <p:nvPr/>
        </p:nvPicPr>
        <p:blipFill>
          <a:blip r:embed="rId4" cstate="print">
            <a:lum contrast="8000"/>
          </a:blip>
          <a:srcRect/>
          <a:stretch>
            <a:fillRect/>
          </a:stretch>
        </p:blipFill>
        <p:spPr bwMode="auto">
          <a:xfrm>
            <a:off x="5830324" y="3061926"/>
            <a:ext cx="542925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196" y="3176227"/>
            <a:ext cx="775097" cy="51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1" y="1777576"/>
            <a:ext cx="3314700" cy="4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DDUS NEW logo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0893" y="3220280"/>
            <a:ext cx="1175715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KCG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41" y="4189843"/>
            <a:ext cx="983456" cy="8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3724" y="4175465"/>
            <a:ext cx="1682985" cy="463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1427" y="4665828"/>
            <a:ext cx="2640101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67" dirty="0">
                <a:solidFill>
                  <a:srgbClr val="1C304A"/>
                </a:solidFill>
                <a:latin typeface="motiva-sans"/>
              </a:rPr>
              <a:t>Centre for Contemporary</a:t>
            </a:r>
          </a:p>
          <a:p>
            <a:r>
              <a:rPr lang="en-GB" sz="1067" dirty="0">
                <a:solidFill>
                  <a:srgbClr val="1C304A"/>
                </a:solidFill>
                <a:latin typeface="motiva-sans"/>
              </a:rPr>
              <a:t>Coronial Law</a:t>
            </a:r>
          </a:p>
        </p:txBody>
      </p:sp>
    </p:spTree>
    <p:extLst>
      <p:ext uri="{BB962C8B-B14F-4D97-AF65-F5344CB8AC3E}">
        <p14:creationId xmlns:p14="http://schemas.microsoft.com/office/powerpoint/2010/main" val="174337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82" y="1453807"/>
            <a:ext cx="8282191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16" y="1"/>
            <a:ext cx="5515745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v1/5ef9fdeb69c2a9793e238abb/1625484767924-Z9EUL2WNE4PSKQXWKKYN/GeorgeF.jpg?format=3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04" y="0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80" y="5327437"/>
            <a:ext cx="6020640" cy="15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6C78-FFC1-144F-844C-477D24BB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7" y="773665"/>
            <a:ext cx="11114544" cy="677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Authority of the role: history of work led by Dame Fiona Caldicott pre-2014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314D1-6DE5-2346-8629-95824AC12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626209"/>
            <a:ext cx="11049001" cy="4714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1997: the first Caldicott Review </a:t>
            </a:r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commissioned by the Chief Medical Officer 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concerns about the use of confidential patient information - moving from paper to electronic records and the potential for dissemination rapidly and extensively​​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report made 16 recommendations plus six good practice principles for the use of confidential information within the NHS - became known as Caldicott Principles​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also recommended a senior person, preferably a health professional, be nominated in each health organisation to act as a guardian for safeguarding the confidentiality of patient information – became known as Caldicott Guardians​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Themes: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importance of trust 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patient and clinician; the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need for data to be available for wider purposes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the potential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tension between this need and patient expectation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and the need for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explicit and transparent principles 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address this tension​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6C78-FFC1-144F-844C-477D24BB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7" y="773665"/>
            <a:ext cx="11114544" cy="677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Authority of the role: history continued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314D1-6DE5-2346-8629-95824AC12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50994"/>
            <a:ext cx="11049001" cy="4714956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2013: The Information Governance Review – commissioned by the Secretary of State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governance had developed, but there remained a lack of confidence both amongst the public that information would be securely safeguarded, and within organisations about sharing it. The review aimed to: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‘…ensure that there is an 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appropriate balance 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between the protection of the patient or user’s information, and the use and sharing of such information to improve care’​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​The report identified a ‘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culture of anxiety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’, resulting from:​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​ ‘…instructions issued by managers in an attempt to protect their organisations from fines for breaching data protection laws. This leads to a ‘risk-averse’ approach to information sharing, which prevents professional staff at the front line from cooperating as they would like.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6C78-FFC1-144F-844C-477D24BB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7" y="773665"/>
            <a:ext cx="11114544" cy="677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Authority of the role: history continued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314D1-6DE5-2346-8629-95824AC12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450994"/>
            <a:ext cx="11049001" cy="4714956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2013: The Information Governance Review continued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review created a 7</a:t>
            </a:r>
            <a:r>
              <a:rPr lang="en-GB" sz="20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Caldicott Principle: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the duty to share information for individual care is as important as the duty to protect confidentiality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Duty later enshrined in law [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Health and Social Care (Safety and Quality) Act 2015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also defined boundaries of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direct care 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implied consent</a:t>
            </a:r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recommended ‘accredited safe havens’ to use data for commissioning purposes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D594E70-8D7C-4199-2451-8D60955A903D}"/>
              </a:ext>
            </a:extLst>
          </p:cNvPr>
          <p:cNvSpPr/>
          <p:nvPr/>
        </p:nvSpPr>
        <p:spPr>
          <a:xfrm>
            <a:off x="650425" y="4949806"/>
            <a:ext cx="1116944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Both strength and challenge: the body of work 1997 – 2014 (2018) and its associated language embodied in the personhood of one individual </a:t>
            </a:r>
          </a:p>
        </p:txBody>
      </p:sp>
    </p:spTree>
    <p:extLst>
      <p:ext uri="{BB962C8B-B14F-4D97-AF65-F5344CB8AC3E}">
        <p14:creationId xmlns:p14="http://schemas.microsoft.com/office/powerpoint/2010/main" val="466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6B757-219C-084D-A226-93D33EF24D7D}"/>
              </a:ext>
            </a:extLst>
          </p:cNvPr>
          <p:cNvSpPr txBox="1"/>
          <p:nvPr/>
        </p:nvSpPr>
        <p:spPr>
          <a:xfrm>
            <a:off x="579119" y="660400"/>
            <a:ext cx="9880563" cy="6283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800" b="1" dirty="0">
                <a:solidFill>
                  <a:srgbClr val="383B90"/>
                </a:solidFill>
                <a:latin typeface="Source Sans Pro" panose="020B0503030403020204" pitchFamily="34" charset="0"/>
              </a:rPr>
              <a:t>The UK Caldicott Guardian Council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E349F-27DA-3844-9AD7-FFA2F0849438}"/>
              </a:ext>
            </a:extLst>
          </p:cNvPr>
          <p:cNvSpPr txBox="1"/>
          <p:nvPr/>
        </p:nvSpPr>
        <p:spPr>
          <a:xfrm>
            <a:off x="579118" y="1776103"/>
            <a:ext cx="10716023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Key things to know:</a:t>
            </a:r>
          </a:p>
          <a:p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Founded in 2003 as the definitive national body for Caldicott Guardians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Provide advice, guidance, standards, learning and information exchange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Council members meet formally every two months, all minutes online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sub-group of the National Data Guardian Panel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Sponsored and supported by the National Data Guardian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Not a professional body or regulator</a:t>
            </a:r>
          </a:p>
        </p:txBody>
      </p:sp>
      <p:pic>
        <p:nvPicPr>
          <p:cNvPr id="8" name="Picture 7" descr="A picture containing text, doll, mask, toy&#10;&#10;Description automatically generated">
            <a:extLst>
              <a:ext uri="{FF2B5EF4-FFF2-40B4-BE49-F238E27FC236}">
                <a16:creationId xmlns:a16="http://schemas.microsoft.com/office/drawing/2014/main" id="{1E5CEA66-1596-A742-A50B-0C948CF3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339840"/>
            <a:ext cx="11849100" cy="381000"/>
          </a:xfrm>
          <a:prstGeom prst="rect">
            <a:avLst/>
          </a:prstGeom>
        </p:spPr>
      </p:pic>
      <p:pic>
        <p:nvPicPr>
          <p:cNvPr id="12" name="Picture 11" descr="White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B04546-89BE-DE46-B160-908966AE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0" y="306070"/>
            <a:ext cx="1320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ldicott Guardian">
      <a:dk1>
        <a:srgbClr val="383A90"/>
      </a:dk1>
      <a:lt1>
        <a:srgbClr val="FFFFFF"/>
      </a:lt1>
      <a:dk2>
        <a:srgbClr val="383A90"/>
      </a:dk2>
      <a:lt2>
        <a:srgbClr val="E7E6E6"/>
      </a:lt2>
      <a:accent1>
        <a:srgbClr val="F2A39D"/>
      </a:accent1>
      <a:accent2>
        <a:srgbClr val="FDD998"/>
      </a:accent2>
      <a:accent3>
        <a:srgbClr val="A7D6CE"/>
      </a:accent3>
      <a:accent4>
        <a:srgbClr val="DCB3FF"/>
      </a:accent4>
      <a:accent5>
        <a:srgbClr val="ACE1FF"/>
      </a:accent5>
      <a:accent6>
        <a:srgbClr val="A6A6A6"/>
      </a:accent6>
      <a:hlink>
        <a:srgbClr val="383A90"/>
      </a:hlink>
      <a:folHlink>
        <a:srgbClr val="9FD2CA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4359</TotalTime>
  <Words>885</Words>
  <Application>Microsoft Office PowerPoint</Application>
  <PresentationFormat>Widescreen</PresentationFormat>
  <Paragraphs>78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motiva-sans</vt:lpstr>
      <vt:lpstr>Segoe UI</vt:lpstr>
      <vt:lpstr>Source Sans Pro</vt:lpstr>
      <vt:lpstr>Times New Roman</vt:lpstr>
      <vt:lpstr>Work Sans Light</vt:lpstr>
      <vt:lpstr>Work Sans SemiBold</vt:lpstr>
      <vt:lpstr>1_Office Theme</vt:lpstr>
      <vt:lpstr>2_Office Theme</vt:lpstr>
      <vt:lpstr>Office Theme</vt:lpstr>
      <vt:lpstr>UKCGC </vt:lpstr>
      <vt:lpstr>PowerPoint Presentation</vt:lpstr>
      <vt:lpstr>PowerPoint Presentation</vt:lpstr>
      <vt:lpstr>PowerPoint Presentation</vt:lpstr>
      <vt:lpstr>PowerPoint Presentation</vt:lpstr>
      <vt:lpstr>Authority of the role: history of work led by Dame Fiona Caldicott pre-2014</vt:lpstr>
      <vt:lpstr>Authority of the role: history continued (2)</vt:lpstr>
      <vt:lpstr>Authority of the role: history continued (3)</vt:lpstr>
      <vt:lpstr>PowerPoint Presentation</vt:lpstr>
      <vt:lpstr>PowerPoint Presentation</vt:lpstr>
      <vt:lpstr>PowerPoint Presentation</vt:lpstr>
      <vt:lpstr>https://portal.e-lfh.org.uk/Dashboard</vt:lpstr>
      <vt:lpstr>PowerPoint Presentation</vt:lpstr>
      <vt:lpstr>PowerPoint Presentation</vt:lpstr>
      <vt:lpstr>PowerPoint Presentation</vt:lpstr>
      <vt:lpstr>PowerPoint Presentation</vt:lpstr>
      <vt:lpstr> 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Kundrotaite</dc:creator>
  <cp:lastModifiedBy>George Fernie</cp:lastModifiedBy>
  <cp:revision>20</cp:revision>
  <dcterms:created xsi:type="dcterms:W3CDTF">2023-01-10T15:46:58Z</dcterms:created>
  <dcterms:modified xsi:type="dcterms:W3CDTF">2023-10-08T13:54:37Z</dcterms:modified>
</cp:coreProperties>
</file>